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notesSlides/notesSlide15.xml" ContentType="application/vnd.openxmlformats-officedocument.presentationml.notesSlide+xml"/>
  <Override PartName="/ppt/ink/ink1176.xml" ContentType="application/inkml+xml"/>
  <Override PartName="/ppt/ink/ink1177.xml" ContentType="application/inkml+xml"/>
  <Override PartName="/ppt/notesSlides/notesSlide16.xml" ContentType="application/vnd.openxmlformats-officedocument.presentationml.notesSlide+xml"/>
  <Override PartName="/ppt/ink/ink1178.xml" ContentType="application/inkml+xml"/>
  <Override PartName="/ppt/ink/ink117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180.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6" r:id="rId3"/>
    <p:sldMasterId id="2147483693" r:id="rId4"/>
  </p:sldMasterIdLst>
  <p:notesMasterIdLst>
    <p:notesMasterId r:id="rId57"/>
  </p:notesMasterIdLst>
  <p:sldIdLst>
    <p:sldId id="359" r:id="rId5"/>
    <p:sldId id="305" r:id="rId6"/>
    <p:sldId id="275" r:id="rId7"/>
    <p:sldId id="377" r:id="rId8"/>
    <p:sldId id="358" r:id="rId9"/>
    <p:sldId id="357" r:id="rId10"/>
    <p:sldId id="297" r:id="rId11"/>
    <p:sldId id="376" r:id="rId12"/>
    <p:sldId id="335" r:id="rId13"/>
    <p:sldId id="336" r:id="rId14"/>
    <p:sldId id="329" r:id="rId15"/>
    <p:sldId id="256" r:id="rId16"/>
    <p:sldId id="257" r:id="rId17"/>
    <p:sldId id="258" r:id="rId18"/>
    <p:sldId id="259" r:id="rId19"/>
    <p:sldId id="260" r:id="rId20"/>
    <p:sldId id="263" r:id="rId21"/>
    <p:sldId id="267" r:id="rId22"/>
    <p:sldId id="273" r:id="rId23"/>
    <p:sldId id="265" r:id="rId24"/>
    <p:sldId id="272" r:id="rId25"/>
    <p:sldId id="268" r:id="rId26"/>
    <p:sldId id="269" r:id="rId27"/>
    <p:sldId id="270" r:id="rId28"/>
    <p:sldId id="266" r:id="rId29"/>
    <p:sldId id="378" r:id="rId30"/>
    <p:sldId id="271" r:id="rId31"/>
    <p:sldId id="298" r:id="rId32"/>
    <p:sldId id="342" r:id="rId33"/>
    <p:sldId id="379" r:id="rId34"/>
    <p:sldId id="380" r:id="rId35"/>
    <p:sldId id="343" r:id="rId36"/>
    <p:sldId id="344" r:id="rId37"/>
    <p:sldId id="286" r:id="rId38"/>
    <p:sldId id="372" r:id="rId39"/>
    <p:sldId id="290" r:id="rId40"/>
    <p:sldId id="381" r:id="rId41"/>
    <p:sldId id="291" r:id="rId42"/>
    <p:sldId id="382" r:id="rId43"/>
    <p:sldId id="292" r:id="rId44"/>
    <p:sldId id="373" r:id="rId45"/>
    <p:sldId id="374" r:id="rId46"/>
    <p:sldId id="375" r:id="rId47"/>
    <p:sldId id="383" r:id="rId48"/>
    <p:sldId id="262" r:id="rId49"/>
    <p:sldId id="369" r:id="rId50"/>
    <p:sldId id="368" r:id="rId51"/>
    <p:sldId id="370" r:id="rId52"/>
    <p:sldId id="371" r:id="rId53"/>
    <p:sldId id="341" r:id="rId54"/>
    <p:sldId id="349" r:id="rId55"/>
    <p:sldId id="293"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25B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111" d="100"/>
          <a:sy n="111" d="100"/>
        </p:scale>
        <p:origin x="276"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4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1-29T17:34:36.853"/>
    </inkml:context>
    <inkml:brush xml:id="br0">
      <inkml:brushProperty name="width" value="0.05292" units="cm"/>
      <inkml:brushProperty name="height" value="0.05292" units="cm"/>
      <inkml:brushProperty name="color" value="#FF0000"/>
    </inkml:brush>
  </inkml:definitions>
  <inkml:trace contextRef="#ctx0" brushRef="#br0">6702 3719 2047 0,'0'0'1230'0,"0"0"-745"0,0 0-281 15,0 0-33-15,0 0-13 0,0 0 10 16,0 0-20-16,0 0-12 0,0 0-10 16,0 0-13-16,0-1 0 0,0-1-16 0,0-3-14 15,0-3-82-15,-4-1 2 16,2-5 0-16,2-2 0 0,0-3-1 0,0-4-2 16,0-3-22-16,0-2 7 0,0-6 14 15,0-1-20-15,0-2-3 0,0-1-13 16,0-4 16-16,0 1-10 0,0 3 16 15,-5 1 15-15,5 5 3 0,-2 3 40 0,2 8 18 16,0 3 15-16,0 1-12 0,0 6-49 16,0 0 0-16,0 4-14 0,2-1 17 15,-2 3-1-15,5-1-17 0,1 4-27 16,-2-2-18-16,2 2-16 0,4-1-12 16,3 1 6-16,-3 1-10 0,9 1 25 15,-3-4-33-15,1 3-32 0,1 0-27 16,1 1 11-16,-5-3 62 0,3 1 3 15,-13 1-81-15,2 1-168 0,1 0-205 16,-7 0-269-16,0 1-652 0</inkml:trace>
  <inkml:trace contextRef="#ctx0" brushRef="#br0" timeOffset="4430.49">7103 3046 1004 0,'0'0'1403'0,"0"0"-852"15,0 0-148-15,0 0-73 0,0 0-50 16,0 0-76-16,4 23-39 0,-4-15 27 15,0 3-10-15,0 0-47 0,2 1 3 16,-2 0-28-16,2-3-28 0,-2 1-54 16,0-3 11-16,4 0-14 0,-2-2 8 0,-2 0-6 15,0-4 4-15,4 2 36 0,-4-2-1 16,2-1 7-16,-2 0 6 0,0 0 12 16,0 0-1-16,0 0-5 0,0 0-4 15,0 0-8-15,0-1-13 0,0 0-6 16,0-2-11-16,0-1-25 0,0-2-18 15,0-4-1-15,-2 1-23 0,-2-5-25 16,4-1 1-16,0 0 0 0,-6-2 21 0,6 2 3 16,-2 0 24-16,0 2-1 0,2 1 1 15,-4 2 11-15,2-1-11 0,2 2 12 16,-4 3 3-16,4-1-14 0,0 1 20 16,0 2 3-16,-3 2-9 0,3-2-15 15,0 3-1-15,0-3-17 0,3 2-21 0,-3 1-15 16,4-1-16-16,-2 0-11 0,2 1-7 15,-2 0-12-15,0-1-36 0,4 1-46 16,0 0-29-16,1 1-15 0,-3 0 21 16,2 0 7-16,0 0-16 0,-2 0-64 15,-4 0-62-15,7 0 29 0,-7 1-50 16,6 0-32-16,-6 1-183 0,0-1-460 16,0-1 35-16</inkml:trace>
  <inkml:trace contextRef="#ctx0" brushRef="#br0" timeOffset="5040.08">7303 3003 1094 0,'0'0'1737'15,"0"0"-1196"-15,0 0-277 0,0 0-65 16,0 0-2-16,0 0-5 0,0 0-18 16,0 0-16-16,0 0-32 0,0 0-28 15,-16 8-39-15,16-5-13 0,-6 1 9 0,-1 0 18 16,7 1-2-16,-4 0-10 0,4 1-31 16,0-3-30-16,-4 2-19 0,4-1-36 15,0 0-25-15,4 0-36 0,-4 0 3 16,2-2 17-16,0 3 35 0,2-4 24 15,-1 0-22-15,1-1 4 0,-2 1 33 16,2-1 22-16,-2 0 34 0,2-1 46 16,-2-1 10-16,2-3-10 0,-2 2-4 15,2-1-5-15,1-3-22 0,-1 2-9 16,-2-1-4-16,2-1 7 0,-2 2 15 0,-2 0 3 16,4 1 6-16,-4 0 0 0,2 3-3 15,-2 0 3-15,0 1 12 0,0 0-1 16,0 0-32-16,0 2-31 0,0 1 27 15,-2 1-25-15,2 1-17 0,0 1-16 16,0 1 4-16,0-1-12 0,2 0-61 0,-2 0-82 16,4-1-116-16,-2-3-69 0,3 3-105 15,-3-4-208-15,2-1-444 0,0 0-654 16,0-3 974-16</inkml:trace>
  <inkml:trace contextRef="#ctx0" brushRef="#br0" timeOffset="5220.66">7415 3021 1391 0,'0'0'1803'0,"0"0"-1273"0,-4 18-300 16,4-12-107-16,0 0-67 0,0 0-49 16,0-2-7-16,0-2-192 0,0 1-70 15,0-3-90-15,4 0-160 0,-4 0-150 16,0-3-484-16,0-2 137 0</inkml:trace>
  <inkml:trace contextRef="#ctx0" brushRef="#br0" timeOffset="5328.21">7405 2888 775 0,'0'0'1060'0,"0"0"-898"16,0 0-116-16,0 0 77 0,0 0 10 15,0 0-133-15,0 0-306 0,0 0-772 0</inkml:trace>
  <inkml:trace contextRef="#ctx0" brushRef="#br0" timeOffset="5665.59">7506 3054 1516 0,'0'0'1582'0,"0"0"-1032"0,0 0-219 16,0 0-30-16,0 0-59 0,0 0-42 15,0 0-71-15,0 0-43 0,10-18-13 0,-10 14-21 16,6-2 12-16,-6 1 16 0,5-2 14 16,-3 1-12-16,-2 1 15 0,6 0-30 15,-6 0-44-15,4 2-23 0,-4 0 0 16,2 1 13-16,2 2 2 0,-2-2-15 15,2 2 0-15,3 0-1 0,-3 2-1 16,2-1-1-16,0 0-9 0,0 2-3 16,0-2-67-16,1 2-54 0,-1-2-111 15,0 0-179-15,-4-1-170 0,4 0-395 16,-2 0-601-16</inkml:trace>
  <inkml:trace contextRef="#ctx0" brushRef="#br0" timeOffset="5854.52">7731 2938 592 0,'0'0'0'0,"0"0"-78"0,0 0-153 15,0 0-52-15</inkml:trace>
  <inkml:trace contextRef="#ctx0" brushRef="#br0" timeOffset="6270.28">7731 2938 354 0,'-12'-2'711'0,"12"2"431"16,0 0-606-16,0 0-125 0,0 0-66 15,0 0-45-15,0 0-52 0,0 1-97 0,0-1-64 16,0 0-34-16,0 1 6 15,-2 0-7-15,0 1 44 0,-3 1 18 0,-1 1 6 16,0 0 18-16,0 1 21 0,0 5 21 16,-3-3-19-16,3 2 3 0,0 1-18 15,4-3-62-15,-2 2-54 0,4-2-30 16,0-2-24-16,0 1 0 0,4-3 3 16,-2 0-12-16,4-1-31 0,0-1-30 15,3-1 12-15,-3-3 28 0,4-2 14 16,-2-2 7-16,1-1 2 0,-3-2 31 15,0 0 10-15,4-2 44 0,-7 0 28 16,3 0-18-16,-2 0-7 0,2-2 4 0,-6 1-3 16,2-2-7-16,-2 1-9 0,0 2 13 15,-2-1-28-15,2 1 6 0,-6 3-12 16,2 1 9-16,2 1 10 0,-2 4-38 16,1 2 64-16,3 1-27 0,0 0-21 0,-4 1-6 15,4 2-11-15,0 3 45 0,-2 1-10 16,-2 1-35-16,4 3-1 0,0 3-30 15,0 0 5-15,0-2-41 0,0 0-70 16,4-3-30-16,-2 1-109 0,2-2-163 16,-1 2-312-16,3-4-502 0,-2 0-386 15</inkml:trace>
  <inkml:trace contextRef="#ctx0" brushRef="#br0" timeOffset="6618.42">7849 2986 91 0,'0'0'2063'0,"0"0"-1272"16,0 0-340-16,0 0-147 0,0 0 32 0,0 0 42 16,0 0-32-16,0 0-31 0,0 0-16 15,0 0-41-15,17 8-28 0,-17-11-4 16,2-1-18-16,2 0-15 0,-2-1-22 15,-2-3-57-15,4 1-24 0,-2-2-51 16,0-1-39-16,-2-2 0 0,0 1-21 16,0 2 3-16,0-2 3 0,4 2-6 15,-2 1-9-15,-2 1-15 0,0-1-3 16,6-1 0-16,-6 5 3 0,0 0-6 16,7 0 21-16,-7-1 3 0,0 4-3 15,4 0-25-15,-2-1-8 0,-2 1-3 0,4 1-18 16,-4-1-58-16,2 1-79 0,4 0-66 15,-2 0-139-15,1 1-271 0,1 2-468 16,0-2-648-16</inkml:trace>
  <inkml:trace contextRef="#ctx0" brushRef="#br0" timeOffset="6934.01">8018 2877 2493 0,'0'0'2027'0,"0"0"-1307"0,0 0-353 16,0 0-155-16,-16 12-76 0,6-6-27 16,8-1-4-16,-3 1-32 0,3-2-34 0,-2 2-37 15,4-2-1-15,4 1-1 0,-2 1-32 16,3-3-38-16,-3 2-26 0,8-1-7 16,-6-2-20-16,6 1-7 0,-1-3 12 15,-3 0 24-15,4-3-13 0,-6 1 19 16,3-3 12-16,-1 1 27 0,0 1 49 15,-6-1 31-15,0-2 30 0,4 3 24 16,-4-3 21-16,0 0-12 0,-4 0-9 0,4-2-18 16,-6 1-32-16,4 0-35 15,-2 2-64-15,-3-1-27 0,5 3-24 0,0-1-67 16,-2 3-92-16,4 1-329 0,-2 0-387 16,2 0-433-16,0 0-597 0</inkml:trace>
  <inkml:trace contextRef="#ctx0" brushRef="#br0" timeOffset="7436.22">8147 2982 1558 0,'0'0'2701'16,"0"0"-2176"-16,0 19-396 0,0-14-101 15,0 2-4-15,0-3 80 0,0 0 37 16,2-3 26-16,-2-1 15 0,0 0-43 15,0 0-75-15,4 0-37 0,-4 0-24 0,0-2 30 16,0-2 13-16,0-1 17 0,0-3 19 16,0-1-1-16,0 0-24 0,2-4 1 15,-2 2-1-15,4-5-9 0,-4-1-9 16,6-1-28-16,-4-1-11 0,0-3-51 0,5-1-30 16,-1 0-22-16,-2-1-23 0,2 5 44 15,-4 1 52-15,4 5 29 0,-1 3 1 16,-3 3 3-16,0 3 12 0,-2 2-3 15,4 2-10-15,-4 0-1 0,2 0-1 16,-2 1-27-16,0 2-6 0,4 2 14 16,-2 1 7-16,2 2 0 0,-2 1 10 15,-2 2-22-15,4 0 3 0,-2-2 0 16,3 1-3-16,-3 1-49 0,2-1 0 16,0 0-24-16,2-1-3 0,-6 0-15 15,6-1 14-15,1 0 43 0,-7-2 52 16,4-1 6-16,-2-2 15 0,-2 2 43 0,0-1 43 15,0-3 45-15,0 2-22 0,-2 0-6 16,-2-2 21-16,1 2 6 0,-7-1-18 16,4-1-37-16,-2 1-62 0,-1 0-28 15,3-1-70-15,0-1-35 0,0 0-31 0,0 0-70 16,-1 0-118-16,5 0-229 0,2 0-394 16,-4 0-379-16,4 0-814 0</inkml:trace>
  <inkml:trace contextRef="#ctx0" brushRef="#br0" timeOffset="7880.44">8424 2772 954 0,'0'0'1415'0,"0"0"-1224"15,0 0-130-15,0 0 145 0,0 0 240 16,0 0 33-16,0 0-142 0,0 0-35 0,0 0-67 16,0 0-48-16,-23 0-24 15,19 4-11-15,-2 0 1 0,-1-1-7 0,1 3-7 16,0-1-6-16,2-1-27 0,0-1-39 16,2 2-35-16,2-1-32 0,-5-2-36 15,5 2-28-15,0-1-42 0,5 1 3 16,-3-2-27-16,2 1-13 0,0 3-55 15,2-3-56-15,0 1-93 0,5-1-32 16,-5 1 42-16,2 0 62 0,0 3 167 16,-1-2 108-16,-3 1 124 0,-2 1 44 15,4-2 65-15,-6 1 15 0,4 0-12 0,-4-2 17 16,0 1-65-16,-4-1-20 0,4 2 24 16,-2-1-13-16,-2-3-21 0,4 2-28 15,-6 0-39-15,6-1-34 0,-7 0-57 16,7 0-36-16,-6-1-39 0,4 2-34 0,0-3-34 15,-4 0-72-15,2 0-118 16,-2-1-212-16,4 0-542 0,-3 0-628 0,-1 0 124 0</inkml:trace>
  <inkml:trace contextRef="#ctx0" brushRef="#br0" timeOffset="10370">2171 2780 1299 0,'0'0'1495'16,"0"0"-1008"-16,0 0-150 0,0 0-47 15,0 0 30-15,0 0 2 0,0 0 23 16,0 0 9-16,0 0-102 0,0 0-6 16,0 0-80-16,0 3-54 0,0 2-46 15,-2 0-18-15,-5 3-3 0,-3 4 1 0,2 3-7 16,-1 3-10-16,-3-2-29 16,2 0-2-16,-1 1-10 0,1-5-3 0,4 1-3 15,-2 0-6-15,3-1 3 0,1-2-4 16,-2-1 7-16,2 0 16 0,2-1-10 15,-2 1 9-15,2-3 0 0,-2 2 0 16,4 0-9-16,0-2-6 0,-2 2 3 0,2-2-12 16,0 2-6-16,2-2-13 0,-2 2 7 15,6 1-9-15,0-1 15 0,0-1 2 16,2 2 16-16,-1-2-27 0,3-1-25 16,-2 0 28-16,3-1-9 0,-3-2-19 15,0 0 6-15,2 0-33 0,-1-2-36 16,3 1-41-16,-4-2-28 0,3-2-43 15,-3 0-102-15,0 0-126 0,-2-2-247 16,1 2-401-16,-1-2-512 0</inkml:trace>
  <inkml:trace contextRef="#ctx0" brushRef="#br0" timeOffset="11996.84">6208 2873 2681 0,'0'0'981'16,"0"0"-754"-16,0 0-192 0,0 0-34 15,0 0 14-15,0 0 4 0,0 0-17 16,0 0-2-16,0 0-48 0,0 0 48 0,20 15 16 16,-9-11-15-16,-3 4 15 15,0-2 31-15,3 4-22 0,-3-1-22 0,2 2 9 16,-2 1 33-16,1-1 15 0,-3 0-20 15,0 1-18-15,-2-1 9 0,-2 0-6 16,-2-1 25-16,4 0 6 0,-4 1-1 0,0-1 20 16,-4 2 33-16,2-3-19 15,-4 2-9-15,0 0-18 0,-2 0-16 0,-3-2 12 16,-1 2 0-16,-1-2 21 0,3 0 46 16,-6-3-15-16,3 0-34 0,-1 1-27 15,1-3-25-15,7 2-24 0,-6-6-40 16,8 3-69-16,-1-2-49 0,3 0-20 15,2-1-52-15,0 0-137 0,0 0-244 16,2 0-551-16,3-1-799 0</inkml:trace>
  <inkml:trace contextRef="#ctx0" brushRef="#br0" timeOffset="24953.84">2594 2453 1014 0,'0'0'635'15,"0"0"-83"-15,0 0-242 0,0 0-68 16,0 0 31-16,0 0 18 0,0 0-37 15,0 0 8-15,0 0 6 0,0 0 0 16,2-10-15-16,-2 10-13 0,0 0-19 16,0 1-5-16,0 1 30 0,0 1-198 15,-2 3 309-15,0-1-125 0,-2 6-54 0,2 3-42 16,-4 4-37-16,0 0-21 0,2 3-45 16,-3-3-33-16,1-2-1 0,4-5-2 15,0-4-18-15,2-2 3 0,0-4-6 0,0-1-15 16,0 0-18-16,0-4-40 15,2-3-41-15,0-4 78 0,4-1 12 0,1-3 2 16,-1-3-2-16,-2-2 15 0,2 0 9 16,0-2-6-16,-2 0-7 0,7-2 16 15,-5 1 6-15,0-1 15 0,2 4 15 16,3 2 15-16,-7 3-17 0,2 3 11 16,0 4-24-16,-6 4 0 0,4 3-18 15,-1 1 6-15,1 5 12 0,-4 3 36 16,2 4 93-16,2 4-2 0,-2 5-7 15,2 3-17-15,-2 3-34 0,-2-1-48 16,0-2-18-16,2 0-3 0,-2-4-2 0,0-3-1 16,0-4-12-16,0-2 3 0,4-4-6 15,-2-2-9-15,-2-1-49 0,0-2-14 16,0 1-15-16,0-3-55 0,0 0-81 16,0-2-80-16,0 1-123 0,0-1-183 0,0-2-33 15,0-1-449-15,0 2-412 16</inkml:trace>
  <inkml:trace contextRef="#ctx0" brushRef="#br0" timeOffset="25193.26">2625 2443 1064 0,'0'0'2542'0,"0"0"-1913"0,0 0-285 0,0 0-122 15,0 0-2-15,0 0-52 0,0 0-49 16,0 0-10-16,0 0 49 0,0 0-91 16,15 6-67-16,-7-3-52 0,-2-2-5 15,1 1-22-15,3-2-21 0,-4 0-25 16,2 0-49-16,-1-2-108 0,-1 0-104 16,0-3-208-16,0 2-166 0,-4 0-603 0,4-4-307 0</inkml:trace>
  <inkml:trace contextRef="#ctx0" brushRef="#br0" timeOffset="25464.42">2811 2252 3332 0,'0'0'1079'0,"0"0"-770"15,0 0-119-15,-6 26-9 0,6-13 8 16,0 1 32-16,0 3-57 0,0 1-22 16,0 0-9-16,4 0-21 0,-2-1-37 0,-2-2-30 15,5-1-17-15,-3-3-14 0,-2-1-14 16,0-2-22-16,4-2-47 0,-4-1-27 16,0 0-31-16,0-2-58 0,0 0-66 15,0-2-126-15,0-1-266 0,0 0-435 16,0 0-498-16,0-5-214 0</inkml:trace>
  <inkml:trace contextRef="#ctx0" brushRef="#br0" timeOffset="25730.34">2890 2227 3555 0,'0'0'1087'16,"-6"21"-691"-16,6-6-61 0,-4 3 4 0,4 2-61 16,-5 2-63-16,5-1-62 0,0-1-60 15,5-1-81-15,-3-3-12 0,0-2-63 16,2-5-18-16,-2-1-6 0,2-3 20 16,-2-2-35-16,-2-1-19 0,6 1-27 0,-6-3-9 15,0 0-49-15,0 0-105 16,0 0-152-16,0-4-184 0,0 0-153 0,0 0-563 15,0-4-484-15</inkml:trace>
  <inkml:trace contextRef="#ctx0" brushRef="#br0" timeOffset="26247.5">3246 2140 954 0,'0'0'2516'0,"0"0"-1726"16,0 0-428-16,0 0-140 0,0 0 35 0,0 0-47 16,0 0-58-16,0 22-7 0,-5-8 7 15,5 4 14-15,0 3-45 0,0 2-25 16,5 2-20-16,-5-4-13 0,2 2-33 16,0-3-30-16,-2-2 0 0,6-3-39 15,-6-3-6-15,4-3-31 0,-2-1-35 16,-2-4-31-16,4-2-43 0,-2 1-60 15,-2-3-114-15,0 0-224 0,0-2-394 16,0-1-167-16,0-1-396 0</inkml:trace>
  <inkml:trace contextRef="#ctx0" brushRef="#br0" timeOffset="26957.14">3190 2241 2410 0,'0'0'1300'0,"0"0"-989"15,0 0-101-15,27 10 38 0,-17-6 14 0,2-3-44 16,3 0-34-16,-1-1-2 0,-1 0-9 16,1-2-39-16,-1-3-46 0,-1 1-28 15,-4-3-57-15,5 1 0 0,-7 0-3 16,0-1 0-16,-2-3 0 0,-2 3 0 16,2-2 24-16,-4 0 3 0,0 0-11 15,0-1 14-15,0 0-16 0,-4-1-13 16,2 3 10-16,2 1 19 0,-4 2 6 15,2 2-2-15,2 3 11 0,0 0-30 16,0 2-15-16,0 0-21 0,0 3-3 16,0 3 24-16,0 4 45 0,0 4 27 0,0 4-5 15,0 0-31-15,2 3-18 0,2-3 12 16,-2-1 2-16,2 0-32 0,3-2-27 16,-3-3-15-16,-4-3-12 0,6-3 38 15,-2-2 16-15,-2-2 25 0,2-2-22 16,-2-1 0-16,-2-1-3 0,4 0 1 15,-2-1 26-15,3-3 27 0,-3-1 3 0,2 0-15 16,-2-3-6-16,0-1-8 0,-2-1-28 16,6-1-33-16,-6-1-21 0,4 1-9 15,-2-1 12-15,2 2 6 0,-1 3-10 16,1 2-5-16,-2 2 3 0,-2 2-13 16,4-1-32-16,-2 2 32 0,2 4 70 15,0 2 69-15,2-1-6 0,-1 4 1 16,-3 0-7-16,4 1-18 0,0-1-37 15,0 0-2-15,0 0-11 0,1-4-37 0,-1 2-22 16,0-5 13-16,0-1-10 0,0 1-5 16,3-2 27-16,-3-3 26 0,0 1-5 15,-4-5-3-15,4 2 27 0,-1-1 1 16,-3 0-1-16,2-4 21 0,-4 3 12 16,2-3-20-16,-2 0-1 0,0 2-11 15,-2-2 14-15,-2 2 3 0,2 1 15 0,-3 1 6 16,-1 3 13-16,0-1-16 15,-2 4-34-15,-1 0-2 0,3 2-18 0,2 3 16 16,-2 2 2-16,4 2 41 0,-2 3-17 16,4 2-3-16,0 2-21 0,6-3-34 15,-2 3-11-15,2-3-12 0,0 0-22 0,3-2-12 16,-1-3 13-16,-2-2-10 0,5-2-25 16,-5-1-42-16,2-2-116 0,-2-1-150 15,0 0-234-15,-4-3-489 0,5 1-278 16</inkml:trace>
  <inkml:trace contextRef="#ctx0" brushRef="#br0" timeOffset="27508.88">3893 2082 2636 0,'0'0'1181'0,"0"0"-717"0,0 0-120 16,0 0-4-16,0 0-38 0,0 0-34 15,-23 4-41-15,17 0-64 0,-5 0-18 16,-1 3 6-16,2-2-49 0,-3 1-54 16,3 1-27-16,-1-1-18 0,5-1-3 15,0 0-2-15,6-1-31 0,-2-1-27 0,2 1-18 16,2 1-10-16,2 1-8 0,2 1-19 15,1 2 6-15,5-2-3 0,-2 2 9 16,3 0-15-16,-1-1-46 0,1 1-28 16,-1 0-52-16,-4 0-42 0,-2-1 4 15,5-1 29-15,-9-2 71 0,0 1 160 16,-2-2 22-16,0 1 72 0,0-2 38 16,-2 2 53-16,0-1 27 0,-4-2-5 15,-1 2-15-15,-3-1-26 0,4 1-40 16,-7-2-46-16,9 1-27 0,-6-2-31 15,2-1-85-15,-3 0-68 0,5-1-75 0,2-2-56 16,-2 1-136-16,2-2-235 0,2 2-356 16,-3-1-351-16</inkml:trace>
  <inkml:trace contextRef="#ctx0" brushRef="#br0" timeOffset="27971.53">4006 2185 2312 0,'0'0'779'0,"0"0"-323"16,0 0-209-16,0 0-43 0,-18 6-65 15,11-6-15-15,5 1 28 0,-4 0 25 16,4-1-2-16,-2 1-40 0,2 1-40 0,-2 0-19 15,4-2-9-15,-2 1 25 0,2 2-74 16,0 0-18-16,0 2-24 0,0 0 23 16,0 3 0-16,0-1-21 0,2 2 20 15,2 0-10-15,-2-1-21 0,2-1-1 16,-2-4-2-16,4 1-4 0,1 1 0 0,-1-5-15 16,0 0 9-16,0-2-6 0,0-2 12 15,1 0 40-15,-3-2 15 0,2-1 19 16,0 0 21-16,-2 0 10 0,-2-1 14 15,-2 2-15-15,4-1-12 0,-4 0 12 16,0 3 15-16,0 0 18 0,0 1 31 16,0 2 17-16,0 1-27 0,-4 0-51 15,4 0-40-15,0 1-27 0,0 2 0 16,0-2-33-16,0 2 8 0,0 0-5 0,0 0-3 16,-2 1-12-16,2 3-80 0,0 0-63 15,2-2-88-15,-2 1-24 0,6 1-200 16,1-4-641-16,-3-1-229 0,4 1-463 0</inkml:trace>
  <inkml:trace contextRef="#ctx0" brushRef="#br0" timeOffset="28733.06">4151 2199 3332 0,'0'0'1098'0,"0"0"-787"0,0 0-133 16,0 0-49-16,0 0-4 0,0 0-12 15,0 0-16-15,0 0-30 0,0 0-22 16,0 0-17-16,4 0-10 0,-4 0-18 16,2-1 0-16,-2 1 0 0,0 0 18 15,4-2 24-15,-4-1 31 0,2 2 12 0,2-2-22 16,-4-1-17-16,3 0-10 0,1 1-3 16,-4-2-21-16,2-2-12 0,2 1-26 15,0 1-31-15,-4-2-4 0,6 1 13 16,-6 3-1-16,6 2 10 0,-6 0-28 15,5 1 13-15,-3 0 5 0,2 0 46 16,-2 2 3-16,2 1 28 0,-2 3-27 0,2 2 17 16,-2-1 15-16,0 3-18 15,-2-3 3-15,0-2-18 0,4 1-1 0,-4-3-20 16,2 1 0-16,-2-4 20 0,0 0 1 16,5 0 15-16,-3 0 0 0,-2-2 0 15,6-1-13-15,-6 1 19 0,6-2-6 16,-2-2 3-16,-2 1-3 0,2 0 6 0,-2 0 4 15,3-3-4-15,-1 1-18 0,-4-2-3 16,6 0-18-16,0 2-22 0,-2 0 16 16,-2 0 6-16,5 2-12 0,-3 1-19 15,2 2 19-15,-2 0 27 0,0 2-12 16,2 0 15-16,-4 2 30 0,5 0 28 16,-1 3-7-16,-2 0-15 0,2 2-8 15,-2-1-4-15,-4 1 3 0,6 0-11 16,-6-2-16-16,7-1-12 0,-7 2 10 0,6-4-31 15,-6 1-13-15,4-3-5 0,2 2 2 16,-4-2 7-16,4 0 18 0,1 0 3 16,-5-2 21-16,4-1 18 0,0 1 18 15,-2-1 0-15,-2-1 4 0,5-2-4 0,-3 2 10 16,0-2-22-16,0 0-9 0,-2-1-12 16,4-2-3-16,-2 1-12 0,-2-2-24 15,3 0-37-15,-3-1-12 0,2 0-9 16,-4 0-18-16,0 0-1 0,0 1-3 15,0 2 3-15,-6 2 70 0,1 4 43 16,-1 2 40-16,0 2 46 0,0 4 24 16,2 4 60-16,-3 1 3 0,1 3-7 15,2 2-26-15,-2-1-47 0,4 1-23 16,-2-1-34-16,4-1-9 0,4-1-27 16,-2-1-30-16,4-2-21 0,0-2-19 0,5-2-8 15,-1-2-25-15,2-3-24 0,1-1-22 16,1 0-91-16,-1-1-173 0,-3-3-320 15,-2-1-577-15,1 3-458 0</inkml:trace>
  <inkml:trace contextRef="#ctx0" brushRef="#br0" timeOffset="29245.08">4161 2412 3550 0,'0'0'1279'16,"0"0"-916"-16,0 0-95 0,-25 19-1 0,17-10-74 15,-8 3-87-15,5 0-43 0,-1 1-39 16,-1 1 15-16,1-2-9 0,0 1-30 16,5-2-13-16,1-3-23 0,6 0-15 15,0 0-24-15,4-2-4 0,-2 3-12 16,9-5 1-16,-7 3 2 0,8-2-15 15,1 0-3-15,3-3 66 0,-5 3 7 16,5-4-4-16,-1 2 1 0,-3-1-4 16,-4-1 7-16,3 0 2 0,-5 2-5 0,-2-2-22 15,-4 0-9-15,0 1 67 16,0 1 52-16,0-2 60 0,-4 2 19 0,0 0-18 16,-5 3-7-16,-1-1-27 0,-2 0-16 15,1 1-37-15,-5 1-26 0,3-1-37 16,-1-1-39-16,2-1-2 0,3 0-16 0,-1-3-55 15,8-1-123-15,0-1-337 0,2 0-676 16,4-8-942-16</inkml:trace>
  <inkml:trace contextRef="#ctx0" brushRef="#br0" timeOffset="29423.04">4300 2591 3952 0,'0'0'1212'0,"-9"18"-951"16,5-9-197-16,-2 3-24 0,0-1 45 16,4-2-1-16,-2-2-26 0,0 0-58 0,4-3-30 15,0-3-110-15,0-1-112 0,-5-1-147 16,5-1-252-16,0-4-671 0,0-4-930 0</inkml:trace>
  <inkml:trace contextRef="#ctx0" brushRef="#br0" timeOffset="29580.95">4285 2356 3668 0,'0'0'952'0,"0"0"-942"16,0 0 33-16,0 0-28 0,0 0 71 16,0 0-67-16,9 21-19 0,-5-15-197 15,-4 1-181-15,2-1-398 0,2-1-749 16,-4 2-392-16</inkml:trace>
  <inkml:trace contextRef="#ctx0" brushRef="#br0" timeOffset="29982.7">4422 2444 2801 0,'0'0'1567'0,"0"0"-1126"15,0 0-300-15,0 0-58 0,8-19 39 16,-6 10-3-16,4 0-59 0,-2-3-29 16,3 2-4-16,1 1-27 0,2 0 3 0,-6 1 12 15,7 2-15-15,-3 1-18 0,-2 2-12 16,0 2 15-16,1 1 15 0,-5 2 27 16,4 5 18-16,-6 0 4 0,4 4 51 15,-2 4 30-15,-2 3 0 0,0 4-9 16,-2 1-6-16,-2 1-34 0,2-2-33 15,-2-1 13-15,2-3-10 0,-1-1 21 16,3-4 28-16,0-1 5 0,-4-1-39 16,4-3-15-16,0-2-9 0,0-1-9 15,4 1-18-15,-4-5-15 0,0 0-39 0,5 1-24 16,-5-2-3-16,4 0 3 0,-2 0-9 16,4 0 8-16,4-2-14 0,-3 1-24 15,3 0-16-15,-4-2-2 0,6 0-28 0,-5 2-64 16,-1-3-101-16,2 2-169 0,-2-2-472 15,1 0-397-15,-1-3-941 0</inkml:trace>
  <inkml:trace contextRef="#ctx0" brushRef="#br0" timeOffset="30180.08">4455 2452 4028 0,'0'0'245'0,"0"0"-245"0,0 0-395 16,27 19 28-16,-15-14 39 0,3 0 328 0,-1-1 230 15,5-1-11-15,-1-3-219 0,-3 0-95 16,5-3-201-16,-3-2-163 0,-3 0-644 16,5-4-576-16</inkml:trace>
  <inkml:trace contextRef="#ctx0" brushRef="#br0" timeOffset="30518.88">4709 2346 2629 0,'0'0'955'0,"0"0"-809"0,0 0-109 16,-4 17 105-16,4-11 35 0,0 0-46 16,4 0-54-16,0-2-39 0,2 0 5 15,5-2-43-15,-3 0-6 0,2-2-22 16,1 0 26-16,1-3 2 0,-2-1-31 0,-1-1 31 15,-1 0 27-15,-2-2 56 0,-2 1 20 16,-2-1-5-16,-2 0 53 0,0-1-4 16,0-1-79-16,-6 0-46 0,4-1-20 15,-8-1-1-15,6 4 18 0,-7 0 5 16,5 5 61-16,0 2 59 0,-2 2 90 0,1 5-10 16,-1 4-76-16,2 5-55 0,0 2-17 15,-1 2-28-15,3 2-12 0,-2 0-17 16,6 1-19-16,0-1-48 0,6-2-45 15,1-2-58-15,-1-2-37 0,4-3 12 16,0-5-3-16,3-2-67 0,-3-3-159 16,3-2-292-16,-3-1-397 0,0-1-240 15</inkml:trace>
  <inkml:trace contextRef="#ctx0" brushRef="#br0" timeOffset="40779.21">11768 2849 2351 0,'0'0'1061'0,"0"0"-625"0,0 0-168 16,0 0-41-16,0 0-1 0,0 0-7 15,0 0-20-15,0 0-22 0,0 0-34 16,0 0-3-16,-18 21 8 0,14-13-23 0,-3 5-23 16,-3 2-17-16,2-1-16 0,-3 4-11 15,1 0-16-15,0 1-15 0,3 0-15 16,-5-1-9-16,6-2-1 0,2 1-2 15,-7-4-1-15,9-1-1 0,-4-4-10 16,2 1 10-16,4-3-10 0,0-4-9 0,0 1-3 16,0-2 3-16,0-1 3 0,0 0-1 15,0 0-11-15,0 0-18 0,0 1-19 16,4 0 9-16,-2 4 58 0,9 1 21 16,-3 2-18-16,0 0 21 0,4 5 1 15,1-5 5-15,-5 3-18 0,5 0-10 16,-1-2 0-16,0 0-2 0,-3-2-1 15,3 0-32-15,0-1-22 0,-1-1-35 16,-1 0-10-16,0-4-3 0,3 0-13 16,-5 1-60-16,0-2-68 0,-1 0-183 0,-1-3-288 15,-2 2-653-15,-2-4-913 0</inkml:trace>
  <inkml:trace contextRef="#ctx0" brushRef="#br0" timeOffset="41983.65">15196 2788 3528 0,'0'0'1153'0,"0"0"-742"15,0 0-198-15,0 0-91 0,0 0-59 16,0 0-63-16,-7 22-30 0,7-8 12 0,0 0 16 16,2 4-17-16,5 3-5 15,1-2-12-15,-2 1-13 0,6 1-42 0,5-2 5 16,-7 0 16-16,3 1 12 0,3-2-24 15,-5-3-7-15,-1 0-7 0,-2-4-24 16,3-2 40-16,-7 0 80 0,2-3 22 16,-6-1 55-16,4 1 24 0,-4-1 38 15,-4 0 32-15,-2 2-3 0,2 0 2 16,-9 3 6-16,3-3-40 0,-3 4-24 16,-1-3-24-16,2 2-34 0,-1-3-54 15,3-2-44-15,-1 2-59 0,9-4-63 0,-2 0-95 16,-2 0-65-16,6-2-174 0,0-1-553 15,0 0-365-15,6-1-656 0</inkml:trace>
  <inkml:trace contextRef="#ctx0" brushRef="#br0" timeOffset="44943.78">12380 2233 401 0,'0'0'1721'16,"0"0"-1056"-16,0 0-244 0,0 0-97 16,0 0 11-16,0 0-30 0,0 0-60 15,0 23-37-15,0-11-9 0,0 4-9 16,0 4 3-16,0 1-57 0,0 0-57 16,2 1-6-16,-2-3-15 0,4-2-25 15,-4-1-15-15,2-5-16 0,3-3-2 16,-5-2-1-16,0-2-11 0,2-4 10 15,0 0-1-15,-2 0 0 0,0-3-36 0,6 0-4 16,-6-7 10-16,6 2 30 0,-6-7 3 16,4 1 27-16,-2-1 7 0,-2-2 11 15,0 1-15-15,0-2-30 0,0-2-11 16,-6-1 10-16,6 1-35 0,-6-1 9 0,6-2-4 16,-2 1 1-16,-2 3 0 0,4 1 5 15,0 3 13-15,0 2 12 0,4 2 0 16,-2 5 3-16,-2-1-3 0,6 5-1 15,-2-1-23-15,-2 3 24 0,4 0-3 16,5 3 3-16,-7 2 11 0,8 3 62 16,-5 4-9-16,3 2-19 0,2 1-24 15,-8 1-21-15,7 0-25 0,-5 1-29 16,0-2-7-16,0 1 21 0,1-3 22 16,-7-1 18-16,4 1 33 0,-4-2 7 0,0-1 12 15,0 0 17-15,0 0 1 0,0 0 3 16,0-1-13-16,-4 0-12 0,4 0-8 15,-7 0-16-15,3-2 0 0,2 2-22 16,-2-1 10-16,2-1-12 0,-2-2-2 16,2 1-10-16,-2-3-15 0,-3 1-15 0,5-2-22 15,0-1-15-15,-4 1-27 0,2-2 3 16,2-3-39-16,-4 0-23 0,2-3-140 16,1-3-253-16,-1 0-464 0,4 0-226 15,0-4-681-15</inkml:trace>
  <inkml:trace contextRef="#ctx0" brushRef="#br0" timeOffset="45141.68">12651 2314 1907 0,'0'0'2425'15,"0"0"-1714"-15,-6 21-297 0,6-15-144 16,-6 3-86-16,6-1-69 0,-5-3-72 15,5-1-43-15,0 0-57 0,0-4-73 0,0 1-73 16,0-1-100-16,0-1-191 16,0-2-499-16,0-2-351 0,0 1-552 0</inkml:trace>
  <inkml:trace contextRef="#ctx0" brushRef="#br0" timeOffset="45292.73">12661 2122 2085 0,'0'0'1484'0,"0"0"-870"16,0 0-312-16,0 0-164 0,0 0-60 16,0 0-35-16,0 0-13 0,0 0 5 0,0 0-35 15,0 0-111-15,0 0-157 0,15 11-276 16,-11-7-455-16,0-4-414 0</inkml:trace>
  <inkml:trace contextRef="#ctx0" brushRef="#br0" timeOffset="45610.35">12899 2067 2443 0,'0'0'1747'0,"0"0"-1212"0,0 0-131 16,-17 9-42-16,5-7-74 0,2 3-67 15,-3 1-62-15,3 1-41 0,-2 0-55 16,1 2-30-16,3-1-6 0,0 2-12 0,4-1-15 15,-3 0-26-15,7 3-16 0,0-2-12 16,0 1-15-16,4 1-4 0,3 0 4 16,-5-1 6-16,4 1 5 0,0-1 13 15,0 0 18-15,1-1 0 0,-1-1 11 16,0 0 13-16,-6 0-24 0,6-2 6 16,-6-1-15-16,0 0-19 0,0-2-23 0,0 0-22 15,0 0-13-15,0-2-26 16,0 1-63-16,-4-3-98 0,2 0-141 0,-2 0-260 15,2 0-306-15,-2-3-231 0</inkml:trace>
  <inkml:trace contextRef="#ctx0" brushRef="#br0" timeOffset="45790.15">12798 2245 1448 0,'0'0'2025'0,"0"0"-1489"16,0 0-282-16,0 0-74 0,0 0 9 15,0 0-26-15,20 15-19 0,-18-12-25 16,5-2-52-16,-3 0-67 0,2-1-44 16,0 0-73-16,-2-1-70 0,7-3-81 15,-5 0-167-15,2-2-362 0,-2 1-819 16,3-5-45-16</inkml:trace>
  <inkml:trace contextRef="#ctx0" brushRef="#br0" timeOffset="46151.02">13073 2082 421 0,'0'0'2813'16,"0"0"-2185"-16,0 0-317 0,-11-22-66 16,11 16 27-16,-6 1-38 0,6 1-75 15,-6 0-44-15,6 3-23 0,0-1-13 16,-2 1-6-16,2 1-19 0,-2 0-11 15,2 0-7-15,0 3 13 0,-4-1 2 16,2 1-36-16,-3 2 40 0,-1 3-7 16,0-1-18-16,0 4-9 0,4 2-2 0,-4 1-7 15,1 0-12-15,1 0 1 0,0 0 14 16,2-1 0-16,2 2 15 0,0-4-7 16,0-1-23-16,0 1-12 0,2-1-6 15,2 0-6-15,-2-1-6 0,0-1-13 16,5 1-5-16,-1-1 6 0,-2-1-1 0,-2 2-2 15,4-3-10-15,-2 1-26 0,-2-1-44 16,-2 0-54-16,0-1-59 0,0-1-54 16,0-1-129-16,-2-1-252 0,2 1-395 15,-4-3-285-15</inkml:trace>
  <inkml:trace contextRef="#ctx0" brushRef="#br0" timeOffset="46512.51">12988 2228 3287 0,'0'0'746'0,"0"0"-746"0,0 0-15 15,23 14 15-15,-11-8 88 0,0-2 59 16,3 0-10-16,-3 0 39 0,-1 1 6 16,3-2-93-16,-2-1-74 0,1 1-15 0,-1-3-40 15,-1 0 6-15,-5-2 13 16,4 0-19-16,-4-1-6 0,1 1-22 0,-7-2 25 15,2 0 43-15,-2 0 9 0,0 0 28 16,-2-2 3-16,2 1-3 0,-7-2-12 16,-3 0 2-16,4 0-8 0,-2 1-4 15,-1 2 16-15,3 1 70 0,0 2 64 16,6 1 61-16,-4 0-102 0,4 3-69 16,0 1-9-16,0-1-19 0,0 4-3 15,4 1 15-15,-2 2-39 0,4-1-18 16,0 1-39-16,3-1-25 0,-3 1-49 0,4-4-64 15,3-1-68-15,-9-2-29 0,8 1-55 16,-2-4-200-16,3 0-129 0,-7 0-360 16,-2-5-495-16</inkml:trace>
  <inkml:trace contextRef="#ctx0" brushRef="#br0" timeOffset="46809.99">13259 2260 26 0,'0'0'2557'0,"0"0"-2180"15,0 0-375-15,0 18-2 0,4-13 132 16,-2 0 59-16,2 0 80 0,-2-4 95 16,2 0-28-16,-4 0-121 0,2-1-65 15,2 0-11-15,-4 0-9 0,0-1 46 16,2-1 20-16,-2-2-4 0,5 1-15 16,-5-2-16-16,0 0-54 0,0-3 0 15,0 0-31-15,0-2-46 0,0-2-32 0,0-1-27 16,0 0-12-16,0 3-9 0,2 0 24 15,0 2-4-15,2 4-17 0,-2-1-6 16,2 3 5-16,-2 0 13 0,4 1-3 16,-2 1 9-16,3 0-7 0,-1 1-2 0,-2 2 0 15,2-1-25-15,0 2-63 0,1-2-116 16,-1 1-164-16,4 0-224 0,-6 0-425 16,2-1-247-16,1 1-471 0</inkml:trace>
  <inkml:trace contextRef="#ctx0" brushRef="#br0" timeOffset="47243.75">13480 2202 2120 0,'0'0'685'0,"0"0"-473"0,0 0-158 0,0 0 84 15,20 1 75-15,-9-1-26 16,-5-1 3-16,0-3 33 0,0 2-53 0,-1-2-77 15,-5 0-62-15,6 0-31 0,-6 0-13 16,0-1-6-16,0 1 18 0,0 0 1 16,0-1 40-16,-6 1-6 0,4 1 4 15,-5-1-13-15,1 2 27 0,0 1 38 16,0 1 67-16,-1 1 33 0,7 5-61 16,-6-1-25-16,2 2-34 0,4 4-16 15,-4-1-41-15,2 3-13 0,2-2-46 16,2 1-52-16,2-1-27 0,0 0-80 0,2-4-196 15,5 0-219-15,-3-3-347 0,2-2-193 16,-1-2-497-16</inkml:trace>
  <inkml:trace contextRef="#ctx0" brushRef="#br0" timeOffset="47572.93">13625 2224 1949 0,'0'0'2676'0,"0"0"-2382"0,0 0-294 16,0 0-65-16,0 0 65 0,0 0 64 16,0 0 7-16,0 0 36 0,0 0-4 15,0 0-45-15,0 0-27 0,12 15-14 16,-8-16-16-16,-2-2 19 0,2 1 53 16,2-1 27-16,-1 0 6 0,-5-1-3 15,6 0 9-15,-2-1-3 0,-2 0-18 0,4-2-22 16,-2 1-33-16,3-1-26 0,-1 2-10 15,-4 1 0-15,0 0 10 0,2 3 23 16,-2 1-11-16,-2 0-1 0,6 3 12 0,-6 0-6 16,6 3 6-16,-6 0-10 0,5 0-23 15,1 4-54-15,-4-4-46 0,2 0-53 16,-2 0-59-16,0-3-72 0,4-1-179 16,-2-2-188-16,-1-2-488 0,3 0-313 15,-2-6-377-15</inkml:trace>
  <inkml:trace contextRef="#ctx0" brushRef="#br0" timeOffset="47803.21">13860 1971 3750 0,'0'0'1371'0,"0"0"-1018"0,-4 24-180 15,-2-7 23-15,2 2 37 0,-2 3-58 16,-1 1 11-16,1 3-17 0,0-2-85 15,2 2-84-15,4-4-51 0,0-2-3 16,0-2-36-16,0-3-37 0,2-5-17 0,0-2 20 16,2-2-57-16,-2-2-82 0,-2-2-89 15,6-2-100-15,-6 0-166 0,0-1-376 16,0-4-126-16,0 0-110 0</inkml:trace>
  <inkml:trace contextRef="#ctx0" brushRef="#br0" timeOffset="47978.88">13742 2109 4121 0,'0'0'1242'15,"0"0"-957"-15,0 0-209 0,0 0-40 0,13 22 18 16,-7-15-8-16,0-3-46 0,4 3-3 16,-1-1-22-16,3-4 4 0,1 1 20 15,1-3-17-15,1 0-94 0,1-4-79 16,-6 0-110-16,3-4-198 0,-1 1-628 0,-4 0-544 15,3-3-220-15</inkml:trace>
  <inkml:trace contextRef="#ctx0" brushRef="#br0" timeOffset="48495.25">14255 2010 3198 0,'0'0'1257'16,"0"0"-832"-16,-23 15-172 0,15-9 15 16,-4 4-19-16,-3 1-7 0,1-1-31 15,-3 1-54-15,5-1-49 0,1 1-54 16,5-3-39-16,0-2-15 0,6 0-51 16,0 0-24-16,0 0 6 0,6 0 11 0,0 1-47 15,-1 0-31-15,7 2 52 0,0-4 26 16,3 1 22-16,-3-1-40 0,1 0-3 15,1-1-5-15,-2 1 14 0,-1 1 18 16,-5-3 25-16,0 2 3 0,-4 1 24 16,0-1 54-16,-2 0 19 0,-2 1-3 15,0 1 33-15,-4 0 33 0,0 0-3 16,2-1 21-16,-5 1-33 0,-1-2-13 0,6 1-27 16,-8-2-27-16,5 1-51 0,-3-4-3 15,4 0-69-15,2-1-24 0,-3 0-19 16,1-2-23-16,2-2-37 0,-2 1-52 15,6-2-147-15,0-1-247 0,0 0-565 16,0 1-266-16,0-3-568 0</inkml:trace>
  <inkml:trace contextRef="#ctx0" brushRef="#br0" timeOffset="48696.06">14350 2174 1846 0,'0'0'3040'16,"0"0"-2352"-16,0 0-343 0,0 19-128 16,0-10-51-16,-2-1-46 0,0-1-47 15,2 0-73-15,0-1 0 0,0-4-85 0,0 1-56 16,0 0-37-16,0-3-36 0,-4 1-92 16,4-1-245-16,0 0-584 0,0-1-308 15,-2-4-781-15</inkml:trace>
  <inkml:trace contextRef="#ctx0" brushRef="#br0" timeOffset="48861.85">14385 2007 3097 0,'0'0'1339'0,"0"0"-941"0,0 0-111 16,0 0 36-16,0 0-44 0,0 0-128 15,0 0-151-15,0 0-25 0,0 0-80 16,0 0-25-16,17-3-49 0,-17 3-101 15,4 0-315-15,-4 0-827 0,0 1-1291 0</inkml:trace>
  <inkml:trace contextRef="#ctx0" brushRef="#br0" timeOffset="49251.95">14509 2032 3372 0,'0'0'1256'0,"0"0"-876"0,0 0-212 16,0 0-49-16,0 0-61 0,0 0-47 15,0 0-10-15,0 0 13 0,17 0 1 16,-13 0-3-16,-2 0-11 0,2 0 1 16,-2 0-2-16,-2 1-2 0,4 2-46 15,-4 1 18-15,0 0 30 0,0 2 19 16,-4 4 2-16,-2 2 24 0,0 1 34 0,0 3 24 15,-1-3 18-15,3 3 22 0,-6-2 23 16,4 0 12-16,0 1-10 0,3-4-53 16,-1 3-61-16,4-5-52 0,0 1-2 15,0 0-2-15,0-3-28 0,7 0-9 16,-3 0 5-16,2-3 10 0,0 1-3 0,2-2 0 16,1 0-12-16,1-1-3 0,-2-2-9 15,5 0-7-15,-5 0-23 0,2 0-40 16,-4-2 10-16,1-1-38 0,-1-1-66 15,-2 0-67-15,-4 0-88 0,0-2-158 16,0 1-252-16,0 1-671 0,0-2-574 0</inkml:trace>
  <inkml:trace contextRef="#ctx0" brushRef="#br0" timeOffset="49793.07">14468 2146 2508 0,'0'0'2160'0,"19"3"-2160"0,-9-1-232 16,6-1 64-16,7 0 168 0,-2 1 193 15,-3-1-57-15,-1-1-68 0,2 0-10 0,-7-1-9 16,0-3-49-16,1 1-67 0,-5-3-41 16,2 3-90-16,-1-4-85 0,-1 2-101 15,-2-1-51-15,-6-1 41 0,4 1 104 16,-2 1 35-16,-2-2 121 0,0 2 134 15,0 2 127-15,0-2 112 0,0 3 44 16,0 1 6-16,0-1 29 0,0 1 33 16,0 1 39-16,0 0-46 0,0 0-122 15,0 0-179-15,0 0-43 0,0 0-19 0,4 0 19 16,-4 0 19-16,2 0-19 0,3 0-13 16,1-1-24-16,-4 0 4 0,0-2-38 15,4 2-3-15,0-3-46 0,-6 1-26 16,7-2-4-16,-3-1 15 0,-2-2-6 15,-2 0 15-15,4-2 25 0,-2 0 16 16,2 0 40-16,-4 1 45 0,0 0 70 0,0 3 126 16,0 4 150-16,-4 2 29 0,2 1-36 15,-2 3 27-15,2 1-92 0,-5 4-65 16,-3 3-61-16,2 2-34 0,-5 2-20 16,1 2-28-16,0 0-24 0,1 0-42 15,-1 0-13-15,2-1-38 0,3 0-54 16,1-5-25-16,4 1-24 0,2-5-7 15,0 2-9-15,2-5 3 0,4 0-37 0,1-1 17 16,-1-2-62-16,4 0-27 0,-2-2 43 16,1 0-89-16,1 0 41 0,-2-3 20 15,5 2-59-15,-5-2 10 0,4 0 155 16,-1 2-81-16,-3-1-534 0</inkml:trace>
  <inkml:trace contextRef="#ctx0" brushRef="#br0" timeOffset="50564.28">13405 2677 408 0,'0'0'2806'16,"2"17"-2018"-16,-2-10-413 0,5 0-229 15,-5-1-63-15,0 0-46 0,0-4 12 16,0 1 40-16,0-2 49 0,0-1 31 0,0 0-29 15,0 0-18-15,0-1-37 16,0-2-19-16,0 1-5 0,0-1 21 0,0-1 45 16,-5-1-36-16,3-3-37 0,-2-1-15 15,2-1-3-15,-2 1 7 0,4-4-10 16,-2 2-15-16,-2-2-6 0,4-1-12 16,0 0 0-16,0 2 0 0,0 0 0 15,4 0 2-15,-2 1 1 0,2 4 15 16,-2 0-18-16,2 2 0 0,3 1-1 15,-7 1-17-15,4 2-9 0,0-2 0 16,-2 3 9-16,4 0 0 0,-2 0-13 16,2 3 1-16,3-2-6 0,-1 3-12 15,-2-1-37-15,5 2-12 0,-5-2-33 0,6 1-43 16,-8 0-67-16,2-1-119 0,1 1-169 16,-1-2-218-16,-6 1-623 0,4-3-735 0</inkml:trace>
  <inkml:trace contextRef="#ctx0" brushRef="#br0" timeOffset="50939.52">13614 2583 3073 0,'0'0'1127'16,"0"0"-715"-16,0 0-111 0,0 0 8 15,-12 20-72-15,6-11-28 0,-1-1-40 0,-3 2-24 16,6-2-30-16,-2 2-58 0,2-5-40 16,2-2-17-16,-3 0-21 0,5 0-18 15,0-3 18-15,5 1-18 0,-3-1-28 16,2 0-2-16,2-1 24 0,-2-2-7 16,6-2 13-16,-1 0-3 0,-3-3 30 15,4 0-1-15,-6 1 11 0,3-1 0 0,-1-1 2 16,0 1 3-16,-2 2 22 0,-2 2 17 15,2 1 21-15,-4 3 19 0,0 0-37 16,0 0-18-16,0 4 22 0,0 0-7 16,0 2 15-16,0 4-9 0,0-1-38 15,2 2-10-15,-2 1-55 0,4-2-56 16,-4-2-113-16,5-2-121 0,1-1-246 16,0-1-520-16,0-3-327 0,0-1-772 0</inkml:trace>
  <inkml:trace contextRef="#ctx0" brushRef="#br0" timeOffset="51108.01">13782 2618 4055 0,'0'0'1130'0,"0"0"-811"16,0 0-116-16,-5 20-70 0,5-10-66 0,0-4-25 16,0-1-42-16,0 2-9 0,0-5-51 15,0 2-61-15,0-3-79 0,0 1-113 16,5-2-198-16,-5-3-181 0,4-3-318 15,-2-3-231-15,2 3-424 0</inkml:trace>
  <inkml:trace contextRef="#ctx0" brushRef="#br0" timeOffset="51243.36">13782 2464 2368 0,'0'0'1187'16,"0"0"-595"-16,0 0-90 0,0 0-137 15,0 0-215-15,0 0-138 0,0 0-12 16,0 0-21-16,0 0-37 0,0 0-61 15,18 17-105-15,-12-9-237 0,1 1-524 16,-3-2-388-16,0 4-562 0</inkml:trace>
  <inkml:trace contextRef="#ctx0" brushRef="#br0" timeOffset="51538.68">13873 2636 3700 0,'0'0'742'0,"0"0"-526"0,0 0-197 0,0 0 45 16,0 0 22-16,0 0 19 0,0 0 29 16,0 0 7-16,0 0-14 0,0 0-39 15,0 0-42-15,16-5-31 0,-14 4-12 16,2-3 22-16,0-1-4 0,3 2-6 16,-1-1 6-16,0-1 9 0,0-1 4 15,5 2-7-15,-5-1-3 0,-2 2-3 16,2 1 4-16,4 1 2 0,-7 1 12 15,3 3 12-15,0 1 4 0,-2 1-7 0,0 0-24 16,0 0-24-16,-2 1-51 0,3-1-40 16,-3 1-51-16,2-1-73 0,-4-1-135 15,2-3-233-15,-2 0-574 0,0 0-483 16,0-2-104-16</inkml:trace>
  <inkml:trace contextRef="#ctx0" brushRef="#br0" timeOffset="52114.74">14172 2546 3173 0,'0'0'1113'16,"0"0"-760"-16,0 0-135 0,0 0 30 15,0 0 11-15,0 0-65 0,0 0-37 16,0 0-14-16,0 0 2 0,0 0-10 0,-6-1-26 16,4 1-7-16,-2 0-45 0,-2 0-12 15,0 0-14-15,1 0-29 0,-7 1 19 16,2 1-21-16,-3 2 18 0,7-1-18 15,-2 1-3-15,2 1-30 0,-1-3 2 16,7 1 4-16,0-1-30 0,0 3-30 16,0-4 3-16,4 0 14 0,3 3-2 15,-1-2 5-15,-2-1 4 0,2-1-9 16,7 0-19-16,-7-2-9 0,6-3 15 16,-3 0-15-16,1-2 12 0,-2-2 15 0,2 0 18 15,-1 2 40-15,-3-4 15 16,0 2 61-16,0 0 6 0,-4 0 6 0,3-2 0 15,-3 1-34-15,-2 1 0 0,0-1 22 16,0 3 30-16,0 0 18 0,0 2-19 0,-2 4-29 16,2 1-13-16,-5 0 33 0,5 1 13 15,-2 4-28-15,-2 3 12 0,2 4 10 16,-2 4-16-16,-2 4-33 0,2 0-27 16,4 3-12-16,-4-4-20 0,4 1-43 15,0-5-34-15,4 1-35 0,-2-4-16 16,0-1-54-16,4-2-106 0,0-2-163 15,-2-1-195-15,3-2-308 0,-5-3 165 16,4-1-459-16</inkml:trace>
  <inkml:trace contextRef="#ctx0" brushRef="#br0" timeOffset="52440.24">14265 2598 3258 0,'0'0'746'15,"0"0"-526"-15,0 0-164 0,0 0 43 16,0 0 75-16,7 19 47 0,-7-11-9 15,0-1-50-15,0 2-56 0,4-1-36 0,-2-1-6 16,-2 0 3-16,4-2-3 0,-2-1-1 16,-2-1-20-16,4-3-19 0,-4 0-3 15,0 0 15-15,0 0 13 0,0 0 26 16,2-3 64-16,-2-2 18 0,0-2-54 16,0 1-16-16,0-3-6 0,0 0-11 15,0-1-19-15,0-2-6 0,0-1-24 16,0 0-21-16,4-1-45 0,-4 0-34 15,6 0 7-15,-6 2 30 0,3 3 6 16,1 3 33-16,-4 3 0 0,2-3-15 16,0 5-42-16,-2-1-31 0,6 1 7 0,-6 1-28 15,6 0-54-15,-2 0-22 0,3 0-58 16,1 1-95-16,0 2-142 0,-2-3-188 16,0 6-324-16,1-6-74 0,-1 3-512 15</inkml:trace>
  <inkml:trace contextRef="#ctx0" brushRef="#br0" timeOffset="52767.64">14464 2533 2692 0,'0'0'1165'0,"0"0"-836"0,0 0-148 15,0 0 94-15,0 0 63 0,0 0 9 16,0 0-19-16,0 0 23 0,0 0-95 16,0 0-133-16,0 0-123 0,-13 10-1 15,9-5-1-15,-2 2 2 0,4 2 0 16,-2-2-3-16,2 4-9 0,-2-4-15 0,4 3-24 15,4-4-24-15,-2 1 5 0,4-2 22 16,-2-2-3-16,2 0 6 0,1 0-34 16,-1-3 6-16,-2 0 25 0,6-3 21 15,-4-1 24-15,1 1-3 0,-1-4 6 16,-4 0 18-16,2 1 3 0,-2-2-3 16,-2 2-3-16,0-3 1 0,0 0 5 0,-2-2-21 15,-2 3-3-15,-2-3-43 0,0 2-17 16,-1 1-7-16,1 1-36 0,0 4-12 15,2 2 54-15,-2 1-6 0,-1 1-61 16,3 2-254-16,-2 3-102 0,4-1-207 16,-2 1-487-16,4-3-99 0</inkml:trace>
  <inkml:trace contextRef="#ctx0" brushRef="#br0" timeOffset="53318.3">14604 2602 199 0,'0'0'3692'0,"0"0"-3145"0,0 0-395 16,0 0-103-16,-6 24-3 0,6-14 34 15,-6-2 144-15,6 2-14 0,-4-1-76 16,4 0-21-16,-4-1-1 0,2-2-33 0,2-1-25 16,0-1-30-16,-5 0-23 0,5-3 0 15,0 0 3-15,0-1 23 0,0 0 0 16,5-1 6-16,-5-1 3 0,0-2-11 0,2 0 2 15,-2-1 9-15,4-3 3 0,-4 0 13 16,4-1-4-16,-4 0 0 0,6-3 3 16,-2 1 19-16,-2-3 44 0,5 0-30 15,-1-4-23-15,4 0-16 0,-6-3-6 16,2 2 0-16,5-2-14 0,-5 0-25 16,2-1-12-16,3 1-36 0,-7-1-39 15,6 0-22-15,-4-2-5 0,2 3 32 16,3 6 49-16,-7 0 11 0,0 8 22 15,-2 1 24-15,-2 5 0 0,0 1-8 16,4 0-16-16,-4 4-34 0,2 1 21 16,-2 5 13-16,0 1 36 0,4 3-5 0,-4 3-28 15,0 1-1-15,3-1 1 16,-3-2 9-16,4-1-12 0,-4-1-2 0,2 0 1 16,2-3-1-16,-4 0-19 0,2-2 8 0,2 0 13 15,-4-3 1-15,0-1-1 0,0-1 12 16,0-2 27-16,-6 0 15 0,2 2-9 15,-2-3-6-15,-1 0-6 0,-5 2-6 16,2-2-24-16,-1 0-3 0,-1 0-51 16,2-2-12-16,-1 2-12 0,3 0 9 15,-2 0 20-15,3 0-11 0,5 0-52 16,-2 0-48-16,4 2-36 0,-2 2-108 16,2-4-212-16,2 0-251 0,2 0-550 15,-2 0-496-15</inkml:trace>
  <inkml:trace contextRef="#ctx0" brushRef="#br0" timeOffset="53740.14">14898 2336 3402 0,'0'0'1214'15,"0"0"-861"-15,0 0-175 0,0 0 53 0,0 0 54 16,-21 9-49-16,13-3-70 0,-2 2-61 15,3-2-56-15,-5 2-28 0,6 1-6 16,2 0-3-16,-3-1 18 0,3 1-6 16,4-1-24-16,-2 1-2 0,2-2-13 15,0 1 15-15,0 1-2 0,2-3-25 16,5-1-12-16,-1 2-22 0,0-1 1 16,2-2 6-16,-2 0-13 0,1 0 7 15,3 0 21-15,0-1 36 0,-4 0 3 16,5 1 6-16,-3 0 12 0,2 0-16 0,-8-1 34 15,1 3 22-15,-3-1-1 0,0-1-9 16,0 4-15-16,0-2 3 0,-5 3-5 16,-1-1-10-16,0 0 3 0,-4 1 9 15,1-1 3-15,1-2 6 0,-2 2 6 16,-3-3-18-16,5 1-28 0,-2 0 17 0,-1-2-4 16,1-1-15-16,4-1-43 0,0 2 13 15,4-4-24-15,-2 0-54 0,4 0-40 16,0-2-48-16,0-1-52 0,4 1-156 15,-2-3-205-15,4-1-586 0,0 1-357 16,0 1-348-16</inkml:trace>
  <inkml:trace contextRef="#ctx0" brushRef="#br0" timeOffset="79645.42">10524 9038 2138 0,'0'0'1142'0,"0"0"-632"16,0 0-198-16,0 0-97 0,0 0-20 15,0 0-10-15,0 0 12 0,0 0 5 16,0 0-19-16,0 0-34 0,0 6-22 16,0 0 3-16,0 4 6 0,0 5-15 0,0 9-6 15,0 4 5-15,0 5-17 0,0 5-13 16,0-1-30-16,0 0-11 0,2-1-28 16,0-1-21-16,2-6-17 0,-2-4-11 15,4-4 10-15,-6-4-3 0,7-5 3 16,-3 1-6-16,-2-6-6 0,2-2-30 15,-4 1-18-15,6-6-52 0,-6 0-57 16,0 0-67-16,2-6-104 0,-2 1-101 16,2-2-125-16,-2-3-210 0,0-1-455 15,-2 1-490-15</inkml:trace>
  <inkml:trace contextRef="#ctx0" brushRef="#br0" timeOffset="79870.95">10485 9315 3890 0,'0'0'1021'0,"0"0"-782"15,0 0-124-15,0 0-29 0,0 0-32 16,0 0-20-16,20 16 8 0,-7-15 22 16,-3-1 18-16,2-1-25 0,5-4-39 15,-3 0-18-15,1 0-45 0,1-1-34 16,-5-2-36-16,5 0-67 0,-3-2-90 15,-3 0-121-15,2 1-267 0,1 0-520 16,-1 0-209-16</inkml:trace>
  <inkml:trace contextRef="#ctx0" brushRef="#br0" timeOffset="80203">10770 9216 1843 0,'0'0'1804'0,"0"0"-1116"16,0 0-225-16,-8 18-44 0,1-9-43 15,5 1-64-15,-2 2-68 0,-2 1-75 0,0 1-58 16,0 0-35-16,3 0-22 0,1-1-51 16,2-2-3-16,0 0-24 0,0-3-18 15,0-3-10-15,5-1-14 0,1-2-9 16,6-1 12-16,-6-2 5 0,7-4-5 16,-1-1-6-16,1-3 8 0,-5-2 4 0,4-1 3 15,-3-3 17-15,-3 1 1 0,0 0 3 16,0-2 9-16,-6 1 3 0,4 1 5 15,-4 1 16-15,-4 1 25 0,2 2 38 16,-2 2 28-16,-2 2-7 0,0 2 16 16,-1 3-1-16,-1 0-47 0,-4 1-52 15,3 0-21-15,-1 1-16 0,0 3-20 16,3-3-6-16,-3 1-10 0,8 1-35 16,-2-2-71-16,4 0-139 0,0 1-262 0,0 1-464 15,0-2-78-15,6-1-332 0</inkml:trace>
  <inkml:trace contextRef="#ctx0" brushRef="#br0" timeOffset="80575.45">10946 9003 2474 0,'0'0'1084'0,"0"0"-662"15,0 0-118-15,0 0 15 0,0 0-3 16,0 0-38-16,0 0-25 0,0 0-50 16,0 0-46-16,0 0-12 0,6 26-9 15,0-12-12-15,-2 4-46 0,2 2-3 16,-4 3-21-16,0-1-2 0,-2-1-10 15,5 1-12-15,-3-2-9 0,-2-3 3 0,0-4-9 16,0-1-3-16,0 0-11 0,0-6 0 16,0 1-1-16,0-2-24 0,0-2-12 15,0-1-18-15,0-2-37 0,0 0-38 16,0 0-49-16,-2-1-48 0,2-3-31 16,0 0-102-16,-5-1-167 0,5-2-433 15,0 0-253-15,0 0-368 0</inkml:trace>
  <inkml:trace contextRef="#ctx0" brushRef="#br0" timeOffset="80803.2">10894 9147 3646 0,'0'0'1186'15,"0"0"-865"-15,0 0-157 0,0 0-9 0,0 0-25 16,0 0-36-16,0 0 9 0,23-1 12 15,-11 0 9-15,-2-2-31 0,3 1-45 16,-1-2-33-16,-4 1-15 0,5 1-30 16,-3-1-21-16,3 1-24 0,-5-2-37 15,0 3-39-15,2-3-70 0,-3 1-147 16,1-1-239-16,0 0-568 0,-2 2-275 16,1-3-500-16</inkml:trace>
  <inkml:trace contextRef="#ctx0" brushRef="#br0" timeOffset="81132.12">11119 9095 1911 0,'0'0'1990'0,"0"0"-1320"16,0 0-216-16,-16 24-39 0,9-15-25 15,3 2-25-15,-2-3-21 0,0 3-92 16,0-1-111-16,2-2-77 0,-3-2-64 16,7 1 0-16,0-2-39 0,0-3-19 0,0 1-14 15,0-2-21-15,4-1-15 0,-1 0 0 16,3-1-10-16,0-4 22 0,4-1 12 15,-1-2 8-15,-1-1-14 0,-2 0 20 16,0-2 25-16,-2 0 34 0,3 0 11 16,-5 3 3-16,0-2 21 0,-2 3 3 15,0 2 25-15,0 3 41 0,0 1 40 16,0 1-4-16,0 1-11 0,0 1-4 16,0 2-6-16,-2-1-66 0,2 2-27 15,-2 3-13-15,2 1 17 0,0 1-19 16,0-2-42-16,0 0-15 0,4 1-51 0,-4-4-64 15,6 1-29-15,0-4-38 16,0-1-163-16,1-1-219 0,-1-2-381 0,2-4-137 16,-2 1-282-16</inkml:trace>
  <inkml:trace contextRef="#ctx0" brushRef="#br0" timeOffset="81370.31">11245 8885 179 0,'0'0'4074'0,"0"0"-2938"16,0 0-824-16,0 18-130 0,0-5 50 16,0 2-18-16,0 6-45 0,0-1-10 15,0 5-12-15,0-1-36 0,4 4-45 16,-2-3-66-16,3 0-55 0,-1-2-8 16,2-5-6-16,0 0-27 0,-2-5 6 0,2-4-18 15,1-1-4-15,-1-3-8 0,-2-3-37 16,-4 2-63-16,4-4-119 0,-2 0-197 15,-2-3-241-15,0 0-289 0,0-3 36 16,0 1-386-16,-6-3 689 0</inkml:trace>
  <inkml:trace contextRef="#ctx0" brushRef="#br0" timeOffset="83195.39">10861 9549 2624 0,'0'0'1067'0,"0"0"-734"0,4 25-110 16,-2-14 19-16,-2 2-14 0,0 0-35 15,4 1-37-15,-2-2-19 0,-2-4-18 16,4-1-28-16,-2-2-18 0,-2-4-15 15,5 2-19-15,-3-3 4 0,2 0-4 16,-4-1 12-16,2-2 43 0,0-2 6 16,2-2 3-16,-2 0-1 0,-2-3-11 15,0-1-1-15,4 0 15 0,-4-2 1 16,0 0-22-16,-4 0-52 0,4-3-32 0,-6 2-18 16,6-5 3-16,-2 2-27 0,0 1 3 15,2 3 21-15,0 1 17 0,0 3 1 16,0 3 0-16,0 0-2 0,4 0-13 15,-4 1-7-15,6 1-5 0,0 1-3 0,-2 0 6 16,3 2 21-16,-1-1-12 0,0 2 0 16,4 0-9-16,-3 0-21 0,3 0-24 15,-4 0-40-15,2 0-21 0,1 0-24 16,-3 0-43-16,0 0-85 0,-2 0-127 16,-2 0-204-16,2 0-492 0,-4 0-262 15,2 0-466-15</inkml:trace>
  <inkml:trace contextRef="#ctx0" brushRef="#br0" timeOffset="83540.28">11101 9418 2741 0,'0'0'1076'0,"0"0"-656"16,0 0-73-16,0 0 16 0,0 0-30 15,-9 19-66-15,3-11-67 0,2-2-82 16,2 1-43-16,-4-1-17 0,2 1-28 0,4 0-28 15,0-3 8-15,0 2-10 0,0-4-27 16,0 2-22-16,0-2-20 0,4 0-28 16,-2-2 0-16,4 0 22 0,-2-2 20 15,2 0 16-15,-2-3 18 0,3-1 2 16,-3 1 17-16,-2-4-1 0,4 3 1 16,-2-2 2-16,-4 2 3 0,2 2 19 15,2-1 5-15,-4 4 0 0,0-1-6 16,0 2-3-16,0 0 7 0,0 2 29 0,0-1 7 15,0 5-10-15,0 1-30 0,0 0-19 16,0-2-2-16,2 2-60 0,3 1-43 16,-5-3-39-16,2-1-32 0,0-3-192 15,4-1-259-15,-2 0-426 0,2-1-125 16,-4 0-609-16</inkml:trace>
  <inkml:trace contextRef="#ctx0" brushRef="#br0" timeOffset="83912.8">11249 9400 1442 0,'0'0'646'0,"0"0"-180"0,0 0-12 0,0 0 41 16,0 0-13-16,0 0-54 0,0 0-45 15,2 21-89-15,3-14-81 0,-5 2-34 16,0 1-33-16,0 0-37 0,0-3-67 15,0 0-42-15,0-3-48 0,0-1-28 16,0 0-36-16,0-2-52 0,0-1-46 16,0 0-65-16,0-2-91 0,2-2-183 15,-2-3-121-15,2-2-114 0,-2 0-222 16,0 0-238-16</inkml:trace>
  <inkml:trace contextRef="#ctx0" brushRef="#br0" timeOffset="84053.23">11251 9272 1865 0,'0'0'1218'16,"0"0"-861"-16,0 0-268 0,0 0-29 0,0 0 57 16,0 0 38-16,9 21 5 0,-5-13-115 15,-2-1-45-15,-2 3-167 0,4-2-155 16,-2 3-195-16,2-1-484 0,-2-2-575 16</inkml:trace>
  <inkml:trace contextRef="#ctx0" brushRef="#br0" timeOffset="84331.21">11322 9417 1823 0,'0'0'1296'0,"0"0"-1187"0,0 0-109 0,0 0-13 15,0 0 13-15,0 0 198 0,0 0 106 16,20-13 43-16,-18 8-107 0,5-1-122 16,-3 1-38-16,-2 0 19 0,2-2-13 15,2 1 0-15,-4-1-6 0,2 0-3 16,3 0-7-16,-7 1-12 0,4 1-6 15,-4 0 3-15,0 4 3 0,4 0 3 0,-2 1 9 16,-2 1 15-16,0 0 24 0,6 4 0 16,-6-1-9-16,4 3-16 0,3 0-32 15,-5 0-28-15,2-1-24 0,2 0-42 16,-2 0-43-16,0-4-27 0,-2 1-61 16,4-2-60-16,1-1-73 0,-1-2-87 15,-2-2-271-15,2-2-428 0,-4 1-420 16</inkml:trace>
  <inkml:trace contextRef="#ctx0" brushRef="#br0" timeOffset="84915.86">11547 9297 1623 0,'0'0'824'15,"0"0"-363"-15,0 0-170 0,0 0 28 16,0 0 85-16,0 0 21 0,0 0-42 15,0 0-18-15,0 0-76 0,0 0-61 16,-23 18-59-16,19-13-78 0,-2-1-55 16,4 1-18-16,-2-1-6 0,2 1 3 15,-2 0-15-15,4-3-15 0,0 4-21 16,0-3-22-16,0-1-11 0,6-1-1 16,-2 0 7-16,-2-1 29 0,4 0-8 0,0-2 0 15,1-2 5-15,1-1 10 16,-2-3 3-16,0 2 5 0,0-3 1 0,1-1-6 15,-1-1 9-15,0-2 15 0,-2 2 2 0,0-2 10 16,3 0 6-16,-3-1 12 0,-2 0-27 16,-2 0 13-16,4-1-4 15,-4 1-9-15,0 1 0 0,-4 2 12 0,4 2 0 16,-2 0 31-16,-2 8 26 0,4 0 28 16,0 2 9-16,-3 0 6 0,-1 6-52 15,4 3 37-15,-2 1 36 0,0 3-49 16,2 0-27-16,0 2-21 0,0-1-9 15,0 0-30-15,0-4-48 0,0-2-42 16,4 0-21-16,0-1-1 0,-1-3-9 16,3-1-24-16,0-2-51 0,0 0-123 15,0-2-179-15,3 0-192 0,-3-3-379 16,0-1-187-16,0 2-523 0</inkml:trace>
  <inkml:trace contextRef="#ctx0" brushRef="#br0" timeOffset="85188.38">11710 9279 3228 0,'0'0'1440'0,"0"0"-1216"0,0 0-224 16,0 0 0-16,5 19 79 0,-5-15 74 16,0-3 42-16,2-1 87 0,-2 0-43 15,0 0-54-15,0 0-71 0,0-1-41 16,0-3-34-16,0 1-15 0,-2-2 27 16,-3 0-3-16,5-1 12 0,-2-2-2 15,-2-1-19-15,2 0-6 0,0-2-6 16,2-1-27-16,-6 0 0 0,6 1-18 15,0 2 17-15,0 0-20 0,0 1-9 0,0 2 9 16,2 0-12-16,2 1-10 16,-4 3-8-16,4-2-12 0,2 2 12 0,1-1-19 15,-1 3-23-15,-2-2-37 0,2 2-45 16,2 0-85-16,1 0-184 0,-3 2-245 16,4-1-484-16,-4 1-304 0,7 0-271 0</inkml:trace>
  <inkml:trace contextRef="#ctx0" brushRef="#br0" timeOffset="85527.22">11832 9174 3447 0,'0'0'1198'0,"0"0"-814"0,0 0-116 16,0 0 29-16,0 0 33 0,0 0-25 16,-18 15-80-16,16-10-98 0,-2-1-76 15,4-2-50-15,-3 4-1 0,3-1-30 16,0 0-3-16,-4 1 0 0,4 1-6 15,4-1-28-15,-4 2-8 0,3-3-6 0,3 2-16 16,-2-2 13-16,2-3 3 0,-2 2-10 16,7-2 18-16,-3 0 4 0,-2-2 12 15,4-3-1-15,-6 1 19 0,3-3 5 16,-1-2 31-16,0-1 3 0,-2 1 52 0,-2-2 17 16,2-2-5-16,-4 4-1 0,0-4 4 15,0 0 2-15,0 0-14 0,-4 1-49 16,-2 2-6-16,4 1-15 0,-2 0-3 15,-2 3 2-15,-1 2-14 0,3 1-30 16,0 1-13-16,-2 0-14 0,4 1-44 16,-2-1-166-16,2 5-259 0,-2 0-234 15,4-1-443-15,0 0-235 0</inkml:trace>
  <inkml:trace contextRef="#ctx0" brushRef="#br0" timeOffset="85973.21">11977 9247 3325 0,'0'0'469'0,"0"0"-469"0,4 19 22 15,-4-11-7-15,0 1 161 0,0-2 16 16,2 0 112-16,-2-3 38 0,0-2-88 0,4 1-80 16,-4-3-74-16,0 0-55 0,0-1-11 15,0-2-7-15,0-2 37 0,0 0 27 16,0-2 15-16,0-2 9 0,-4 0 17 15,4-1 13-15,0 0 3 0,-2-2 14 16,2-2-11-16,0-1-46 0,0-2-70 16,0-3-35-16,0 0-33 0,2-1-15 15,2-2-21-15,-4 4-27 0,2 0 20 0,0 2 16 16,5 4 24-16,-7 2 9 0,6 5 12 16,-6 4 12-16,4-2-12 0,-4 4 13 15,2 0 0-15,-2 0-19 0,4 2-3 16,-2 2 5-16,2 1 16 0,3 2-18 15,-7-1-18-15,4 1 3 0,-4 3-6 16,4-2 9-16,-2 1 14 0,-2 0 7 16,0 0 0-16,0 0-3 0,4 0 12 0,-4-2 1 15,0 0 1-15,0 2 1 16,0-2 3-16,-4-1 0 0,4-3-3 0,0 3 0 16,-2-3-27-16,-2-1-27 0,4 0-49 15,0-2-91-15,0 0-116 0,-2-2-126 16,2 1-173-16,0-3-468 0,0 0-329 0,2-5-333 0</inkml:trace>
  <inkml:trace contextRef="#ctx0" brushRef="#br0" timeOffset="86319.13">12190 8977 395 0,'0'0'3940'0,"0"0"-2909"0,0 0-782 0,0 0-23 15,-19 7-14-15,9-4-116 0,4 0-38 16,2 2 23-16,-7 1 3 0,5-1 6 16,4 0-26-16,-2 0-50 0,4 0-14 15,-2 3-33-15,2-3-22 0,0 3-2 16,2-1-6-16,2 0 12 0,4 0-18 16,3-1-19-16,-7 0-5 0,8 0 14 0,1 0 10 15,-1-1 11-15,2 2 13 0,-3-2 18 16,1 1 3-16,-1-2 23 0,-5 0 1 15,4 0 15-15,-8 2 48 0,2-1 22 16,-4 0-1-16,0-3 28 0,0 4-4 16,-4-2-26-16,-2 0-37 0,0 0-45 15,0 0-51-15,-3-2-49 0,1 2-38 16,-2-3-37-16,1 1-34 0,-1-1-70 16,6 1-99-16,-6-1-291 0,3-1-730 0,1 1-687 15</inkml:trace>
  <inkml:trace contextRef="#ctx0" brushRef="#br0" timeOffset="87298.25">10708 9880 1398 0,'0'0'1636'16,"0"0"-1006"-16,0 0-293 0,0 0-155 15,0 0-17-15,0 0-62 0,0 0-35 0,0 0-13 16,0 0-12-16,23-4-24 0,-11-1-4 15,4-2 7-15,5 0-5 0,4-2-16 16,-2 0-1-16,8-2 1 0,0 1 12 16,4 0 5-16,2-2-15 0,-2 2 9 15,9-1-12-15,-3-3-32 0,2 0-21 16,5 0 4-16,-1-2 30 0,9-2 19 16,-2-2 81-16,4-1-72 0,0 1-6 15,-2-2-3-15,6 1 46 0,-2 0 31 0,-3 2-3 16,1-3 42-16,-4 3 52 0,0 0-25 15,-5 2-37-15,3 2-81 0,-9-1-25 16,1 1-3-16,-3 1-31 0,-6 1 1 16,-2 1 15-16,-4 4-16 0,-4-2-15 15,-4 4-69-15,-7 0-127 0,-1 0-124 16,-7 4-268-16,-2-1-459 0,-4 2-353 16</inkml:trace>
  <inkml:trace contextRef="#ctx0" brushRef="#br0" timeOffset="88262.79">10317 10220 1576 0,'0'0'679'16,"0"0"-195"-16,0 0-105 0,0 0 26 0,0 0 8 15,0 0-56-15,0 0-56 0,0 0 0 0,0 0-14 16,8 20-59-16,-3-3-91 0,-3 2-25 16,2 2-18-16,-2 1 15 0,4 1 23 15,-2-4 13-15,2 0-42 0,1 0-55 16,-3-3-48-16,6-3-15 0,-2-6 3 15,-2-2 10-15,5 1-19 0,-7-6 0 16,2 0-16-16,4-6-17 0,-1-1 30 16,-3-4 23-16,2-1-11 0,3-2 11 15,-5-3-17-15,0-1-12 0,0 0 15 16,-4 1 3-16,2-1 12 0,-2 0-12 16,-2 1-1-16,0-1-5 0,0-1-6 15,-2 1-18-15,-2 3-12 0,2 1-25 16,2 3-9-16,-4 2 0 0,4 3 10 15,0 4 2-15,0-1-43 0,0 3-155 0,0 3-153 16,0 0-106-16,0 4-32 0,0 1-186 16,4 0-402-16,-4 2-292 0</inkml:trace>
  <inkml:trace contextRef="#ctx0" brushRef="#br0" timeOffset="88592.17">10631 10249 3258 0,'0'0'1618'0,"0"0"-1218"15,-2 17-306-15,-2-8-91 0,2 0 21 16,-2 3 3-16,-2-2 43 0,6-1 52 0,0 1 20 16,0-2-39-16,0-2-79 0,0-2-24 15,0 0-64-15,4-4-35 0,-2 0 2 16,4-1-6-16,-6-3 15 0,6-3 24 15,-2-3 6-15,3 0-6 0,-1 0 9 16,-6-2 7-16,2 0 23 0,-2 1 4 0,0-2 18 16,-2 0-9-16,2-1 9 0,-6 1-13 15,-1 2 13-15,1 2-21 0,2-1-47 16,-2 5-17-16,0 3 5 0,0 2 34 16,3 0 27-16,1 0 10 0,2 1-22 15,0 3-133-15,0-2-149 0,0 4-238 16,0-1-405-16,0-3-365 0</inkml:trace>
  <inkml:trace contextRef="#ctx0" brushRef="#br0" timeOffset="88863.92">10743 10049 3739 0,'0'0'932'0,"0"0"-754"16,0 0-163-16,-2 22 80 16,2-8 58-16,0 2 82 0,0 4 32 0,0 3-10 15,0-1-49-15,0-1-63 0,2 3-97 16,-2-1-48-16,4-4-23 0,-2-2-7 0,2-3-52 16,-2-2 10-16,2-6 21 0,3-1 2 15,-7-4-14-15,4-1-79 0,-4 0-37 16,6-1-48-16,-6-4-99 0,6 0-160 15,-6-2-229-15,4 0-450 0,-2 0-387 16</inkml:trace>
  <inkml:trace contextRef="#ctx0" brushRef="#br0" timeOffset="89794.07">10832 10190 3236 0,'0'0'769'15,"0"0"-543"-15,0 0-161 0,2 22 47 0,2-16 126 16,-2 2-23-16,2-1-101 0,2-2-50 16,-1-1-24-16,1 0-40 0,0-2-10 0,-2-1-26 15,2-1-35-15,1-1-8 0,-1-1 14 16,-2-4 28-16,2 0-6 0,-2 0 10 16,-2-2 5-16,-2 0 26 0,4 1 2 15,-4-2 24-15,0-1-4 0,0 0-20 16,0 1-18-16,0-1-13 0,0-1-22 15,0 2-8-15,0 2 24 0,0 2 24 16,2 1 13-16,-2 2 19 0,0 2 24 16,5 0 31-16,-5 2 40 0,0-1 12 15,2 3-28-15,-2 1 9 0,4 0-4 16,-2 2-2-16,2-1-19 0,-4 1-34 0,4-1-5 16,0 0-25-16,-2 0-18 0,2-4-3 15,-1 2-21-15,1-3-10 0,-2 2-2 16,2-2 9-16,-2-1-4 0,2 0 10 15,2-1 18-15,-6-2 0 0,4 2 3 16,1 0 14-16,-3-2 7 0,-2 2 7 16,4 0 2-16,-2 0 7 0,-2-1-10 0,0 0-9 15,0 2-17-15,0 0-1 0,0 0-1 16,0 0 1-16,0 0-15 0,0 0-3 16,4 0-1-16,-4 0 13 0,2 0-6 15,-2 0 6-15,0 0-21 0,4 0 6 16,-2 0 2-16,-2 0-2 0,4-2 21 15,-2-2 17-15,3 2-2 0,1-3-2 16,-6-2-1-16,4-2-11 0,0 1-1 16,-2-3-11-16,4 0 10 0,-6 2-24 0,6 0-11 15,-1 3 15-15,-3 3 20 0,2 1-1 16,-2 2 2-16,2 0 0 0,-4 2 27 16,4 4 6-16,0-3 22 0,-2 2-9 15,5 2-19-15,-3-3-25 0,-2 2-1 16,2-2-1-16,-2-1-43 0,4-2-8 15,0-1-10-15,-4 0-30 0,5-1 11 0,3-1 23 16,-4-2 20-16,0 1 22 16,3-1 15-16,-3-1 1 0,2-1 14 0,-2 3 9 15,-2-1 16-15,3 0 15 0,-1 1 0 16,-6-1 3-16,4 3-4 0,-4-3-11 16,4 3-10-16,-2-1-15 0,-2-2-2 15,0 1-14-15,0-1-2 0,0-1 0 16,0 1-12-16,4 0 9 0,-4-3-16 15,0 2 4-15,2-4 13 0,-2 2-25 16,0-2-16-16,0-1-12 0,0 2 16 16,-2-1 20-16,-2 4 19 0,4 2 57 0,0 2 74 15,-2 1 6-15,-2 2-40 0,4 4-25 16,-2 1 73-16,0 4-48 0,2 0-46 16,-4 2-29-16,2 1-4 0,-2 1 9 15,4-1-9-15,0-2-18 0,0-1 0 16,4 2-27-16,2-6-3 0,-2 1 2 15,2-1-2-15,5-4 9 0,-5 1-3 0,6-3-6 16,-4 1-13-16,1-2-23 0,1-2-31 16,-4 0-33-16,0-1-25 0,1-3-58 15,-3 2-101-15,-4-2-180 0,4 1-297 16,-4-2-436-16,0 3-487 0</inkml:trace>
  <inkml:trace contextRef="#ctx0" brushRef="#br0" timeOffset="101094.69">14937 7207 1391 0,'0'0'1147'0,"0"0"-690"0,0 0-175 15,0 0-72-15,0 0 18 0,0 0 33 16,0 0 6-16,0 0-41 0,0 0-62 16,4 0-41-16,-4 0-16 0,0 0-12 15,0 0-9-15,0 0-4 0,0 0 7 16,0 0 14-16,0 0 10 0,0 0-13 16,0 0-15-16,0 0-16 0,0 0-17 15,0 0-10-15,0 0-18 0,0 0-21 16,0 0 0-16,0 0-1 0,0 0-2 15,0 0-3-15,0 0-33 0,0 0-15 16,0 0-34-16,0 1-39 0,2 0-34 16,-2 0 21-16,7 2 33 0,-3-1 22 0,0 1-1 15,0 0 0-15,-2-3-6 0,2 1 28 16,-2 1 15-16,-2-2 46 0,0 0 9 16,0 0 49-16,0 0 65 0,0 0 18 15,0 0-4-15,0 0-9 0,0 0-18 16,0 0-7-16,0 0-9 0,0 0-15 0,0 0-22 15,0-2-5-15,-2 2-16 0,-2 0-6 16,4-1-30-16,-2 1-3 0,-2 0-33 16,4 0-3-16,0-1-16 0,0 1-11 15,0 0-10-15,0 0 0 0,0 0-6 16,0 0 0-16,0 0-28 0,0 0-24 16,0 0-25-16,0 0-19 0,0 0-38 15,4 0-85-15,-2 0-129 0,-2 1-77 16,6-1-142-16,-6 0-399 0,4 0-427 0,-20-1 1371 0</inkml:trace>
  <inkml:trace contextRef="#ctx0" brushRef="#br0" timeOffset="102041.72">14976 7221 323 0,'0'0'1565'16,"0"0"-975"-16,0 0-271 0,0 0-91 0,0 0 2 15,0 0 0-15,0 0 20 0,0 0-5 16,0 0-25-16,0 0-34 0,0 0-31 16,0-4-28-16,0 5-26 0,0 1-24 15,0-2-22-15,0 0-26 0,0 0-29 16,0 0-25-16,0 0-18 0,5 0 10 16,-3 0 30-16,2 0 1 0,2 0 2 15,-2-3 0-15,6 1 2 0,-1 0 11 16,1-2-13-16,2 1 1 0,-1-1-1 15,1-2 0-15,5 1 0 0,-7 0 0 0,9 0 0 16,-5 1 0-16,5-1 0 16,-3 0 0-16,-1 1-1 0,-1 1 1 0,1-1-3 15,1 4-13-15,-1-3-17 0,-1-1 21 16,3 2 11-16,-5 0 1 0,5-1-1 16,-5 2 2-16,5-2-1 0,-7 1 13 0,2-1 2 15,5 1 13-15,-7-2-7 0,3 1 10 16,3-3-1-16,-6 3 4 0,1-1-6 15,-3-1 5-15,2 1-5 0,-1 1-10 16,-1-1-3-16,-2-1-1 0,0 3-13 16,1-2-1-16,3 2 1 0,-6-1-1 15,2 1-16-15,5 0 13 0,-3-1-9 16,2 2 12-16,-6 0-1 0,9 1 0 16,-7 0-2-16,0-2-12 0,4 2 12 15,-5 0-16-15,-1 0 4 0,-2 0-10 16,4 0 22-16,-6 0 3 0,6-1 1 15,-6 0 21-15,4 1-1 0,2-1 13 0,-3 1 3 16,1-1 14-16,2 1-38 0,-2-1-12 16,0-2-1-16,2 2-3 0,1-1 1 15,-1-1 0-15,6 2-14 0,-8 0-2 0,3 1-3 16,3 0-7-16,-4 0 13 16,0 0 0-16,3 0 11 0,-7 0-17 0,4 0 20 15,0 0 0-15,-2 1 1 0,-2-1-2 16,2 1 1-16,-2 1 0 0,3-1 1 15,-3-1 0-15,2 2 0 0,-4-2-14 16,0 0-41-16,0 0-13 0,0 0 4 16,0-2-13-16,0 2-22 0,0-3-39 15,-6 1-117-15,1 1-213 0,-1 0-248 16,0-1-573-16,6 1-345 0</inkml:trace>
  <inkml:trace contextRef="#ctx0" brushRef="#br0" timeOffset="102596.11">15623 7064 2134 0,'0'0'982'15,"0"0"-647"-15,0 0-208 0,0 0 6 16,0 0 62-16,23-5 3 0,-19 2-48 15,3-1-54-15,5 0-49 0,-6 2-32 16,7-4-15-16,-1 1 0 0,-4 2-15 16,5-1 2-16,-5 0 10 0,2 1-15 0,-2 0-4 15,-1 2-25-15,-1 0-18 0,0 1 0 16,-2 0 18-16,-2 0-23 0,0 0-33 16,-2 0-11-16,0 0-46 0,0 1-27 15,0 0 12-15,-2 2 56 0,0-2-66 16,-4 2-217-16,0 0-249 0,2-2-804 0</inkml:trace>
  <inkml:trace contextRef="#ctx0" brushRef="#br0" timeOffset="103379.99">15255 6966 1820 0,'0'0'742'16,"0"0"-276"-16,0 0-130 0,0 0-16 16,0 0 74-16,0 0-11 0,0 0-53 15,0 0-110-15,7 20-43 0,-7-10-9 16,0-2-13-16,2 3-22 0,-2-4-27 0,0 1-43 16,0-2-2-16,0-1-19 0,0 0-18 15,0-3-6-15,0 1 0 0,0-3 19 16,0 0 14-16,0 0-3 0,4 0 0 15,-4 0-2-15,0 0 11 0,0-1 12 16,0-1 24-16,0 0 25 0,0-1-1 0,2-1-6 16,-2-2-33-16,0-2-24 0,4-1-12 15,-4-1-11-15,0 0-16 0,2-3-14 16,-2 1-1-16,4-1-18 0,-4-1 0 16,0 3-19-16,2-2 4 0,0 1 0 15,-2 1 15-15,0 4-3 0,7 1 9 16,-7-1 12-16,4 1 0 0,-2 0 0 15,2 0-12-15,-2 1 0 0,4-2-3 16,0 2 3-16,1 1-3 0,-1 0 12 16,0-1 0-16,0 4 1 0,-4-2 2 15,4 2-1-15,1 0-2 0,-3 1-12 0,0 0 0 16,2 0-6-16,0 0-3 16,-1 0-6-16,-3 1-6 0,2 0 0 0,2 1-12 15,-4 0-37-15,2 0 1 0,-4-1 6 16,2 2 2-16,2-2-23 0,-4 1-16 0,0 0-33 15,0-1-85-15,0 0-162 16,0 3-165-16,0-3-388 0,-6 4-153 0,6-3-665 16</inkml:trace>
  <inkml:trace contextRef="#ctx0" brushRef="#br0" timeOffset="125837.95">19851 8713 1201 0,'0'0'689'0,"0"0"-151"16,0 0-186-16,0 0-118 0,0 0-61 16,0 0-39-16,0 0 0 0,0 0-20 0,0 0-3 15,0 0-10-15,-2 8-7 0,2-7-6 16,0-1-12-16,0 2-10 0,0-2 9 15,0 0 16-15,0 1 17 0,0-1 1 16,0 1-7-16,0 1 2 0,0-1-18 16,0 1-9-16,0-2-6 0,0 1-1 0,0-1-6 15,0 0-6-15,2 0-3 16,-2 0-3-16,0 0-10 0,0 0-11 0,0 0-31 16,0 0-14-16,0 0-1 0,0 0-1 15,0-1 14-15,0 1 2 0,0 0 0 16,0-2 2-16,0 1 17 0,0-1 5 15,0 1 3-15,0-2 4 0,0 1 8 16,0 1 4-16,0-3-10 0,0 0-15 16,0 0-3-16,0-1-15 0,0-2-12 15,4 1 10-15,-4 0 2 0,0-2-1 16,2 0-1-16,-2 1-1 0,0-1 0 0,4 1 2 16,-4 1-1-16,2-2 1 0,-2 2 1 15,4-2 0-15,-4 2-2 0,0-1 2 16,0 2 1-16,0-1 20 0,0 0-5 15,0 0-13-15,0 0 12 0,0 0-3 16,0 0-12-16,0 0-12 0,0-1 0 0,0 1 9 16,0-1-13-16,0-2 14 0,0 3-10 15,0-2 10-15,0 2 0 0,0-2 2 16,2 0 0-16,-2 1 1 0,0 0 2 16,4 1 9-16,-4-2-10 0,0 0 1 15,0 1 16-15,2 0 8 0,1-2 3 16,-3 0-27-16,0 2-2 0,4-3-1 15,-2 3-3-15,-2-4-18 0,0 4 6 16,4-4-9-16,-2 3 2 0,-2-3 1 16,0 1 3-16,0 1-3 0,4-2 8 15,-2 3 10-15,-2-2-12 0,0 2 13 0,0-1 2 16,0 1 1-16,0-1 2 0,0 1 16 16,0 0-16-16,0 1 12 0,0-1 6 15,0 0 0-15,0 2-3 0,0 0 1 16,-2-1-16-16,2-1 0 0,0 1 9 0,0 2-10 15,0-2 0-15,0 0-2 16,0 1-11-16,0-2 9 0,0 2 1 0,0-2 0 16,0 0 1-16,0 2 1 0,0-1 2 15,0 2 9-15,0-1-10 0,0-1 13 16,0 2-3-16,-4-1 3 0,4 1-12 16,0-1 9-16,0 0-9 0,0 2 16 15,-2-1-4-15,2 0-12 0,-4-1 9 16,4 0-11-16,0 0-1 0,0 0 0 15,0 0-2-15,0 0-1 0,0-1 0 0,0 2 3 16,0-1 0-16,0-1 0 16,0 1 0-16,0 0 2 0,0 0 0 0,0 1 10 15,0-1-10-15,0 1 1 0,0 0 9 16,0-1-9-16,0 1 12 0,0 0-14 16,-2 0-1-16,2 0-1 0,-4-2-1 15,4 2 0-15,0 0 0 0,0 0-1 16,0 0 2-16,-3 0-2 0,3-2 0 0,0 1 0 15,-2 1 3-15,2-3 0 0,0 1 3 16,0 0 18-16,0 0-5 0,0 1-1 16,0 0 0-16,0-1 0 0,-4 1 0 15,4-2-3-15,0 1-10 0,0 0 0 16,0 0 10-16,0 0-11 0,0-1 2 16,0-1-2-16,0 4 1 0,0-2 0 15,0-3-2-15,0 3-1 0,0 0-2 16,0 0 2-16,0 0 0 0,0-1 1 0,0 1 0 15,0 0 3-15,0 0-2 0,0 0 2 16,-2-2-1-16,2 3 10 0,0-1 0 16,0 0-10-16,0-2 11 0,0 3-1 15,0-2 0-15,0 0-9 0,0 2 9 16,0-3-10-16,0 3 10 0,0-2-9 0,0 0-2 16,0 0-1-16,0 1 0 0,0-1 0 15,0 0-2-15,0-1 2 0,-4 2 0 16,4-2-1-16,0 2-1 0,-2-2 0 15,2 0 1-15,0 1 1 0,0 0 0 16,0-1 0-16,0 2 2 0,0-2 1 16,0 2-2-16,0-2 0 0,0 0-1 15,0 2 2-15,0-3-1 0,0 3 1 0,0-4-2 16,0 4 2-16,0-4 0 0,0 4 0 16,0-4 1-16,2 3 0 0,-2-3-1 15,0 2 0-15,0 0 1 0,0 0 9 16,0-1-12-16,0 2 3 0,0-2 9 15,0 2 0-15,0-2-9 0,0 2 13 16,0-2-13-16,-2 2 9 0,2-2 0 16,0-1 0-16,0 4 0 0,0-4 0 15,0 3-10-15,0-3 0 0,-4 3-1 0,4-2-1 16,0-2 2-16,0 4-2 0,0-3 3 16,0 0-1-16,0 0 10 0,4 1-10 15,-4 0-2-15,0-2-1 0,0 2 1 16,0-1 1-16,0 1 2 0,0 0-1 0,0-1 0 15,0 2 0-15,0-2 13 0,0 1-3 16,0 1-12-16,0-2 0 0,0 0-1 16,-4 1 1-16,4-1 0 0,0 1-1 15,0 0 1-15,0-2 0 0,0 3 0 16,0-2 0-16,4 0 15 0,-4 1 0 16,0 0-12-16,0-1-1 0,0 1 0 15,0 0-2-15,0-1 2 0,0 0-1 16,0-1 0-16,0 2 1 0,0-2 13 15,0 2-15-15,0-1-1 0,0-2-1 16,0 2 2-16,0 0 0 0,0-1-1 16,0 0-1-16,2 1-16 0,-2-1 17 0,4 1 1 15,-4 1 2-15,0-2 16 0,0 0-6 16,0 1-9-16,0-1 16 0,0 1-17 16,2-1 13-16,-2 0-15 0,0 1 1 0,4-1 10 15,-4-1-11-15,0 0 1 16,0 1-1-16,0-1-2 0,0 0 1 0,0-1 0 15,0 1-1-15,0-1 1 0,0 2 1 16,0-3 1-16,0 2-1 0,2-1-2 16,-2 0-10-16,0-1 12 0,0 2 1 15,3 1 1-15,-3-3-2 0,0 1 1 16,0 1-1-16,0 1 1 0,0-1 1 16,0-2 10-16,0 4-10 0,0-2 0 15,0 0 10-15,0 0-12 0,0 1-1 16,0 0 0-16,0-1 0 0,0 0 1 15,0 0-2-15,0 0-1 0,0-1-15 0,0 1 6 16,0 1 9-16,0-3 0 16,0 2 3-16,0 0-1 0,0 1 1 0,0 0 0 15,0 0 3-15,0 1 0 0,-3 1 0 0,1-1 18 16,2 0-18-16,0 1 9 0,0 0-9 16,-4 0 9-16,2 0-9 0,2 1 0 15,0-1-2-15,0 0-1 0,0 2-12 16,-4-3 10-16,4 2-1 0,-2-1 2 15,2 1-11-15,0-1 9 0,-4 0-9 16,4 2 11-16,0-3 1 0,0 4 0 16,-2-4 0-16,2 4 1 0,0-3-1 15,0 2 1-15,0-2 2 0,0 2 0 16,-4 1 0-16,4-3-1 0,0 2-1 16,0-1 2-16,0 1-1 0,0 1-2 15,0-3 0-15,0 3 1 0,0-2 0 0,0 0-2 16,0 1 1-16,0-1-2 0,0 1-1 15,0-1 1-15,0 2 1 0,0-1 1 16,0-1 1-16,0 1-1 0,0 1 1 16,0 0 1-16,0-2 1 0,0 2-2 15,0 0-1-15,0-2-1 0,4 2 0 0,-4 0 0 16,0-1 0-16,0-1 0 0,0 2-1 16,0 0 0-16,2-1-1 0,-2 0-7 15,0 1 10-15,0 0 2 0,0 1-2 16,4-3 0-16,-4 2 0 0,0 0-2 15,0 0 0-15,0 0-1 0,2-2 1 16,2 2 1-16,-4-1 0 0,0-1 1 16,0 2 0-16,0-1 1 0,2 2-1 15,-2-4 3-15,0 4-1 0,4-2 1 16,-4 2 9-16,0-2-9 0,0 2-3 16,0-2 12-16,0 1-11 0,0 1 2 0,0-1-1 15,0 1 1-15,0 0-1 0,0-2-2 16,-4 1-14-16,4 0 13 0,0-1-14 15,-2 2 15-15,2-2-1 0,0 0-12 16,0 1 13-16,0 0 0 0,0 1 2 0,0 0 0 16,0-3 13-16,0 2-13 0,0 0-1 15,-4 1 1-15,4-1 13 0,-2 1-12 16,2 1-2-16,0-2 2 0,-4 1 12 16,4 0-15-16,0-1 0 0,-2 3-1 15,2-3-2-15,0 0-12 0,-4-1 14 16,4 2-11-16,0-2 9 0,0 2 0 15,0-2 1-15,0 2-13 0,0-3 14 16,-2 3 1-16,2 0 0 0,-5-1 0 16,5 1 0-16,0 0 2 0,0 0 10 15,0 0-12-15,0 1 1 0,0-2 1 0,0 1-2 16,0-1-1-16,-2 0-2 0,2 2 1 16,0-3 0-16,-4 0 0 0,4 2 0 15,0 0 1-15,0-2-2 0,0 0-8 16,0 0 10-16,0 2 2 0,0-2-1 0,0 2 3 15,0 0-1-15,0-1 0 0,0 1 1 16,0-1-1-16,0 0 0 0,0 0-1 16,0 0 1-16,0 3-1 0,0-3 1 15,0 0-2-15,0 1-3 0,0-1-24 16,4 2 15-16,-2-2 12 0,-2 0 0 16,0 3 2-16,5-2 10 0,-5 1-12 15,2 2 0-15,-2-1 2 0,0 2 1 0,0-1 18 16,0 2-9-16,0 0 0 0,0 1 0 15,0 0-11-15,0 0-1 0,0 0-24 16,0 0-9-16,0 0-7 0,0 0 4 16,0 0 0-16,0 0-3 0,0 0 0 15,0 0-4-15,0 0-2 0,0 0 3 16,0 0-3-16,0 0-19 0,0 0-24 16,0 0-18-16,0 0-30 0,0-2-56 0,0 2-134 15,-2-2-226-15,-3-1-535 0,5 3-460 16,0-6-207-16,7 19 1754 0</inkml:trace>
  <inkml:trace contextRef="#ctx0" brushRef="#br0" timeOffset="127733.7">20076 5125 886 0,'0'0'1795'0,"0"0"-1157"0,0 23-235 0,0-10-56 16,-4 3-23-16,2-1-55 0,2-1-48 15,0-2-10-15,-4-2-13 0,4-4-58 16,0-3-68-16,0 0-34 0,0-3-38 0,0 0-27 16,4-2 11-16,-4 0 13 15,2-3-12-15,2-2 15 0,0 0 40 0,2-5 14 16,1 0-2-16,-1 0-7 0,-2-5-12 15,-2 5 7-15,4-5-7 0,-2 2-33 16,0-1-1-16,3 1-2 0,-1 1-15 16,-2 2-3-16,-2 3 6 0,2 3-4 15,-2 1-17-15,2 1 3 0,3 2 18 16,-7 2-19-16,2 0-26 0,2 5 2 16,-2 0 58-16,0 2 18 0,2 6 97 15,-2 2-24-15,-2 1-24 0,0 0-1 16,0-2-42-16,0-1-14 0,0-4-10 15,0-2-3-15,4-1 3 0,-4-5 0 0,2 3 3 16,-2-2 0-16,0-2 12 0,0 0 12 16,0-2 0-16,4-2-3 0,-4 3 0 15,2-3 130-15,3-3-33 0,1 0-28 16,-4-4-36-16,2 0-30 0,0-2-14 0,0 0-13 16,3-3-27-16,-1 1-6 0,0-1-9 15,0 2-3-15,0 3-12 0,-2 0-16 16,3 5 1-16,-1 2 0 0,-2 2 20 15,-2 2 4-15,2 1 17 0,2 4 31 16,1 3 66 0,-5 1 52-16,0 2 27 0,4 3-25 0,0 0-24 0,-2 1-11 15,-2-3-25-15,2-1-39 0,-1-1-19 16,-3-2-1-16,4-1-1 0,-2-2-3 16,-2-2-12-16,4 1-27 0,-4-2-24 15,0-1-31-15,0 0-47 0,0-1-16 0,-4 0-27 16,2 0-46-16,2-2-92 0,-4-1-249 15,4-1-736-15,-3 0-784 0</inkml:trace>
  <inkml:trace contextRef="#ctx0" brushRef="#br0" timeOffset="128069.08">20436 5039 3661 0,'0'0'1418'0,"0"0"-905"0,0 0-195 16,0 0-53-16,0 0-66 0,0 0-63 16,-17 23-40-16,15-15-21 0,-2 1-15 15,4-2-24-15,0 4-36 0,0-4-18 16,0 3-51-16,6-3-30 0,-2 0 9 0,-2-3 20 16,9 1 16-16,-9-4-6 0,4 0 21 15,0-1 6-15,0-1 6 0,-4-3 6 16,5 0 2-16,-3-2 19 0,-2-2 0 15,2 1 15-15,-2-4-13 0,2 0-2 16,-4 2-1-16,0-3-20 0,0-1-21 16,-6 0-3-16,2-1 0 0,2 1-49 0,-2 2-45 15,-3 0-27-15,1 5-37 0,0 0-25 16,2 4-87-16,0 2-30 0,2 0-71 16,-5 2-116-16,7 0-167 0,-4 1-630 15,4 0-246-15</inkml:trace>
  <inkml:trace contextRef="#ctx0" brushRef="#br0" timeOffset="128439.53">20587 5068 1790 0,'0'0'1468'0,"0"0"-1021"16,0 0-204-16,0 0-20 0,0 0 44 15,0 0 57-15,0 0-9 0,0 0-101 0,0 0-65 16,0 0-43-16,0 0-3 0,8 0 48 16,-4-5 6-16,-4-1-27 0,6-1-9 15,-6-1-4-15,4-3-21 0,-4 1-44 16,7-2-52-16,-3 2-24 0,-2 0 3 16,4 0 18-16,-6 3-9 0,4 2 9 15,-2 2-9-15,2 2 10 0,-2 1 2 16,2 0-1-16,-4 0-1 0,0 1 2 15,5 5 15-15,-5-3 3 0,6 5 3 16,0 0-9-16,-6 0-9 0,6-2 10 0,-2 0-13 16,-2-1-13-16,5-1-44 0,-3-1-21 15,2 0-24-15,-4-3-40 0,0 0-21 16,2 0-64-16,-2-3-155 0,2-1-217 16,-2-1-450-16,-2 2-354 0,5-3-792 0</inkml:trace>
  <inkml:trace contextRef="#ctx0" brushRef="#br0" timeOffset="128795.04">20802 4959 2224 0,'0'0'2500'16,"0"0"-1828"-16,0 0-326 0,0 0-108 15,0 0-20-15,0 0-47 0,0 0-26 16,0 0-16-16,0 0-42 0,0 0-42 15,0 0-45-15,-17 18-17 0,17-11-19 16,0-2-36-16,0 1-12 0,6-1 0 16,-2 0 14-16,3-2-11 0,-1 1-6 15,-2-3 26-15,6-1 19 0,-1 0-15 16,-3-2 27-16,4-2 3 0,-2-1 0 0,-1 0 14 16,-1-2-5-16,-4-1 15 0,2 2 2 15,-2-2 1-15,2-1 15 0,-4 2-15 16,0-3 22-16,0 3 23 0,0-1 6 15,-4 1 18-15,-2 1 16 0,4 1-85 16,-4 0-15-16,-1 3-55 0,1-1 4 16,0 2 0-16,0 0-43 0,4 1-6 0,-2 0-106 15,4 0-195-15,-3 0-194 0,-1 0-477 16,4 0-301-16,0-2-683 0</inkml:trace>
  <inkml:trace contextRef="#ctx0" brushRef="#br0" timeOffset="129553.48">20537 5374 2040 0,'0'0'971'16,"0"0"-502"-16,0 0-83 0,0 0 6 0,0 0-30 15,0 0-30-15,0 0-69 0,0 0-17 16,-17 11-25-16,11-7-21 0,0 1-28 16,-4 3-52-16,3 0-71 0,1-1-43 15,4 1-6-15,0-1-34 0,2-3 4 16,0 1-24-16,0 0-21 0,2-3-16 16,0 0-2-16,4 0-16 0,1-2-9 15,-1 0 36-15,4-4 6 0,3-1 15 16,-5-3 25-16,0 1 21 0,3-5 15 15,1 0 0-15,-4 1 27 0,0-2-12 16,3 0 6-16,-3-1 1 0,0-2-1 0,-1 1-19 16,-3 0-2-16,-2-2-2 0,4 0 2 15,-6 2 0-15,4-1 24 0,-4 3 7 16,0 2 14-16,0 4 19 0,0 1 11 0,0 5 19 16,-4-1-18-16,4 2-7 0,0 3-2 15,-2-1-25-15,-2 5 27 0,4 2 0 16,-6 5-5-16,3 3-4 0,-1 5 6 15,0-1-27-15,4-2-21 0,0-1-18 16,0-3-15-16,0-3-51 0,0-3-9 16,4-3-19-16,-4-1-2 0,4-1-34 15,-1-2-69-15,1 2-92 0,-2-4-138 16,4 0-193-16,-6-5-155 0,6 1-332 16,-2 2-133-16</inkml:trace>
  <inkml:trace contextRef="#ctx0" brushRef="#br0" timeOffset="129743.46">20752 5302 3155 0,'0'0'1428'0,"0"0"-998"16,-2 25-222-16,2-13-29 0,0-1 67 16,-4 0-110-16,4-4-94 0,0 1-42 15,-2-2-48-15,-2-1-61 0,4 0-58 16,0-3-76-16,0 1-83 0,0-3-130 15,0 0-213-15,0-4-123 0,0-2-411 16,0 1-298-16</inkml:trace>
  <inkml:trace contextRef="#ctx0" brushRef="#br0" timeOffset="129870.17">20764 5152 1372 0,'0'0'1344'0,"0"0"-1023"0,0 0-302 16,0 0-19-16,0 0-51 0,0 0 16 15,0 0 33-15,0 0-62 0,19 7-151 16,-17-3-338-16,2 1-760 0</inkml:trace>
  <inkml:trace contextRef="#ctx0" brushRef="#br0" timeOffset="130232.43">20926 5196 3004 0,'0'0'1491'0,"0"0"-993"16,0 0-187-16,-23 10-11 0,17-5-33 16,-3 1-74-16,1 0-76 0,2 0-59 15,0 0-35-15,2 0-23 0,-3 1-33 16,7-2-22-16,0 1-56 0,0 2-37 16,5-2 9-16,-3 0 15 0,4 1-28 15,0-2 25-15,4-1 42 0,1 1 24 16,-5-2 21-16,4-1 7 0,-2 1 17 0,3-2 16 15,-7 2 0-15,0-2 13 0,-2 1 2 16,2-1 18-16,-2-1 16 0,-2 2 27 16,0-2 43-16,0 2-10 0,0-1 6 15,-2 0 18-15,-2 2 3 0,4-1-12 16,-6 2-22-16,4 0-26 0,0 0-37 0,-4 0-39 16,-5 0-39-16,5-2-49 0,0 1-20 15,0-1-19-15,-3-2-48 0,3 1-71 16,0-1-164-16,4 0-282 0,-2-2-474 15,4-1-322-15,0-2-250 0</inkml:trace>
  <inkml:trace contextRef="#ctx0" brushRef="#br0" timeOffset="130745.9">21039 5334 2103 0,'0'0'1232'0,"0"0"-952"0,-2 20-135 15,2-12 176-15,-4 1 111 0,4 0-41 16,0-2-46-16,0 0-77 0,0-1-96 16,0-1-66-16,0 0-48 0,4-4-25 0,-4 0-15 15,0-1 12-15,2 0 3 0,-2 0 28 16,0 0 20-16,0-2 7 0,0-1 8 16,0-1-6-16,0-3 10 0,0-3-1 15,0 0-24-15,-2-1 3 0,2-4-39 16,0 1-12-16,0-2 0 0,0-2-27 15,0-5-3-15,2 2-15 0,2-2-12 16,-2-1-9-16,3 0-27 0,1 0 3 16,-4 0 0-16,0 5 9 0,4 1 14 15,-2 3 4-15,-2 7 12 0,-2 0 6 16,4 4-6-16,-4 1 9 0,3 2 12 0,-3 1-7 16,0 0 10-16,0 0 0 15,0 1-1-15,0 1 0 0,0-1-38 0,0 2 6 16,4 1 32-16,-4 1 1 0,2 0 3 15,2 2-3-15,-2-1-24 0,2 0-7 0,0 2 1 16,-4-2 3-16,6 4-21 0,1-5-6 16,-7 4 11-16,4-3 31 0,-2 0 12 15,-2 1 16-15,0-3 8 0,0 2 18 16,-2-2 18-16,-2 0 6 0,4 0 1 16,-7 0 5-16,1-2-27 0,2 2-23 15,-2-3-22-15,0 2-36 0,2-1 0 16,1-1-21-16,-1-1-37 0,4 0-77 15,-2 0-129-15,2 0-252 0,0-1-474 16,2-1-354-16,-2 1-662 0</inkml:trace>
  <inkml:trace contextRef="#ctx0" brushRef="#br0" timeOffset="131019.2">21227 5191 3302 0,'0'0'1200'0,"0"0"-1021"15,0 0-102-15,0 0 107 0,0 0 124 16,19-3-46-16,-17 2-29 0,2 0-40 16,-4-3-24-16,0 3-12 0,0-5-64 15,2 1-51-15,-2-1-18 0,0-2-24 16,0 2-10-16,-2-3-41 0,2 0-15 16,0 0-18-16,-6 2-10 0,2 1-30 15,4 1 25-15,-2 4 35 0,-2 1-2 16,4 3-49-16,0 2-61 0,-2 3-24 15,-3 1 5-15,5 1-63 0,0 3-62 16,0-1-31-16,0 2 37 0,0-3-18 0,0 2-169 16,0-4-92-16,7 0-189 0,-7-4-613 15</inkml:trace>
  <inkml:trace contextRef="#ctx0" brushRef="#br0" timeOffset="131337.49">21333 5211 3395 0,'0'0'603'0,"0"0"-603"0,0 0 0 16,0 0 60-16,0 0 215 0,0 0-12 15,0 0-91-15,0 0-55 0,0 0-68 16,0 0-49-16,0 0-33 0,4 17 33 16,-4-18 38-16,0-2 47 0,0 2 10 15,0-2 33-15,0-1 73 0,0-2-53 16,0 0-14-16,0-2 29 0,0-1 36 0,0 0-9 15,0 1-13-15,0-6-77 0,0 0-100 16,0-1-21-16,4-2-64 0,0 0-23 16,-2 2 3-16,4-1 8 0,1 4 10 15,-3 5 42-15,2 0 14 0,-6 5-29 16,6 0-3-16,-2 2-7 0,0 0-27 0,-1 0-18 16,3 4 12-16,0-3-67 15,4 4-120-15,-4-3-223 0,1 2-219 0,1-3-377 16,-2 3-383-16</inkml:trace>
  <inkml:trace contextRef="#ctx0" brushRef="#br0" timeOffset="131778.24">21620 5024 3845 0,'0'0'1048'0,"0"0"-861"15,0 0-72-15,0 0 104 0,0 0 51 16,0 0-58-16,0 0-52 0,-18-3-31 16,11 3-44-16,1 0-55 0,0 1-18 0,2 1-9 15,-7 0-3-15,5 2-2 0,0 0-13 16,0 1 15-16,0-1-15 0,2 2-3 16,4-1-12-16,-7 2-6 0,7-2-22 15,-4 2-14-15,4-2 18 0,0 1 20 0,4-1-14 16,-4 2 0-16,7-1-4 0,-5-1 19 15,0 2-6-15,4-1 6 16,0-2 5-16,-2 1 10 0,-2 0 16 0,2-1-31 16,-2-1 18-16,3 1 13 0,-5-2 1 15,2 1-11-15,-2-1 9 0,4 2-16 16,-4-1 19-16,0 1 24 0,0-3 21 16,0 5 13-16,-4-6 11 0,2 4 22 15,-3-1-4-15,3 1-11 0,-2-3-7 16,-2 3 6-16,0-3-17 0,-2 1-22 15,-1 0-27-15,3-1-9 0,0 0-57 16,0-1-31-16,2 0-35 0,-3-1-43 0,7-2-37 16,0 1-110-16,0-3-203 0,0 2-570 15,0-1-451-15,7-1-648 0</inkml:trace>
  <inkml:trace contextRef="#ctx0" brushRef="#br0" timeOffset="131965.68">21664 5121 3717 0,'0'0'1855'0,"0"0"-1679"0,0 0-176 16,-11 18-127-16,9-12 66 0,-2 1 28 16,2-4-13-16,2 1-27 0,-4 0-48 15,4-3-90-15,0 3-169 0,0-2-344 16,0-2-393-16,4 0-236 0</inkml:trace>
  <inkml:trace contextRef="#ctx0" brushRef="#br0" timeOffset="132127.47">21707 5003 1258 0,'0'0'1194'0,"0"0"-749"0,10-18-58 15,-8 15-161-15,-2 2-226 0,0-1-54 16,0 2 16-16,0 0 25 0,0 2-85 15,0-1-17-15,0 4-39 0,0-2-264 16,0 2-233-16,-2 0-614 0,-2 0 561 0</inkml:trace>
  <inkml:trace contextRef="#ctx0" brushRef="#br0" timeOffset="132502.99">21901 5079 2760 0,'0'0'1448'0,"0"0"-1033"0,0 0-212 0,0 0-10 15,-20 6 6-15,13-4-5 0,-1 2 7 16,2-1-20-16,0 1-15 0,0 1-42 16,-5 2-40-16,5 0-38 0,4 1-34 15,0-1-12-15,-4 3-3 0,2-2-28 16,1-2-5-16,3 1 3 0,0 0-12 15,0-4-24-15,3-1 8 0,1 2 13 16,-2-1-10-16,2-3-17 0,0 0 5 16,2 0 1-16,-2 0 17 0,3-1 10 15,-5-2 30-15,8-1 0 0,-8 0-19 16,2-2 19-16,0 1 12 0,-4-2-2 16,6 0-13-16,-6-4 0 0,5 2-4 0,-3-2 17 15,-2 2 2-15,0 1 0 0,0 2-6 16,0-1-64-16,0 3-30 0,0 2-19 15,-2-1-34-15,-3 3-104 0,5 0-195 16,-2 0-183-16,-2 3-565 0,4-2-656 0</inkml:trace>
  <inkml:trace contextRef="#ctx0" brushRef="#br0" timeOffset="132857.01">21945 5120 1079 0,'0'0'3688'0,"0"0"-3123"0,0 0-434 16,0 0-114-16,0 0-16 0,0 0 16 0,0 0 32 15,0 0 21-15,0 0-22 0,0 0-18 16,4 3-27-16,0-6 88 0,-2 0-21 16,4 0-46-16,5-2-21 0,-5-2 0 15,2 2 15-15,0-5-6 0,-2 3 0 16,1 0 6-16,3-4 0 0,2 2 6 0,-7-1 10 15,5-1 5-15,-4 4-9 0,2-1-3 16,-3 3 12-16,-3 4 13 0,2-1-16 16,-4 2-3-16,0 2-30 0,0 0 3 15,0 2-6-15,0 3-11 0,-4-1 11 16,2 3 0-16,2 1 0 0,0 2-18 16,-7-3-6-16,7 0-9 0,-4-2-58 15,2 1-42-15,-2 0-51 0,4-5-34 16,-6 4-73-16,6-3-137 0,-2 0-227 0,-2 0-382 15,4-1-304-15,-5-2-485 0</inkml:trace>
  <inkml:trace contextRef="#ctx0" brushRef="#br0" timeOffset="134121">20915 5691 2451 0,'0'0'1188'0,"0"0"-892"15,0 0-268-15,0 0-12 0,0 0 6 16,0 0 85-16,-12 21-4 0,6-15-19 16,2 4 6-16,-3-3-18 0,-3 4-14 15,4-3 4-15,-2 4 9 0,-3 0 0 16,1-1 36-16,-7 2 25 0,5 2-46 0,2-1-19 16,-7-2-15-16,0 1-3 0,-1 1 8 15,1 1 10-15,1-4-6 0,-3 2-6 16,-1-1-25-16,-3 1-27 0,2-1 34 15,-4 2-1-15,5 1 3 0,-1-2-11 16,0 1-13-16,1 0-3 0,-3-1-9 16,0 2 12-16,0 1-5 0,1-1-9 15,-1 2-2-15,-4 0 0 0,4 1-32 16,1 0 30-16,-1-2-9 0,-2 2-3 16,0-4-10-16,7 2-8 0,-3-3 9 0,2-1 0 15,5-4-10-15,-1 2-33 0,5-5-39 16,0-2-59-16,4 0-36 0,1-3-20 15,3-1-60-15,2-3-80 0,2-1-264 16,3-3-564-16,1 2-686 0</inkml:trace>
  <inkml:trace contextRef="#ctx0" brushRef="#br0" timeOffset="134573.07">20353 6079 3508 0,'0'0'1114'0,"0"0"-730"0,-25 10-189 16,9-3-3-16,-1 3 54 0,-4-1-19 16,1 5-16-16,-1 0-36 0,-2 3-40 15,7 1-41-15,-7 0-34 0,13 1-42 0,-3 0-18 16,7-1-51-16,0 0-43 0,2-2 16 15,4-2 12-15,4-1 12 0,2-1 39 16,2-2-4-16,5-3-5 0,-1-1-21 16,1-1-24-16,3-4-7 0,-3-1 19 15,3-1-19-15,1-4 13 0,-5 0-31 16,5-2-48-16,-9 0-104 0,0-1-124 16,2-1-209-16,-3 0-413 0,-1 2-406 15,-6-1-553-15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20.307"/>
    </inkml:context>
    <inkml:brush xml:id="br0">
      <inkml:brushProperty name="width" value="0.1" units="cm"/>
      <inkml:brushProperty name="height" value="0.1" units="cm"/>
    </inkml:brush>
  </inkml:definitions>
  <inkml:trace contextRef="#ctx0" brushRef="#br0">7 4 4012 0 0,'0'0'9784'0'0,"-7"1"-7701"0"0,119 7 712 0 0,3-1-2855 0 0,-87-16-1828 0 0,-25 7 786 0 0,0 0-1 0 0,1 1 1 0 0,-1 0 0 0 0,0 0 0 0 0,1 0 0 0 0,-1 0 0 0 0,1 0 0 0 0,3 0 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9.406"/>
    </inkml:context>
    <inkml:brush xml:id="br0">
      <inkml:brushProperty name="width" value="0.05" units="cm"/>
      <inkml:brushProperty name="height" value="0.05" units="cm"/>
      <inkml:brushProperty name="color" value="#0000FF"/>
    </inkml:brush>
  </inkml:definitions>
  <inkml:trace contextRef="#ctx0" brushRef="#br0">26 358 4104 0 0,'0'0'9275'0'0,"-9"31"-7877"0"0,-8 156 5325 0 0,25-227-5780 0 0,6-50-1180 0 0,0 6-873 0 0,5-143 1 0 0,-19 214 1094 0 0,0-1 0 0 0,1 0 1 0 0,0 1-1 0 0,1-1 0 0 0,1 1 0 0 0,8-24 0 0 0,-10 35-14 0 0,0 1-1 0 0,1 0 1 0 0,-1-1-1 0 0,0 1 1 0 0,1 0 0 0 0,-1 0-1 0 0,1 0 1 0 0,0 0-1 0 0,-1 0 1 0 0,1 0 0 0 0,0 1-1 0 0,0-1 1 0 0,-1 1-1 0 0,1-1 1 0 0,0 1-1 0 0,0-1 1 0 0,0 1 0 0 0,0 0-1 0 0,0 0 1 0 0,-1 0-1 0 0,1 0 1 0 0,0 0-1 0 0,0 1 1 0 0,0-1 0 0 0,0 0-1 0 0,-1 1 1 0 0,1-1-1 0 0,0 1 1 0 0,0 0-1 0 0,-1 0 1 0 0,3 1 0 0 0,6 1-54 0 0,-1 1 0 0 0,0 1 0 0 0,0-1 0 0 0,15 12 0 0 0,-16-10 30 0 0,-1 0 0 0 0,0 0-1 0 0,0 0 1 0 0,0 1 0 0 0,-1 0 0 0 0,0 1 0 0 0,8 13 0 0 0,-13-19 91 0 0,0 0 0 0 0,0 0 0 0 0,-1 0 0 0 0,1 1 0 0 0,0-1 0 0 0,-1 0 0 0 0,1 1 0 0 0,-1-1 0 0 0,0 0 0 0 0,0 1 0 0 0,0-1 1 0 0,0 0-1 0 0,0 1 0 0 0,0-1 0 0 0,-1 0 0 0 0,1 1 0 0 0,-1-1 0 0 0,1 0 0 0 0,-1 1 0 0 0,0-1 0 0 0,0 0 0 0 0,0 0 0 0 0,0 0 0 0 0,-1 0 1 0 0,1 0-1 0 0,0 0 0 0 0,-1 0 0 0 0,0-1 0 0 0,1 1 0 0 0,-1 0 0 0 0,0-1 0 0 0,0 1 0 0 0,0-1 0 0 0,0 0 0 0 0,-2 2 0 0 0,-33 16 229 0 0,32-17-283 0 0,0 0 1 0 0,-1 0 0 0 0,1 1 0 0 0,1-1-1 0 0,-1 1 1 0 0,0 0 0 0 0,1 1 0 0 0,0-1-1 0 0,-1 1 1 0 0,1 0 0 0 0,-3 4 0 0 0,6-7-22 0 0,1 1 0 0 0,0-1 0 0 0,0 0-1 0 0,-1 0 1 0 0,1 1 0 0 0,0-1 0 0 0,0 0 0 0 0,0 0 0 0 0,0 1 0 0 0,0-1 0 0 0,1 0 0 0 0,-1 0 0 0 0,0 1 0 0 0,0-1-1 0 0,1 0 1 0 0,-1 0 0 0 0,1 0 0 0 0,-1 0 0 0 0,1 0 0 0 0,0 1 0 0 0,-1-1 0 0 0,1 0 0 0 0,0 0 0 0 0,0 0 0 0 0,28 31-217 0 0,-14-16-137 0 0,25 29 90 0 0,-32-37 415 0 0,-1-1 1 0 0,1 1 0 0 0,-2 1-1 0 0,1-1 1 0 0,9 18 0 0 0,-15-23-66 0 0,0 1 0 0 0,1 0 0 0 0,-1 0 0 0 0,-1-1 0 0 0,1 1 0 0 0,0 0 0 0 0,-1 0 0 0 0,0 0 1 0 0,0 0-1 0 0,0-1 0 0 0,0 1 0 0 0,-1 0 0 0 0,0 0 0 0 0,1 0 0 0 0,-1-1 0 0 0,-1 1 0 0 0,1 0 0 0 0,0-1 1 0 0,-1 1-1 0 0,-3 4 0 0 0,0 2 167 0 0,-2 0 1 0 0,1 0-1 0 0,-1 0 1 0 0,0-1-1 0 0,-1-1 1 0 0,0 1-1 0 0,-1-1 1 0 0,-9 7-1 0 0,16-13-257 0 0,0 0-1 0 0,-1-1 1 0 0,1 1-1 0 0,-1-1 1 0 0,1 1-1 0 0,-1-1 1 0 0,1 0 0 0 0,-1 0-1 0 0,0 0 1 0 0,0-1-1 0 0,1 1 1 0 0,-1-1-1 0 0,0 1 1 0 0,0-1 0 0 0,0 0-1 0 0,0 0 1 0 0,0 0-1 0 0,1 0 1 0 0,-1-1-1 0 0,0 1 1 0 0,0-1 0 0 0,0 0-1 0 0,1 1 1 0 0,-1-1-1 0 0,0-1 1 0 0,1 1 0 0 0,-1 0-1 0 0,1-1 1 0 0,-1 1-1 0 0,1-1 1 0 0,-1 0-1 0 0,1 1 1 0 0,0-1 0 0 0,0 0-1 0 0,0-1 1 0 0,0 1-1 0 0,-2-4 1 0 0,-8-6-746 0 0,6 8-1952 0 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3.769"/>
    </inkml:context>
    <inkml:brush xml:id="br0">
      <inkml:brushProperty name="width" value="0.05" units="cm"/>
      <inkml:brushProperty name="height" value="0.05" units="cm"/>
      <inkml:brushProperty name="color" value="#FF0000"/>
    </inkml:brush>
  </inkml:definitions>
  <inkml:trace contextRef="#ctx0" brushRef="#br0">19 80 3312 0 0,'0'0'8917'0'0,"-3"5"-8929"0"0,-7 18-658 0 0,5-10 672 0 0,4-11 457 0 0,2-3 448 0 0,37-98 557 0 0,-34 88-1033 0 0,2 0 792 0 0,1 24-1016 0 0,2 40-605 0 0,-9-52 372 0 0,0 0 0 0 0,1 0 0 0 0,-1 0 0 0 0,0 0 0 0 0,1 0 0 0 0,-1 0 0 0 0,1-1 0 0 0,-1 1 0 0 0,1 0 0 0 0,-1 0 0 0 0,1-1 0 0 0,-1 1 0 0 0,1 0 0 0 0,0-1 0 0 0,-1 1 0 0 0,1 0 0 0 0,0-1 0 0 0,0 1 0 0 0,0-1 0 0 0,-1 0 0 0 0,1 1 0 0 0,0-1 0 0 0,0 1 0 0 0,0-1 0 0 0,0 0 0 0 0,0 0 0 0 0,0 0 0 0 0,0 1 0 0 0,0-1 0 0 0,-1 0 0 0 0,3 0 0 0 0,0-1 22 0 0,0 0-1 0 0,0 0 1 0 0,0 0-1 0 0,0 0 1 0 0,0 0 0 0 0,0 0-1 0 0,0-1 1 0 0,-1 0-1 0 0,1 1 1 0 0,3-4-1 0 0,-2 2 24 0 0,-1 0-1 0 0,1 0 0 0 0,0 0 0 0 0,-1-1 0 0 0,1 1 0 0 0,-1-1 0 0 0,0 0 1 0 0,-1 0-1 0 0,1 0 0 0 0,-1 0 0 0 0,1-1 0 0 0,-1 1 0 0 0,2-7 0 0 0,-4 9 55 0 0,0 2-61 0 0,0 0-1 0 0,0 0 1 0 0,0-1-1 0 0,0 1 1 0 0,0 0-1 0 0,0 0 1 0 0,0-1-1 0 0,0 1 1 0 0,0 0-1 0 0,0 0 1 0 0,0-1-1 0 0,0 1 1 0 0,0 0-1 0 0,0 0 1 0 0,0 0-1 0 0,0-1 1 0 0,1 1-1 0 0,-1 0 1 0 0,0 0-1 0 0,0 0 1 0 0,0-1-1 0 0,0 1 1 0 0,0 0-1 0 0,1 0 1 0 0,-1 0-1 0 0,0 0 1 0 0,0-1-1 0 0,0 1 1 0 0,1 0-1 0 0,-1 0 1 0 0,0 0-1 0 0,0 0 1 0 0,0 0-1 0 0,1 0 1 0 0,-1 0-1 0 0,0 0 1 0 0,0 0-1 0 0,1 0 1 0 0,-1 0-1 0 0,0 0 1 0 0,0 0-1 0 0,1 0 1 0 0,-1 0-1 0 0,0 0 1 0 0,0 0-1 0 0,0 0 1 0 0,1 0-1 0 0,-1 0 1 0 0,0 0-1 0 0,1 0 1 0 0,-1 0-45 0 0,5 39 157 0 0,-5-37-232 0 0,1 1 1 0 0,0-1-1 0 0,1 0 1 0 0,-1 0-1 0 0,0 0 0 0 0,1 0 1 0 0,-1 0-1 0 0,1 0 0 0 0,-1-1 1 0 0,1 1-1 0 0,0 0 0 0 0,0-1 1 0 0,0 1-1 0 0,0-1 1 0 0,0 0-1 0 0,0 1 0 0 0,3 0 1 0 0,-3-2-512 0 0,0 1 1 0 0,0-1 0 0 0,0 0-1 0 0,0 0 1 0 0,0 0-1 0 0,0 0 1 0 0,0 0 0 0 0,0 0-1 0 0,0-1 1 0 0,0 1 0 0 0,0 0-1 0 0,0-1 1 0 0,0 0-1 0 0,2 0 1 0 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4.180"/>
    </inkml:context>
    <inkml:brush xml:id="br0">
      <inkml:brushProperty name="width" value="0.05" units="cm"/>
      <inkml:brushProperty name="height" value="0.05" units="cm"/>
      <inkml:brushProperty name="color" value="#FF0000"/>
    </inkml:brush>
  </inkml:definitions>
  <inkml:trace contextRef="#ctx0" brushRef="#br0">25 0 14233 0 0,'0'0'2817'0'0,"-4"25"-4462"0"0,4-14 321 0 0,-4 0 584 0 0,0 2 740 0 0,4-4 52 0 0,-5 0 508 0 0,1-2-344 0 0,4-2-216 0 0,0-1-368 0 0,0 1-872 0 0,-4-1-1744 0 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4.553"/>
    </inkml:context>
    <inkml:brush xml:id="br0">
      <inkml:brushProperty name="width" value="0.05" units="cm"/>
      <inkml:brushProperty name="height" value="0.05" units="cm"/>
      <inkml:brushProperty name="color" value="#FF0000"/>
    </inkml:brush>
  </inkml:definitions>
  <inkml:trace contextRef="#ctx0" brushRef="#br0">9 1 12177 0 0,'0'0'3632'0'0,"0"28"-10992"0"0,-8-19 5088 0 0,8-1-1733 0 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4.930"/>
    </inkml:context>
    <inkml:brush xml:id="br0">
      <inkml:brushProperty name="width" value="0.05" units="cm"/>
      <inkml:brushProperty name="height" value="0.05" units="cm"/>
      <inkml:brushProperty name="color" value="#FF0000"/>
    </inkml:brush>
  </inkml:definitions>
  <inkml:trace contextRef="#ctx0" brushRef="#br0">0 129 5593 0 0,'0'0'2343'0'0,"3"-4"-2424"0"0,14-24 767 0 0,44-65 5567 0 0,-61 93-6232 0 0,0-1-1 0 0,0 1 1 0 0,1 0 0 0 0,-1 0-1 0 0,0 0 1 0 0,0-1 0 0 0,0 1-1 0 0,0 0 1 0 0,0 0 0 0 0,0 0-1 0 0,1 0 1 0 0,-1 0 0 0 0,0-1-1 0 0,0 1 1 0 0,0 0 0 0 0,0 0-1 0 0,1 0 1 0 0,-1 0 0 0 0,0 0-1 0 0,0 0 1 0 0,0 0 0 0 0,1-1-1 0 0,-1 1 1 0 0,0 0 0 0 0,0 0-1 0 0,0 0 1 0 0,1 0 0 0 0,-1 0-1 0 0,0 0 1 0 0,0 0 0 0 0,0 0-1 0 0,1 0 1 0 0,-1 0 0 0 0,0 0-1 0 0,0 0 1 0 0,1 1 0 0 0,-1-1-1 0 0,0 0 1 0 0,0 0 0 0 0,0 0-1 0 0,1 0 1 0 0,-1 0 0 0 0,0 0-1 0 0,0 0 1 0 0,0 0 0 0 0,1 1-1 0 0,3 12 642 0 0,-1 15-212 0 0,2 11-511 0 0,3-20-1781 0 0,-8-18 1521 0 0,0 0 0 0 0,1-1 1 0 0,-1 1-1 0 0,1-1 1 0 0,-1 1-1 0 0,1-1 1 0 0,-1 1-1 0 0,1-1 0 0 0,-1 1 1 0 0,1-1-1 0 0,-1 0 1 0 0,1 1-1 0 0,0-1 0 0 0,-1 0 1 0 0,1 1-1 0 0,0-1 1 0 0,-1 0-1 0 0,1 0 0 0 0,0 0 1 0 0,-1 1-1 0 0,2-1 1 0 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5.308"/>
    </inkml:context>
    <inkml:brush xml:id="br0">
      <inkml:brushProperty name="width" value="0.05" units="cm"/>
      <inkml:brushProperty name="height" value="0.05" units="cm"/>
      <inkml:brushProperty name="color" value="#FF0000"/>
    </inkml:brush>
  </inkml:definitions>
  <inkml:trace contextRef="#ctx0" brushRef="#br0">80 1 7445 0 0,'0'0'7022'0'0,"-5"1"-6182"0"0,1 0-679 0 0,0 0 0 0 0,0 0 0 0 0,0 0 0 0 0,1 1 0 0 0,-1 0 0 0 0,0-1 0 0 0,1 1 0 0 0,-1 0 0 0 0,1 1 0 0 0,0-1 0 0 0,-1 1 0 0 0,1-1 0 0 0,0 1 0 0 0,1 0 0 0 0,-1 0-1 0 0,0 1 1 0 0,1-1 0 0 0,0 0 0 0 0,0 1 0 0 0,0-1 0 0 0,0 1 0 0 0,-2 5 0 0 0,3-6-333 0 0,1 1 0 0 0,-1-1 0 0 0,1 0 0 0 0,0 1 0 0 0,-1-1-1 0 0,1 0 1 0 0,1 1 0 0 0,-1-1 0 0 0,0 0 0 0 0,3 7 0 0 0,-3-10 106 0 0,0 1-1 0 0,0-1 1 0 0,1 1 0 0 0,-1 0 0 0 0,0-1-1 0 0,1 1 1 0 0,-1-1 0 0 0,1 0 0 0 0,-1 1-1 0 0,1-1 1 0 0,-1 1 0 0 0,1-1-1 0 0,-1 0 1 0 0,1 1 0 0 0,-1-1 0 0 0,1 0-1 0 0,-1 1 1 0 0,1-1 0 0 0,-1 0-1 0 0,1 0 1 0 0,0 1 0 0 0,-1-1 0 0 0,1 0-1 0 0,0 0 1 0 0,1 0-97 0 0,0 0 0 0 0,0-1 0 0 0,0 1-1 0 0,0-1 1 0 0,0 1 0 0 0,0-1 0 0 0,0 0 0 0 0,0 1 0 0 0,-1-1 0 0 0,1 0-1 0 0,3-3 1 0 0,1 0-399 0 0,1-1-1 0 0,-1 0 1 0 0,-1 0-1 0 0,1 0 1 0 0,5-8-1 0 0,-7 9 908 0 0,-1 0 1 0 0,0-1-1 0 0,0 1 1 0 0,0-1-1 0 0,-1 1 1 0 0,1-1-1 0 0,-1 0 0 0 0,0 0 1 0 0,-1 0-1 0 0,1 0 1 0 0,-1 0-1 0 0,1-6 1 0 0,-23 67 1158 0 0,19-50-1675 0 0,1 0 0 0 0,-1 0 0 0 0,2 0-1 0 0,-1 0 1 0 0,1 0 0 0 0,0 9 0 0 0,0-15 60 0 0,0 1 0 0 0,0 0 1 0 0,0 0-1 0 0,0 0 0 0 0,0 0 1 0 0,1-1-1 0 0,-1 1 0 0 0,0 0 1 0 0,1 0-1 0 0,-1 0 0 0 0,1-1 0 0 0,-1 1 1 0 0,1 0-1 0 0,-1-1 0 0 0,1 1 1 0 0,-1 0-1 0 0,1-1 0 0 0,-1 1 1 0 0,1-1-1 0 0,0 1 0 0 0,0 0 1 0 0,1-1-218 0 0,-1 0 0 0 0,0 1 1 0 0,1-1-1 0 0,-1 0 0 0 0,0 0 1 0 0,1 0-1 0 0,-1 0 0 0 0,0 0 1 0 0,1-1-1 0 0,-1 1 0 0 0,0 0 1 0 0,0-1-1 0 0,1 1 0 0 0,-1 0 1 0 0,0-1-1 0 0,0 0 0 0 0,1 1 1 0 0,0-2-1 0 0,7-2-5354 0 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5.666"/>
    </inkml:context>
    <inkml:brush xml:id="br0">
      <inkml:brushProperty name="width" value="0.05" units="cm"/>
      <inkml:brushProperty name="height" value="0.05" units="cm"/>
      <inkml:brushProperty name="color" value="#FF0000"/>
    </inkml:brush>
  </inkml:definitions>
  <inkml:trace contextRef="#ctx0" brushRef="#br0">47 1 8797 0 0,'0'0'5974'0'0,"-1"5"-5010"0"0,-17 98 2443 0 0,8-54-2942 0 0,2 0-1 0 0,-2 66 1 0 0,13-90-1943 0 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6.079"/>
    </inkml:context>
    <inkml:brush xml:id="br0">
      <inkml:brushProperty name="width" value="0.05" units="cm"/>
      <inkml:brushProperty name="height" value="0.05" units="cm"/>
      <inkml:brushProperty name="color" value="#FF0000"/>
    </inkml:brush>
  </inkml:definitions>
  <inkml:trace contextRef="#ctx0" brushRef="#br0">1 1 8373 0 0,'0'0'5688'0'0,"5"0"-5090"0"0,69 15 2494 0 0,-57-11-3750 0 0,0 1-1 0 0,0-2 0 0 0,35 2 0 0 0,-43-5-1584 0 0,-2 0-2428 0 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6.472"/>
    </inkml:context>
    <inkml:brush xml:id="br0">
      <inkml:brushProperty name="width" value="0.05" units="cm"/>
      <inkml:brushProperty name="height" value="0.05" units="cm"/>
      <inkml:brushProperty name="color" value="#FF0000"/>
    </inkml:brush>
  </inkml:definitions>
  <inkml:trace contextRef="#ctx0" brushRef="#br0">0 54 4744 0 0,'0'0'3874'0'0,"5"2"-6329"0"0,17 5-251 0 0,-5-1 5960 0 0,0-1 0 0 0,32 6 1 0 0,-15-12-2684 0 0,-33 1-548 0 0,0-1 0 0 0,0 0 0 0 0,1 1 0 0 0,-1-1 1 0 0,0 0-1 0 0,-1 0 0 0 0,1 0 0 0 0,0 0 0 0 0,0 0 1 0 0,0 0-1 0 0,0 0 0 0 0,-1 0 0 0 0,1-1 0 0 0,-1 1 0 0 0,1 0 1 0 0,-1 0-1 0 0,1 0 0 0 0,-1-1 0 0 0,1 1 0 0 0,-1 0 1 0 0,0-1-1 0 0,0 1 0 0 0,0 0 0 0 0,0 0 0 0 0,0-1 1 0 0,0 1-1 0 0,0 0 0 0 0,0-1 0 0 0,0 1 0 0 0,-1 0 0 0 0,1-1 1 0 0,-1 1-1 0 0,1 0 0 0 0,-2-2 0 0 0,2 0 154 0 0,-1 0 0 0 0,0 0-1 0 0,0 0 1 0 0,0 0 0 0 0,0 0 0 0 0,0 1-1 0 0,-1-1 1 0 0,1 0 0 0 0,-1 1-1 0 0,0-1 1 0 0,0 1 0 0 0,0-1-1 0 0,0 1 1 0 0,-3-3 0 0 0,4 5-178 0 0,1 0-1 0 0,-1 1 1 0 0,0-1 0 0 0,0 0-1 0 0,0 0 1 0 0,1 0 0 0 0,-1 0-1 0 0,0 1 1 0 0,0-1 0 0 0,1 0-1 0 0,-1 1 1 0 0,0-1 0 0 0,1 1-1 0 0,-1-1 1 0 0,0 1 0 0 0,1-1-1 0 0,-1 1 1 0 0,1-1 0 0 0,-1 1 0 0 0,1-1-1 0 0,-1 1 1 0 0,1 0 0 0 0,-1-1-1 0 0,1 1 1 0 0,0 0 0 0 0,-1-1-1 0 0,1 1 1 0 0,-1 1 0 0 0,-12 28-20 0 0,10-22 64 0 0,-4 5-132 0 0,2 0 1 0 0,0 1-1 0 0,-5 17 0 0 0,9-27 41 0 0,0-1 0 0 0,0 1 0 0 0,0-1 0 0 0,1 1-1 0 0,-1 0 1 0 0,1-1 0 0 0,0 1 0 0 0,0-1 0 0 0,0 1-1 0 0,1 0 1 0 0,-1-1 0 0 0,1 1 0 0 0,0-1 0 0 0,0 1 0 0 0,0-1-1 0 0,0 1 1 0 0,1-1 0 0 0,1 4 0 0 0,0-5 12 0 0,0 1 1 0 0,-1-1-1 0 0,1 0 1 0 0,0 0-1 0 0,0-1 1 0 0,1 1-1 0 0,-1 0 1 0 0,0-1-1 0 0,1 0 1 0 0,-1 0-1 0 0,0 0 1 0 0,1 0-1 0 0,-1 0 1 0 0,1-1-1 0 0,5 0 1 0 0,63-3-2972 0 0,-33 1-3971 0 0,-30 2 2464 0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7.117"/>
    </inkml:context>
    <inkml:brush xml:id="br0">
      <inkml:brushProperty name="width" value="0.05" units="cm"/>
      <inkml:brushProperty name="height" value="0.05" units="cm"/>
      <inkml:brushProperty name="color" value="#FF0000"/>
    </inkml:brush>
  </inkml:definitions>
  <inkml:trace contextRef="#ctx0" brushRef="#br0">18 1 548 0 0,'0'3'10254'0'0,"0"47"-6752"0"0,0 39-1004 0 0,-8 45-2861 0 0,5-112-9 0 0,-3 42-3875 0 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7.475"/>
    </inkml:context>
    <inkml:brush xml:id="br0">
      <inkml:brushProperty name="width" value="0.05" units="cm"/>
      <inkml:brushProperty name="height" value="0.05" units="cm"/>
      <inkml:brushProperty name="color" value="#FF0000"/>
    </inkml:brush>
  </inkml:definitions>
  <inkml:trace contextRef="#ctx0" brushRef="#br0">1 34 10981 0 0,'0'0'5453'0'0,"4"-5"-5049"0"0,0 2-297 0 0,0 0 0 0 0,0 0-1 0 0,1 0 1 0 0,-1 0 0 0 0,1 1 0 0 0,0 0-1 0 0,-1 0 1 0 0,1 0 0 0 0,0 1 0 0 0,0-1-1 0 0,0 1 1 0 0,1 0 0 0 0,-1 1 0 0 0,0-1-1 0 0,0 1 1 0 0,0 0 0 0 0,7 1 0 0 0,81 5-468 0 0,-46-1-1138 0 0,0-3-4972 0 0,-40-3 1691 0 0,2-2-869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0.064"/>
    </inkml:context>
    <inkml:brush xml:id="br0">
      <inkml:brushProperty name="width" value="0.05" units="cm"/>
      <inkml:brushProperty name="height" value="0.05" units="cm"/>
      <inkml:brushProperty name="color" value="#0000FF"/>
    </inkml:brush>
  </inkml:definitions>
  <inkml:trace contextRef="#ctx0" brushRef="#br0">105 24 5461 0 0,'0'0'11359'0'0,"0"-4"-10555"0"0,0 3-731 0 0,0 0 0 0 0,-1 0 0 0 0,1 1 0 0 0,0-1 0 0 0,0 0 0 0 0,-1 0 1 0 0,1 0-1 0 0,0 0 0 0 0,-1 1 0 0 0,1-1 0 0 0,0 0 0 0 0,-1 0 0 0 0,0 1 0 0 0,1-1 0 0 0,-1 0 0 0 0,1 1 0 0 0,-1-1 0 0 0,0 0 0 0 0,1 1 0 0 0,-1-1 0 0 0,0 1 0 0 0,1-1 0 0 0,-1 1 0 0 0,0 0 0 0 0,0-1 0 0 0,0 1 0 0 0,0 0 0 0 0,1-1 0 0 0,-1 1 0 0 0,0 0 0 0 0,-1 0 0 0 0,0 0 5 0 0,0 0-1 0 0,0 1 1 0 0,0-1-1 0 0,1 1 1 0 0,-1 0-1 0 0,0-1 0 0 0,1 1 1 0 0,-1 0-1 0 0,0 0 1 0 0,1 0-1 0 0,-1 0 1 0 0,1 1-1 0 0,-1-1 0 0 0,1 0 1 0 0,0 0-1 0 0,0 1 1 0 0,-1-1-1 0 0,1 1 1 0 0,-1 2-1 0 0,-8 11 386 0 0,0 0 1 0 0,-12 26-1 0 0,20-38-463 0 0,0 0 0 0 0,1 1 0 0 0,-1-1 0 0 0,1 1 0 0 0,0-1 0 0 0,0 1 0 0 0,0-1 0 0 0,1 1 0 0 0,-1 0 0 0 0,1-1 0 0 0,0 1 0 0 0,0 0 0 0 0,0-1 0 0 0,1 1 0 0 0,-1 0 0 0 0,1-1 0 0 0,0 1 0 0 0,0-1 0 0 0,0 1-1 0 0,2 4 1 0 0,-1-6-61 0 0,0 0 0 0 0,-1-1-1 0 0,1 1 1 0 0,0 0-1 0 0,0-1 1 0 0,0 0 0 0 0,1 1-1 0 0,-1-1 1 0 0,0 0-1 0 0,0 0 1 0 0,1 0 0 0 0,-1 0-1 0 0,1-1 1 0 0,-1 1-1 0 0,0-1 1 0 0,1 1-1 0 0,-1-1 1 0 0,1 0 0 0 0,-1 0-1 0 0,1 0 1 0 0,-1 0-1 0 0,1-1 1 0 0,-1 1 0 0 0,1-1-1 0 0,-1 1 1 0 0,1-1-1 0 0,-1 0 1 0 0,5-2 0 0 0,3-1-172 0 0,-1 0 1 0 0,1 0 0 0 0,0-1 0 0 0,-1-1 0 0 0,10-7 0 0 0,-15 9 174 0 0,0 0 0 0 0,-1 1 0 0 0,0-1 0 0 0,0 0 0 0 0,0-1 0 0 0,0 1 0 0 0,-1 0 0 0 0,1-1 0 0 0,2-7 0 0 0,-5 11 101 0 0,1 0 0 0 0,-1 0-1 0 0,1 0 1 0 0,-1 0-1 0 0,1 0 1 0 0,-1 0 0 0 0,0-1-1 0 0,1 1 1 0 0,-1 0-1 0 0,0 0 1 0 0,0-1 0 0 0,0 1-1 0 0,0 0 1 0 0,0 0-1 0 0,0 0 1 0 0,0-1 0 0 0,-1 1-1 0 0,1 0 1 0 0,0 0-1 0 0,-1 0 1 0 0,1-1-1 0 0,-1 1 1 0 0,1 0 0 0 0,-1 0-1 0 0,1 0 1 0 0,-1 0-1 0 0,0 0 1 0 0,0 0 0 0 0,1 0-1 0 0,-1 0 1 0 0,0 0-1 0 0,0 1 1 0 0,0-1 0 0 0,0 0-1 0 0,0 0 1 0 0,0 1-1 0 0,0-1 1 0 0,0 1 0 0 0,0-1-1 0 0,0 1 1 0 0,-1-1-1 0 0,-1 0 1 0 0,2 2-19 0 0,0-1-1 0 0,0 0 1 0 0,0 0-1 0 0,0 0 1 0 0,0 1-1 0 0,0-1 1 0 0,0 1 0 0 0,0-1-1 0 0,1 0 1 0 0,-1 1-1 0 0,0 0 1 0 0,0-1 0 0 0,0 1-1 0 0,0-1 1 0 0,1 1-1 0 0,-1 0 1 0 0,0 0-1 0 0,1-1 1 0 0,-1 1 0 0 0,0 0-1 0 0,1 0 1 0 0,-1 0-1 0 0,1 0 1 0 0,-1 0 0 0 0,1 0-1 0 0,0 0 1 0 0,-1 0-1 0 0,1 0 1 0 0,0 0 0 0 0,0 0-1 0 0,0 0 1 0 0,0 0-1 0 0,0 0 1 0 0,0 0-1 0 0,0 0 1 0 0,0 0 0 0 0,0 0-1 0 0,0 0 1 0 0,1 1-1 0 0,-1 3-28 0 0,0 0 1 0 0,0 0-1 0 0,0 0 0 0 0,1-1 0 0 0,0 1 0 0 0,0 0 0 0 0,2 6 0 0 0,0-8 9 0 0,0 1 0 0 0,-1-1 0 0 0,1 0-1 0 0,1 0 1 0 0,-1 0 0 0 0,0-1 0 0 0,1 1 0 0 0,-1-1 0 0 0,1 1 0 0 0,0-1 0 0 0,0 0-1 0 0,0-1 1 0 0,0 1 0 0 0,6 1 0 0 0,-6-2-315 0 0,-1-1-1 0 0,1 1 0 0 0,-1 0 1 0 0,1-1-1 0 0,-1 0 1 0 0,1 0-1 0 0,0 0 1 0 0,4-1-1 0 0,-6 0-384 0 0,0 1-1 0 0,0-1 1 0 0,0 1-1 0 0,0-1 1 0 0,0 0 0 0 0,0 0-1 0 0,-1 0 1 0 0,1 0 0 0 0,0 0-1 0 0,0 0 1 0 0,-1-1-1 0 0,1 1 1 0 0,0-1 0 0 0,1-2-1 0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8.271"/>
    </inkml:context>
    <inkml:brush xml:id="br0">
      <inkml:brushProperty name="width" value="0.05" units="cm"/>
      <inkml:brushProperty name="height" value="0.05" units="cm"/>
      <inkml:brushProperty name="color" value="#FF0000"/>
    </inkml:brush>
  </inkml:definitions>
  <inkml:trace contextRef="#ctx0" brushRef="#br0">43 1 3260 0 0,'0'0'4415'0'0,"0"4"-3811"0"0,-6 89 5126 0 0,-9 2-3526 0 0,6-42-2085 0 0,-3 92 0 0 0,12-144-151 0 0,-1 0 0 0 0,1 1 0 0 0,0-1 1 0 0,0 0-1 0 0,0 0 0 0 0,0 0 0 0 0,1 1 0 0 0,-1-1 0 0 0,0 0 1 0 0,0 0-1 0 0,1 0 0 0 0,-1 0 0 0 0,1 1 0 0 0,-1-1 0 0 0,1 0 1 0 0,-1 0-1 0 0,1 0 0 0 0,1 1 0 0 0,-2-1-33 0 0,1-1 0 0 0,0 0 0 0 0,-1 0 0 0 0,1 0 0 0 0,-1 0 0 0 0,1 0 0 0 0,-1 0 0 0 0,1 0 0 0 0,-1 0 0 0 0,1-1 0 0 0,-1 1 0 0 0,1 0 0 0 0,-1 0 0 0 0,1 0 0 0 0,-1-1 0 0 0,1 1 0 0 0,-1 0 0 0 0,1 0 0 0 0,-1-1 0 0 0,1 1 0 0 0,-1 0 0 0 0,1-1 0 0 0,-1 1 0 0 0,0-1 0 0 0,1 1 0 0 0,0-1 0 0 0,2-3-192 0 0,0 1-1 0 0,-1-1 0 0 0,1 0 0 0 0,-1 0 1 0 0,0 0-1 0 0,0 0 0 0 0,0 0 0 0 0,2-6 1 0 0,5-14-41 0 0,2-12-222 0 0,-11 41 637 0 0,0-1 0 0 0,1 0 0 0 0,-1 0 0 0 0,1 0 0 0 0,0 0 0 0 0,0 0 0 0 0,0 0 1 0 0,0 0-1 0 0,1 0 0 0 0,-1-1 0 0 0,1 1 0 0 0,0 0 0 0 0,0-1 0 0 0,1 1 0 0 0,-1-1 0 0 0,1 0 0 0 0,0 0 0 0 0,0 0 0 0 0,0 0 0 0 0,0 0 0 0 0,0-1 0 0 0,0 1 0 0 0,1-1 0 0 0,-1 0 0 0 0,1 0 0 0 0,0 0 0 0 0,-1-1 0 0 0,1 1 0 0 0,4 0 0 0 0,0 0-591 0 0,-1 0 1 0 0,1 0-1 0 0,-1-1 1 0 0,1-1-1 0 0,0 1 0 0 0,12-2 1 0 0,-11 1-1012 0 0,0-2-1 0 0,0 1 1 0 0,0-1 0 0 0,-1 0 0 0 0,14-6 0 0 0,-21 7 1621 0 0,-1 1 0 0 0,1 0 0 0 0,-1-1 0 0 0,1 1 0 0 0,-1-1 0 0 0,1 1 0 0 0,-1-1 0 0 0,1 0 0 0 0,-1 1 0 0 0,0-1 1 0 0,1 1-1 0 0,-1-1 0 0 0,0 0 0 0 0,1 1 0 0 0,-1-1 0 0 0,0 0 0 0 0,0 1 0 0 0,0-1 0 0 0,1 0 0 0 0,-1 0 0 0 0,0 1 0 0 0,0-1 0 0 0,0 0 0 0 0,0 1 0 0 0,-1-1 0 0 0,1 0 0 0 0,0 0 1 0 0,-6-29 4676 0 0,1 4-3027 0 0,2 0-278 0 0,0 15-135 0 0,-1 10-151 0 0,-2 8-1223 0 0,1 1 1 0 0,0-1 0 0 0,0 1-1 0 0,1 0 1 0 0,0 0-1 0 0,0 1 1 0 0,0-1-1 0 0,2 1 1 0 0,-1-1 0 0 0,1 1-1 0 0,0 0 1 0 0,1 0-1 0 0,-1 13 1 0 0,2-21-46 0 0,0 0 1 0 0,0-1-1 0 0,0 1 0 0 0,0 0 1 0 0,0-1-1 0 0,1 1 1 0 0,-1 0-1 0 0,0-1 0 0 0,0 1 1 0 0,1-1-1 0 0,-1 1 1 0 0,0 0-1 0 0,1-1 0 0 0,-1 1 1 0 0,1-1-1 0 0,-1 1 1 0 0,1-1-1 0 0,-1 1 0 0 0,1-1 1 0 0,-1 0-1 0 0,1 1 1 0 0,-1-1-1 0 0,1 1 0 0 0,-1-1 1 0 0,1 0-1 0 0,0 0 1 0 0,-1 1-1 0 0,2-1 0 0 0,27 3-2030 0 0,36-12-2767 0 0,-58 8 3974 0 0,7-2-2108 0 0,-2 1-1464 0 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0.101"/>
    </inkml:context>
    <inkml:brush xml:id="br0">
      <inkml:brushProperty name="width" value="0.05" units="cm"/>
      <inkml:brushProperty name="height" value="0.05" units="cm"/>
      <inkml:brushProperty name="color" value="#FF0000"/>
    </inkml:brush>
  </inkml:definitions>
  <inkml:trace contextRef="#ctx0" brushRef="#br0">17 75 3824 0 0,'0'0'7231'0'0,"-1"5"-6161"0"0,-4 19 98 0 0,1-1 0 0 0,0 1 0 0 0,1 44 1 0 0,8-50-996 0 0,-5-18-168 0 0,1-1 0 0 0,-1 1 0 0 0,0-1-1 0 0,1 1 1 0 0,-1 0 0 0 0,0-1 0 0 0,1 1 0 0 0,-1-1 0 0 0,0 1 0 0 0,1-1-1 0 0,-1 1 1 0 0,0-1 0 0 0,0 0 0 0 0,1 1 0 0 0,-1-1 0 0 0,0 1-1 0 0,0-1 1 0 0,0 1 0 0 0,0-1 0 0 0,0 0 0 0 0,0 1 0 0 0,0-1 0 0 0,0 1-1 0 0,0-1 1 0 0,0 0 0 0 0,0 1 0 0 0,-1-1 0 0 0,1 0 0 0 0,0-187-1866 0 0,-6 167 4136 0 0,5 17-1950 0 0,12 1-1128 0 0,-2 2 206 0 0,-3-1 331 0 0,1 2 1 0 0,0-1-1 0 0,0 1 1 0 0,0 0-1 0 0,0 0 1 0 0,0 1-1 0 0,10 2 1 0 0,11 11-2782 0 0,-27-13 2654 0 0,1 0 1 0 0,-1 0 0 0 0,0 0-1 0 0,0 0 1 0 0,-1 1-1 0 0,1-1 1 0 0,0 0 0 0 0,0 1-1 0 0,-1-1 1 0 0,1 0 0 0 0,-1 1-1 0 0,1-1 1 0 0,-1 1 0 0 0,1-1-1 0 0,-1 1 1 0 0,0 0-1 0 0,0 2 1 0 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0.789"/>
    </inkml:context>
    <inkml:brush xml:id="br0">
      <inkml:brushProperty name="width" value="0.05" units="cm"/>
      <inkml:brushProperty name="height" value="0.05" units="cm"/>
      <inkml:brushProperty name="color" value="#FF0000"/>
    </inkml:brush>
  </inkml:definitions>
  <inkml:trace contextRef="#ctx0" brushRef="#br0">112 8 10021 0 0,'0'0'8413'0'0,"-25"-8"-8009"0"0,19 11-368 0 0,1-1 0 0 0,0 1 0 0 0,0 0 0 0 0,0 1-1 0 0,1-1 1 0 0,-1 1 0 0 0,1 0 0 0 0,0 0 0 0 0,0 0 0 0 0,0 1 0 0 0,0-1 0 0 0,1 1 0 0 0,0 0 0 0 0,0 0 0 0 0,0 0 0 0 0,-2 6 0 0 0,3-6-102 0 0,0 0 1 0 0,0 0 0 0 0,0 0-1 0 0,0 0 1 0 0,1 1-1 0 0,0-1 1 0 0,0 1-1 0 0,0-1 1 0 0,1 1-1 0 0,-1-1 1 0 0,1 1 0 0 0,1-1-1 0 0,-1 1 1 0 0,1-1-1 0 0,0 1 1 0 0,4 10-1 0 0,-5-15-12 0 0,1 1-1 0 0,0 0 1 0 0,0 0-1 0 0,0-1 1 0 0,0 1-1 0 0,0-1 0 0 0,1 1 1 0 0,-1-1-1 0 0,0 1 1 0 0,1-1-1 0 0,-1 0 1 0 0,1 0-1 0 0,-1 1 0 0 0,1-1 1 0 0,0 0-1 0 0,-1-1 1 0 0,1 1-1 0 0,0 0 1 0 0,0 0-1 0 0,0-1 0 0 0,0 1 1 0 0,2 0-1 0 0,0-1-95 0 0,0 0 0 0 0,0 0 0 0 0,-1-1 0 0 0,1 1 0 0 0,0-1 0 0 0,-1 0 0 0 0,1 0 0 0 0,0 0 0 0 0,-1 0 0 0 0,1-1 0 0 0,3-1 0 0 0,0-1 18 0 0,1-1 0 0 0,-1 1 0 0 0,0-1 1 0 0,-1-1-1 0 0,1 1 0 0 0,-1-1 0 0 0,0 0 1 0 0,0 0-1 0 0,-1-1 0 0 0,5-7 0 0 0,-6 7 391 0 0,0 0-1 0 0,-1-1 1 0 0,0 0-1 0 0,0 1 1 0 0,-1-1 0 0 0,0 0-1 0 0,0 0 1 0 0,-1 0-1 0 0,0 0 1 0 0,0-10-1 0 0,-23 63 1000 0 0,20-38-1220 0 0,1 0 0 0 0,-1 1 0 0 0,1 0 1 0 0,1-1-1 0 0,-1 1 0 0 0,1 0 0 0 0,1-1 0 0 0,-1 1 1 0 0,3 8-1 0 0,-3-14-109 0 0,1-1 1 0 0,0 1-1 0 0,-1 0 0 0 0,1-1 1 0 0,0 1-1 0 0,0-1 1 0 0,0 1-1 0 0,0-1 1 0 0,1 1-1 0 0,-1-1 1 0 0,0 0-1 0 0,0 1 0 0 0,1-1 1 0 0,-1 0-1 0 0,1 0 1 0 0,2 1-1 0 0,-1 0-297 0 0,1-1 0 0 0,-1 0 0 0 0,1 0 1 0 0,-1 0-1 0 0,1-1 0 0 0,0 0 0 0 0,-1 1 0 0 0,1-1 0 0 0,-1 0 0 0 0,1 0 0 0 0,4-2 0 0 0,17-3-5048 0 0,-17 2 948 0 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1.606"/>
    </inkml:context>
    <inkml:brush xml:id="br0">
      <inkml:brushProperty name="width" value="0.05" units="cm"/>
      <inkml:brushProperty name="height" value="0.05" units="cm"/>
      <inkml:brushProperty name="color" value="#FF0000"/>
    </inkml:brush>
  </inkml:definitions>
  <inkml:trace contextRef="#ctx0" brushRef="#br0">201 254 9625 0 0,'0'0'5598'0'0,"-4"-2"-5250"0"0,-3-2-275 0 0,0 1 0 0 0,-1 0-1 0 0,1 0 1 0 0,0 0 0 0 0,-1 1 0 0 0,0 0 0 0 0,1 1 0 0 0,-1 0 0 0 0,0 0 0 0 0,0 0 0 0 0,0 1 0 0 0,1 0 0 0 0,-10 2-1 0 0,13-1-49 0 0,0-1 0 0 0,0 1 0 0 0,0 1 0 0 0,0-1 0 0 0,1 1 0 0 0,-1-1 0 0 0,0 1 0 0 0,1 0 0 0 0,-1 0-1 0 0,1 1 1 0 0,0-1 0 0 0,0 1 0 0 0,-1 0 0 0 0,2 0 0 0 0,-1 0 0 0 0,0 0 0 0 0,1 0 0 0 0,-1 0 0 0 0,1 1-1 0 0,0-1 1 0 0,0 1 0 0 0,0 0 0 0 0,1-1 0 0 0,-1 1 0 0 0,1 0 0 0 0,0 0 0 0 0,0 0 0 0 0,0 6 0 0 0,0-9-86 0 0,1 1 0 0 0,-1 0 0 0 0,1-1 0 0 0,0 1 1 0 0,-1 0-1 0 0,1 0 0 0 0,0-1 0 0 0,0 1 0 0 0,0 0 1 0 0,0 0-1 0 0,1 0 0 0 0,-1-1 0 0 0,0 1 0 0 0,1 0 1 0 0,-1-1-1 0 0,1 1 0 0 0,0 0 0 0 0,-1-1 0 0 0,1 1 1 0 0,0-1-1 0 0,0 1 0 0 0,0-1 0 0 0,0 1 0 0 0,0-1 1 0 0,0 0-1 0 0,1 1 0 0 0,-1-1 0 0 0,0 0 0 0 0,1 0 1 0 0,-1 0-1 0 0,1 0 0 0 0,-1 0 0 0 0,1 0 0 0 0,-1-1 1 0 0,1 1-1 0 0,0 0 0 0 0,-1-1 0 0 0,1 1 0 0 0,0-1 1 0 0,-1 0-1 0 0,1 1 0 0 0,0-1 0 0 0,0 0 0 0 0,0 0 1 0 0,3-1-1 0 0,2 1-522 0 0,1-1-1 0 0,-1 0 1 0 0,0-1 0 0 0,0 1-1 0 0,0-2 1 0 0,0 1 0 0 0,0-1 0 0 0,0 0-1 0 0,12-7 1 0 0,-8 2 312 0 0,0 0-1 0 0,-1-1 1 0 0,0-1-1 0 0,0 1 1 0 0,9-14-1 0 0,-7 6 1231 0 0,-1 0-1 0 0,0 0 1 0 0,-1-1-1 0 0,-1 0 0 0 0,8-24 1 0 0,-13 27-180 0 0,-2 0 1 0 0,0-1-1 0 0,0 1 0 0 0,-2-24 1 0 0,0 36-720 0 0,-1-26 189 0 0,-1 16-506 0 0,-3 13-495 0 0,-2 10 871 0 0,1 1 1 0 0,0 0-1 0 0,1 0 1 0 0,0 1-1 0 0,0 0 1 0 0,1 0-1 0 0,-4 23 0 0 0,-9 90 388 0 0,16-111-596 0 0,0 1 1 0 0,1 0-1 0 0,3 17 1 0 0,-3-28-24 0 0,0 0-1 0 0,1 0 1 0 0,0 0 0 0 0,0 0 0 0 0,0 0-1 0 0,1-1 1 0 0,-1 1 0 0 0,1 0 0 0 0,0-1-1 0 0,0 1 1 0 0,0-1 0 0 0,0 0 0 0 0,1 1-1 0 0,-1-1 1 0 0,1 0 0 0 0,3 3 0 0 0,-5-6-7 0 0,-1 1 0 0 0,1-1 0 0 0,0 1 1 0 0,-1-1-1 0 0,1 1 0 0 0,0-1 0 0 0,-1 0 1 0 0,1 1-1 0 0,0-1 0 0 0,-1 0 0 0 0,1 0 1 0 0,0 1-1 0 0,-1-1 0 0 0,1 0 0 0 0,0 0 1 0 0,0 0-1 0 0,-1 0 0 0 0,1 0 0 0 0,0 0 1 0 0,0 0-1 0 0,-1 0 0 0 0,1 0 0 0 0,0 0 1 0 0,0-1-1 0 0,-1 1 0 0 0,1 0 0 0 0,0 0 1 0 0,-1-1-1 0 0,1 1 0 0 0,0 0 0 0 0,-1-1 1 0 0,1 1-1 0 0,0-1 0 0 0,-1 1 0 0 0,1-1 1 0 0,-1 1-1 0 0,1-1 0 0 0,0-1 0 0 0,10-25-6734 0 0,-10 18 3877 0 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2.269"/>
    </inkml:context>
    <inkml:brush xml:id="br0">
      <inkml:brushProperty name="width" value="0.05" units="cm"/>
      <inkml:brushProperty name="height" value="0.05" units="cm"/>
      <inkml:brushProperty name="color" value="#FF0000"/>
    </inkml:brush>
  </inkml:definitions>
  <inkml:trace contextRef="#ctx0" brushRef="#br0">119 0 2520 0 0,'0'0'12293'0'0,"-5"1"-11579"0"0,-1 0-476 0 0,1 0 0 0 0,-1 1 0 0 0,0 0-1 0 0,0 0 1 0 0,1 0 0 0 0,-1 1-1 0 0,1 0 1 0 0,0 0 0 0 0,0 0-1 0 0,0 1 1 0 0,0 0 0 0 0,-5 4 0 0 0,7-4-254 0 0,-1-1 0 0 0,1 1 1 0 0,0 0-1 0 0,-1 0 1 0 0,2 0-1 0 0,-1 0 1 0 0,1 1-1 0 0,-1-1 0 0 0,1 1 1 0 0,0 0-1 0 0,1-1 1 0 0,-1 1-1 0 0,1 0 1 0 0,0 0-1 0 0,0 0 1 0 0,0 7-1 0 0,1-11-51 0 0,0 0 0 0 0,0 0 0 0 0,0 0 1 0 0,0 0-1 0 0,0 0 0 0 0,0 0 0 0 0,0 0 0 0 0,0 1 0 0 0,1-1 1 0 0,-1 0-1 0 0,0 0 0 0 0,1 0 0 0 0,-1 0 0 0 0,1 0 0 0 0,-1-1 1 0 0,1 1-1 0 0,-1 0 0 0 0,1 0 0 0 0,0 0 0 0 0,-1 0 0 0 0,1 0 0 0 0,0-1 1 0 0,0 1-1 0 0,-1 0 0 0 0,1-1 0 0 0,0 1 0 0 0,0-1 0 0 0,0 1 1 0 0,0-1-1 0 0,0 1 0 0 0,0-1 0 0 0,0 0 0 0 0,0 1 0 0 0,0-1 1 0 0,0 0-1 0 0,0 0 0 0 0,0 0 0 0 0,0 0 0 0 0,0 1 0 0 0,1-2 0 0 0,-1 1 1 0 0,0 0-1 0 0,0 0 0 0 0,0 0 0 0 0,0 0 0 0 0,0-1 0 0 0,0 1 1 0 0,2-1-1 0 0,1-1-354 0 0,-1 1 0 0 0,1 0 0 0 0,0-1 0 0 0,0 0 0 0 0,-1 0 0 0 0,1 0 0 0 0,-1-1 0 0 0,0 1 0 0 0,1-1 0 0 0,-1 1 0 0 0,0-1 0 0 0,2-3 0 0 0,10-38-308 0 0,-8 26 5323 0 0,-7 18-4497 0 0,0 0 0 0 0,0 0 1 0 0,0 0-1 0 0,0 1 0 0 0,0-1 1 0 0,0 0-1 0 0,1 0 0 0 0,-1 0 1 0 0,0 0-1 0 0,0 0 0 0 0,0 0 1 0 0,3-2 2238 0 0,-3 2-2239 0 0,0 0 0 0 0,0 0 1 0 0,0 0-1 0 0,0 0 0 0 0,0 0 1 0 0,0-1-1 0 0,0 1 0 0 0,0 0 1 0 0,12 37-441 0 0,5 14-491 0 0,-16-49 597 0 0,0 0 1 0 0,0-1-1 0 0,0 1 1 0 0,1 0-1 0 0,-1-1 1 0 0,1 1-1 0 0,-1-1 1 0 0,1 1-1 0 0,-1-1 1 0 0,1 0-1 0 0,0 0 1 0 0,0 1-1 0 0,2-1 1 0 0,4-1-5933 0 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2.783"/>
    </inkml:context>
    <inkml:brush xml:id="br0">
      <inkml:brushProperty name="width" value="0.05" units="cm"/>
      <inkml:brushProperty name="height" value="0.05" units="cm"/>
      <inkml:brushProperty name="color" value="#FF0000"/>
    </inkml:brush>
  </inkml:definitions>
  <inkml:trace contextRef="#ctx0" brushRef="#br0">0 149 5124 0 0,'0'0'2225'0'0,"4"2"-1193"0"0,89 32 4437 0 0,-96-41-5183 0 0,-1 0 1 0 0,1 0 0 0 0,0 0-1 0 0,1 0 1 0 0,0-1-1 0 0,-2-7 1 0 0,3 11-39 0 0,-1-10 709 0 0,-1 1-1 0 0,2-1 1 0 0,0 0 0 0 0,1-17-1 0 0,38 9-2955 0 0,-31 19 1823 0 0,-1 1 0 0 0,1-1 0 0 0,0 1 0 0 0,0 0 0 0 0,9-1 0 0 0,8 7-2320 0 0,-23-3 2011 0 0,1 0-1 0 0,-1 0 1 0 0,1 0 0 0 0,-1 0 0 0 0,0 1-1 0 0,1-1 1 0 0,-1 0 0 0 0,0 0-1 0 0,0 1 1 0 0,0-1 0 0 0,0 1 0 0 0,0-1-1 0 0,1 3 1 0 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5.375"/>
    </inkml:context>
    <inkml:brush xml:id="br0">
      <inkml:brushProperty name="width" value="0.05" units="cm"/>
      <inkml:brushProperty name="height" value="0.05" units="cm"/>
      <inkml:brushProperty name="color" value="#FF0000"/>
    </inkml:brush>
  </inkml:definitions>
  <inkml:trace contextRef="#ctx0" brushRef="#br0">1 0 3664 0 0,'2'6'11177'0'0,"4"25"-9591"0"0,-2 279-449 0 0,-3-318-1152 0 0,1 0 0 0 0,-1-1-1 0 0,1 1 1 0 0,5-13 0 0 0,2-13-489 0 0,-9 32 478 0 0,1 0 1 0 0,-1 1-1 0 0,0-1 1 0 0,1 0-1 0 0,-1 0 1 0 0,1 0-1 0 0,0 0 1 0 0,-1 0-1 0 0,1 1 1 0 0,0-1-1 0 0,0 0 1 0 0,0 1-1 0 0,0-1 1 0 0,1 1-1 0 0,-1-1 1 0 0,0 1-1 0 0,1-1 1 0 0,-1 1-1 0 0,1 0 1 0 0,-1 0-1 0 0,1 0 1 0 0,-1 0-1 0 0,1 0 1 0 0,0 0-1 0 0,0 0 1 0 0,-1 0-1 0 0,1 1 1 0 0,0-1-1 0 0,0 1 1 0 0,0-1-1 0 0,0 1 1 0 0,0 0-1 0 0,0 0 1 0 0,0 0-1 0 0,0 0 1 0 0,0 0-1 0 0,0 0 1 0 0,-1 0-1 0 0,1 1 1 0 0,0-1-1 0 0,0 1 1 0 0,0-1-1 0 0,0 1 1 0 0,0 0-1 0 0,-1 0 1 0 0,1-1-1 0 0,0 1 1 0 0,-1 1-1 0 0,1-1 1 0 0,-1 0-1 0 0,1 0 1 0 0,-1 1 0 0 0,1-1-1 0 0,-1 0 1 0 0,0 1-1 0 0,0-1 1 0 0,0 1-1 0 0,0 0 1 0 0,2 2-1 0 0,10 15 277 0 0,-10-15-500 0 0,1 1 1 0 0,-1-1 0 0 0,0 1-1 0 0,-1 0 1 0 0,1 0 0 0 0,1 5-1 0 0,-3-8 252 0 0,-1-1-1 0 0,0 0 0 0 0,0 1 0 0 0,1-1 0 0 0,-1 0 1 0 0,0 1-1 0 0,0-1 0 0 0,-1 1 0 0 0,1-1 0 0 0,0 0 0 0 0,0 1 1 0 0,-1-1-1 0 0,1 0 0 0 0,-1 1 0 0 0,1-1 0 0 0,-1 0 1 0 0,1 0-1 0 0,-1 1 0 0 0,0-1 0 0 0,0 0 0 0 0,1 0 0 0 0,-1 0 1 0 0,0 0-1 0 0,0 0 0 0 0,0 0 0 0 0,0 0 0 0 0,0 0 1 0 0,0-1-1 0 0,-2 2 0 0 0,0 0 286 0 0,-10 8 180 0 0,-1 0-1 0 0,1-2 1 0 0,-2 1 0 0 0,1-2 0 0 0,-29 11 0 0 0,43-18-538 0 0,-1 0 0 0 0,1 1 0 0 0,-1-1 0 0 0,1 0 0 0 0,-1 0 0 0 0,1 0-1 0 0,-1 0 1 0 0,1 0 0 0 0,-1 0 0 0 0,1 0 0 0 0,-1-1 0 0 0,1 1 0 0 0,-1 0 0 0 0,1 0 0 0 0,-1 0 0 0 0,1 0 0 0 0,-1-1 0 0 0,1 1 0 0 0,-1 0 0 0 0,1 0 0 0 0,0-1-1 0 0,-1 1 1 0 0,1 0 0 0 0,0-1 0 0 0,-1 1 0 0 0,1 0 0 0 0,0-1 0 0 0,-1 1 0 0 0,1-1 0 0 0,0 1 0 0 0,-1 0 0 0 0,1-1 0 0 0,0 1 0 0 0,0-1 0 0 0,0 1 0 0 0,-1-2 0 0 0,-1-24-704 0 0,2 24 332 0 0,0 0 1 0 0,0 0-1 0 0,0 0 1 0 0,0-1-1 0 0,0 1 0 0 0,-1 0 1 0 0,1 0-1 0 0,-1 0 0 0 0,1 0 1 0 0,-1 0-1 0 0,0 0 0 0 0,0 0 1 0 0,-1-4-1 0 0</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5.974"/>
    </inkml:context>
    <inkml:brush xml:id="br0">
      <inkml:brushProperty name="width" value="0.05" units="cm"/>
      <inkml:brushProperty name="height" value="0.05" units="cm"/>
      <inkml:brushProperty name="color" value="#FF0000"/>
    </inkml:brush>
  </inkml:definitions>
  <inkml:trace contextRef="#ctx0" brushRef="#br0">61 3 7313 0 0,'0'0'11108'0'0,"-26"11"-10187"0"0,21-2-927 0 0,0-1-1 0 0,0 1 1 0 0,1 0 0 0 0,0 1 0 0 0,-4 14-1 0 0,8-22-69 0 0,-1 0 0 0 0,0 0 0 0 0,1 0 0 0 0,-1 0 0 0 0,1 0 0 0 0,0 0 0 0 0,-1 0 0 0 0,1 0 0 0 0,0 0 0 0 0,0 0 0 0 0,1 0 0 0 0,-1 0 0 0 0,0 0 0 0 0,1 0 0 0 0,-1 0 0 0 0,1 0 0 0 0,-1 0 0 0 0,1 0 0 0 0,0 0 0 0 0,0 0 0 0 0,0 0 0 0 0,0-1 0 0 0,0 1 0 0 0,0 0 0 0 0,1-1 0 0 0,-1 1 0 0 0,1-1 0 0 0,-1 0 0 0 0,1 1 0 0 0,-1-1 0 0 0,1 0 0 0 0,0 0 0 0 0,-1 0 0 0 0,1 0 0 0 0,3 1 0 0 0,-2-1-32 0 0,0-1-1 0 0,0 0 1 0 0,0 0-1 0 0,-1 0 1 0 0,1 0-1 0 0,0 0 1 0 0,0-1-1 0 0,0 1 1 0 0,0-1-1 0 0,0 0 1 0 0,-1 0-1 0 0,1 0 1 0 0,0 0-1 0 0,-1 0 1 0 0,1-1-1 0 0,-1 1 1 0 0,1-1-1 0 0,-1 0 1 0 0,0 1-1 0 0,0-1 1 0 0,0 0-1 0 0,0-1 1 0 0,0 1-1 0 0,0 0 1 0 0,0 0-1 0 0,-1-1 1 0 0,1 1-1 0 0,-1-1 1 0 0,2-4-1 0 0,2 0 223 0 0,-1-1-1 0 0,-1 1 1 0 0,1-1-1 0 0,-2 0 1 0 0,1-1-1 0 0,-1 1 1 0 0,0 0-1 0 0,1-16 1 0 0,-2 23-65 0 0,-1 0 0 0 0,0 0 0 0 0,0 1 1 0 0,0-1-1 0 0,0 0 0 0 0,0 0 1 0 0,0 1-1 0 0,0-1 0 0 0,0 0 0 0 0,-1 1 1 0 0,1-1-1 0 0,0 0 0 0 0,0 1 1 0 0,-1-1-1 0 0,1 0 0 0 0,0 1 0 0 0,-1-1 1 0 0,1 0-1 0 0,0 1 0 0 0,-1-1 1 0 0,1 1-1 0 0,-1-2 0 0 0,-10 8 1075 0 0,9-3-1053 0 0,-1-1-1 0 0,1 1 1 0 0,1 0-1 0 0,-1 0 0 0 0,0 0 1 0 0,1 0-1 0 0,-1 1 1 0 0,-1 5-1 0 0,0 13-136 0 0,-6 38-601 0 0,9-57 390 0 0,0 1 1 0 0,0-1-1 0 0,0 0 0 0 0,0 1 0 0 0,1-1 0 0 0,-1 1 0 0 0,1-1 0 0 0,0 0 0 0 0,0 1 0 0 0,0-1 0 0 0,0 0 0 0 0,0 0 0 0 0,4 5 0 0 0,-5-7 44 0 0,1-1 1 0 0,0 1-1 0 0,0 0 0 0 0,0-1 1 0 0,0 1-1 0 0,0-1 1 0 0,0 1-1 0 0,0-1 0 0 0,0 1 1 0 0,0-1-1 0 0,0 0 0 0 0,0 1 1 0 0,0-1-1 0 0,0 0 1 0 0,0 0-1 0 0,0 0 0 0 0,0 0 1 0 0,1 0-1 0 0,-1 0 1 0 0,0 0-1 0 0,0 0 0 0 0,0-1 1 0 0,0 1-1 0 0,0 0 0 0 0,0-1 1 0 0,2 0-1 0 0,1-1-2730 0 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6.368"/>
    </inkml:context>
    <inkml:brush xml:id="br0">
      <inkml:brushProperty name="width" value="0.05" units="cm"/>
      <inkml:brushProperty name="height" value="0.05" units="cm"/>
      <inkml:brushProperty name="color" value="#FF0000"/>
    </inkml:brush>
  </inkml:definitions>
  <inkml:trace contextRef="#ctx0" brushRef="#br0">102 1 9109 0 0,'0'0'5590'0'0,"-5"1"-4852"0"0,0 0-506 0 0,0 0 0 0 0,1 1 1 0 0,-1 0-1 0 0,0 0 0 0 0,0 0 1 0 0,1 0-1 0 0,0 1 0 0 0,-1 0 1 0 0,1 0-1 0 0,0 0 0 0 0,0 0 0 0 0,1 1 1 0 0,-1-1-1 0 0,1 1 0 0 0,-6 7 1 0 0,6-5-192 0 0,0 0 0 0 0,-1 1 0 0 0,2 0 0 0 0,-1-1 0 0 0,1 1 0 0 0,0 0 0 0 0,1 0 0 0 0,0 0 0 0 0,0 0 0 0 0,0 0 0 0 0,1 10 0 0 0,0-14-78 0 0,1 0 0 0 0,-1 0 0 0 0,1 0-1 0 0,0 0 1 0 0,0 0 0 0 0,1 0 0 0 0,-1 0 0 0 0,0 0-1 0 0,1-1 1 0 0,0 1 0 0 0,-1 0 0 0 0,1-1-1 0 0,0 0 1 0 0,0 1 0 0 0,1-1 0 0 0,-1 0-1 0 0,0 0 1 0 0,1 0 0 0 0,-1 0 0 0 0,1-1-1 0 0,0 1 1 0 0,-1-1 0 0 0,5 2 0 0 0,-5-2-122 0 0,1 0 1 0 0,-1 0 0 0 0,0-1 0 0 0,1 1 0 0 0,-1-1-1 0 0,1 1 1 0 0,-1-1 0 0 0,1 0 0 0 0,-1 0 0 0 0,1 0-1 0 0,-1 0 1 0 0,5-1 0 0 0,-5 0-166 0 0,0 1-1 0 0,-1-1 1 0 0,1 0 0 0 0,-1 1-1 0 0,1-1 1 0 0,-1 0 0 0 0,1 0-1 0 0,-1 0 1 0 0,0 0 0 0 0,1 0-1 0 0,-1-1 1 0 0,0 1 0 0 0,0 0-1 0 0,0 0 1 0 0,0-1 0 0 0,0 1-1 0 0,0-1 1 0 0,0 1 0 0 0,0-1-1 0 0,0-2 1 0 0,0-5-6863 0 0,-1 5 4489 0 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6.777"/>
    </inkml:context>
    <inkml:brush xml:id="br0">
      <inkml:brushProperty name="width" value="0.05" units="cm"/>
      <inkml:brushProperty name="height" value="0.05" units="cm"/>
      <inkml:brushProperty name="color" value="#FF0000"/>
    </inkml:brush>
  </inkml:definitions>
  <inkml:trace contextRef="#ctx0" brushRef="#br0">59 1 4528 0 0,'0'0'12206'0'0,"2"4"-11874"0"0,1 3-251 0 0,-1-1 0 0 0,0 1 0 0 0,-1-1 0 0 0,0 1 0 0 0,0 0 0 0 0,0 0 0 0 0,-1 0 0 0 0,0 0 0 0 0,0 0 0 0 0,-1-1 0 0 0,-2 15 0 0 0,-5 12-579 0 0,-15 39 0 0 0,3-6-625 0 0,12-44 411 0 0,1-2-1112 0 0,5-7-5850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0.457"/>
    </inkml:context>
    <inkml:brush xml:id="br0">
      <inkml:brushProperty name="width" value="0.05" units="cm"/>
      <inkml:brushProperty name="height" value="0.05" units="cm"/>
      <inkml:brushProperty name="color" value="#0000FF"/>
    </inkml:brush>
  </inkml:definitions>
  <inkml:trace contextRef="#ctx0" brushRef="#br0">120 1 7385 0 0,'0'0'10750'0'0,"-5"0"-9431"0"0,0 1-1043 0 0,0 1-1 0 0,-1 0 0 0 0,1 0 1 0 0,0 0-1 0 0,0 1 0 0 0,0 0 1 0 0,1 0-1 0 0,-1 0 0 0 0,1 0 1 0 0,0 1-1 0 0,-1 0 0 0 0,1 0 1 0 0,1 0-1 0 0,-1 0 0 0 0,1 1 0 0 0,0-1 1 0 0,0 1-1 0 0,-4 7 0 0 0,3-6-261 0 0,0 1-1 0 0,1 0 1 0 0,-1 0-1 0 0,2 0 0 0 0,-1 1 1 0 0,1-1-1 0 0,0 1 1 0 0,0-1-1 0 0,1 1 0 0 0,0-1 1 0 0,0 1-1 0 0,1 0 1 0 0,1 13-1 0 0,-1-19-20 0 0,1 0 0 0 0,-1-1-1 0 0,1 1 1 0 0,0-1 0 0 0,-1 1 0 0 0,1-1 0 0 0,0 1 0 0 0,0-1-1 0 0,0 1 1 0 0,0-1 0 0 0,0 0 0 0 0,0 1 0 0 0,0-1-1 0 0,0 0 1 0 0,1 0 0 0 0,-1 0 0 0 0,0 0 0 0 0,1 0 0 0 0,-1 0-1 0 0,1-1 1 0 0,2 2 0 0 0,1 0-76 0 0,-1-1 0 0 0,1 0 0 0 0,0 0 0 0 0,-1-1 0 0 0,1 1-1 0 0,0-1 1 0 0,8-1 0 0 0,3-1-615 0 0,-1 0 0 0 0,0-1 0 0 0,27-9-1 0 0,-15 0-3237 0 0,-12 3-3977 0 0</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7.170"/>
    </inkml:context>
    <inkml:brush xml:id="br0">
      <inkml:brushProperty name="width" value="0.05" units="cm"/>
      <inkml:brushProperty name="height" value="0.05" units="cm"/>
      <inkml:brushProperty name="color" value="#FF0000"/>
    </inkml:brush>
  </inkml:definitions>
  <inkml:trace contextRef="#ctx0" brushRef="#br0">90 1 1512 0 0,'0'0'15093'0'0,"-3"2"-14414"0"0,-8 10-576 0 0,1 1 0 0 0,0 0 0 0 0,0 0 0 0 0,2 1 1 0 0,0 0-1 0 0,0 1 0 0 0,1 0 0 0 0,-6 21 0 0 0,13-35-120 0 0,0-1 0 0 0,-1 0-1 0 0,1 1 1 0 0,0-1 0 0 0,0 0-1 0 0,0 1 1 0 0,0-1-1 0 0,0 0 1 0 0,0 1 0 0 0,0-1-1 0 0,0 1 1 0 0,0-1 0 0 0,0 0-1 0 0,0 1 1 0 0,0-1 0 0 0,0 0-1 0 0,0 1 1 0 0,0-1-1 0 0,0 0 1 0 0,1 1 0 0 0,-1-1-1 0 0,0 0 1 0 0,0 1 0 0 0,0-1-1 0 0,1 0 1 0 0,-1 1 0 0 0,0-1-1 0 0,0 0 1 0 0,1 0-1 0 0,-1 1 1 0 0,0-1 0 0 0,0 0-1 0 0,1 0 1 0 0,-1 1 0 0 0,19 3-743 0 0,29-6-1077 0 0,-35 1 922 0 0,22 6 490 0 0,-15 4-1283 0 0,-15 0-2964 0 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7.835"/>
    </inkml:context>
    <inkml:brush xml:id="br0">
      <inkml:brushProperty name="width" value="0.05" units="cm"/>
      <inkml:brushProperty name="height" value="0.05" units="cm"/>
      <inkml:brushProperty name="color" value="#FF0000"/>
    </inkml:brush>
  </inkml:definitions>
  <inkml:trace contextRef="#ctx0" brushRef="#br0">177 0 8161 0 0,'0'0'4049'0'0,"-7"1"-1948"0"0,-14 3-1126 0 0,1 0 0 0 0,-26 9-1 0 0,40-11-848 0 0,-1 0-1 0 0,1 1 0 0 0,-1 0 1 0 0,1 0-1 0 0,0 0 0 0 0,0 1 0 0 0,1 0 1 0 0,-1 0-1 0 0,1 0 0 0 0,-1 1 1 0 0,-6 8-1 0 0,11-13-204 0 0,1 1 0 0 0,-1 0 0 0 0,1 0 0 0 0,-1-1 0 0 0,1 1 0 0 0,0 0 0 0 0,-1 0 0 0 0,1-1 0 0 0,0 1 0 0 0,0 0-1 0 0,-1 0 1 0 0,1 0 0 0 0,0-1 0 0 0,0 1 0 0 0,0 0 0 0 0,0 0 0 0 0,0 0 0 0 0,0 0 0 0 0,0-1 0 0 0,1 1 0 0 0,-1 0 0 0 0,0 0 0 0 0,0 0 0 0 0,1-1 0 0 0,-1 1 0 0 0,0 0 0 0 0,1 1 0 0 0,22 14-1499 0 0,35-1-2843 0 0,-53-15 3391 0 0,43 14-2406 0 0,-47-14 3450 0 0,0 1 0 0 0,-1-1-1 0 0,1 0 1 0 0,0 1 0 0 0,0-1-1 0 0,-1 0 1 0 0,1 1 0 0 0,0-1-1 0 0,-1 1 1 0 0,1-1 0 0 0,-1 1-1 0 0,1-1 1 0 0,0 1 0 0 0,-1-1-1 0 0,1 1 1 0 0,-1 0 0 0 0,0-1-1 0 0,1 1 1 0 0,-1 0 0 0 0,0-1-1 0 0,1 1 1 0 0,-1 0 0 0 0,0 0-1 0 0,1-1 1 0 0,-1 1-1 0 0,0 0 1 0 0,0 0 0 0 0,0 0-1 0 0,0-1 1 0 0,0 1 0 0 0,0 0-1 0 0,0 0 1 0 0,0-1 0 0 0,0 1-1 0 0,0 0 1 0 0,-1 0 0 0 0,1 0-1 0 0,0-1 1 0 0,0 1 0 0 0,-1 0-1 0 0,1-1 1 0 0,-1 1 0 0 0,1 0-1 0 0,0-1 1 0 0,-1 1 0 0 0,1 0-1 0 0,-1-1 1 0 0,0 1 0 0 0,1-1-1 0 0,-1 1 1 0 0,1-1 0 0 0,-1 1-1 0 0,0-1 1 0 0,1 1 0 0 0,-1-1-1 0 0,-1 1 1 0 0,-21 20 413 0 0,-37 28 444 0 0,55-46-373 0 0,0 0 0 0 0,0 0 0 0 0,-1-1 0 0 0,1 1-1 0 0,0-1 1 0 0,-8 1 0 0 0,4-4-2773 0 0,8 0 1242 0 0,1 1 885 0 0,0-1 0 0 0,0 1 1 0 0,0 0-1 0 0,0 0 0 0 0,0 0 0 0 0,0-1 1 0 0,0 1-1 0 0,0 0 0 0 0,0 0 1 0 0,0 0-1 0 0,0-1 0 0 0,0 1 1 0 0,0 0-1 0 0,0 0 0 0 0,0-1 1 0 0,0 1-1 0 0,0 0 0 0 0,0 0 1 0 0,0 0-1 0 0,0-1 0 0 0,0 1 1 0 0,0 0-1 0 0,0 0 0 0 0,1 0 0 0 0,-1-1 1 0 0,0 1-1 0 0,0 0 0 0 0,2-1-1181 0 0,5-6-1521 0 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8.200"/>
    </inkml:context>
    <inkml:brush xml:id="br0">
      <inkml:brushProperty name="width" value="0.05" units="cm"/>
      <inkml:brushProperty name="height" value="0.05" units="cm"/>
      <inkml:brushProperty name="color" value="#FF0000"/>
    </inkml:brush>
  </inkml:definitions>
  <inkml:trace contextRef="#ctx0" brushRef="#br0">99 1 12613 0 0,'0'0'4413'0'0,"-5"3"-4169"0"0,-3 1-89 0 0,1 1 0 0 0,0 1 0 0 0,1-1 0 0 0,-1 1 0 0 0,1 0 0 0 0,0 1 0 0 0,1-1 0 0 0,0 1 0 0 0,-7 10 0 0 0,9-11-179 0 0,0-1 0 0 0,0 1 0 0 0,0-1 0 0 0,1 1 0 0 0,0 0 0 0 0,0 0 1 0 0,0 0-1 0 0,1 0 0 0 0,0 1 0 0 0,0-1 0 0 0,0 0 0 0 0,1 1 0 0 0,0-1 1 0 0,1 10-1 0 0,-1-14-83 0 0,1-1 0 0 0,-1 1 0 0 0,1 0 0 0 0,-1-1 0 0 0,1 1 0 0 0,0-1 0 0 0,-1 1 0 0 0,1-1 0 0 0,0 1 0 0 0,0-1 0 0 0,0 1 1 0 0,0-1-1 0 0,0 0 0 0 0,1 0 0 0 0,-1 1 0 0 0,0-1 0 0 0,1 0 0 0 0,-1 0 0 0 0,0 0 0 0 0,1 0 0 0 0,-1-1 0 0 0,3 2 0 0 0,38 4-7336 0 0,-33-6 3520 0 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8.607"/>
    </inkml:context>
    <inkml:brush xml:id="br0">
      <inkml:brushProperty name="width" value="0.05" units="cm"/>
      <inkml:brushProperty name="height" value="0.05" units="cm"/>
      <inkml:brushProperty name="color" value="#FF0000"/>
    </inkml:brush>
  </inkml:definitions>
  <inkml:trace contextRef="#ctx0" brushRef="#br0">111 1 14957 0 0,'0'0'3469'0'0,"-5"0"-4796"0"0,0 0 1394 0 0,0 0 0 0 0,0 1 0 0 0,0-1 0 0 0,0 2 0 0 0,0-1 0 0 0,1 0 0 0 0,-1 1 0 0 0,0 0 0 0 0,0 0 0 0 0,1 0 0 0 0,0 1 0 0 0,-1-1 0 0 0,1 1 0 0 0,0 0 0 0 0,0 0 0 0 0,-6 7 0 0 0,7-7-273 0 0,1 1 0 0 0,-1-1 0 0 0,1 0 0 0 0,0 1 0 0 0,0-1 0 0 0,1 1 0 0 0,-1 0 0 0 0,-1 6 0 0 0,2-9 122 0 0,1 0 0 0 0,0-1 1 0 0,0 1-1 0 0,0 0 0 0 0,0-1 0 0 0,0 1 0 0 0,0 0 0 0 0,0-1 0 0 0,0 1 0 0 0,0 0 1 0 0,0-1-1 0 0,0 1 0 0 0,0 0 0 0 0,0-1 0 0 0,0 1 0 0 0,1-1 0 0 0,-1 1 0 0 0,0 0 1 0 0,0-1-1 0 0,1 1 0 0 0,-1-1 0 0 0,1 1 0 0 0,-1-1 0 0 0,0 1 0 0 0,1-1 0 0 0,-1 1 1 0 0,1-1-1 0 0,-1 1 0 0 0,1-1 0 0 0,-1 0 0 0 0,1 1 0 0 0,-1-1 0 0 0,1 0 0 0 0,0 1 1 0 0,-1-1-1 0 0,1 0 0 0 0,0 0 0 0 0,-1 1 0 0 0,1-1 0 0 0,0 0 0 0 0,-1 0 0 0 0,1 0 1 0 0,-1 0-1 0 0,1 0 0 0 0,0 0 0 0 0,-1 0 0 0 0,1 0 0 0 0,0 0 0 0 0,-1 0 0 0 0,1-1 1 0 0,0 1-1 0 0,-1 0 0 0 0,1 0 0 0 0,0-1 0 0 0,3 0-695 0 0,-1 1 1 0 0,0-1-1 0 0,0 0 0 0 0,0 0 1 0 0,0-1-1 0 0,0 1 0 0 0,0 0 1 0 0,0-1-1 0 0,0 0 0 0 0,4-3 1 0 0,8-10-2250 0 0,3-2 3772 0 0,-10-5 7807 0 0,-14 32-2970 0 0,-4 17-4469 0 0,8-21-939 0 0,-5 41-865 0 0,14-26-1957 0 0,-6-21 2411 0 0,-1 1 0 0 0,1-1 0 0 0,0 0 0 0 0,-1 1 0 0 0,1-1 0 0 0,0 0 0 0 0,0 0 0 0 0,0 0 0 0 0,-1 0 0 0 0,1 1 0 0 0,0-1 0 0 0,0 0 0 0 0,-1 0 0 0 0,1 0 0 0 0,0 0 0 0 0,0-1 0 0 0,0 1 0 0 0,-1 0 0 0 0,1 0 0 0 0,0 0 0 0 0,0-1 0 0 0,-1 1 0 0 0,1 0 1 0 0,0-1-1 0 0,-1 1 0 0 0,1-1 0 0 0,1 0 0 0 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8.985"/>
    </inkml:context>
    <inkml:brush xml:id="br0">
      <inkml:brushProperty name="width" value="0.05" units="cm"/>
      <inkml:brushProperty name="height" value="0.05" units="cm"/>
      <inkml:brushProperty name="color" value="#FF0000"/>
    </inkml:brush>
  </inkml:definitions>
  <inkml:trace contextRef="#ctx0" brushRef="#br0">79 0 10829 0 0,'0'0'3442'0'0,"-3"6"-3090"0"0,-7 16 958 0 0,0 0 1 0 0,-9 36-1 0 0,8-14-703 0 0,-11 84 0 0 0,22-127-627 0 0,-2 6-200 0 0,1 0-1 0 0,1 0 1 0 0,-1 0 0 0 0,1 1-1 0 0,1-1 1 0 0,-1 0-1 0 0,1 0 1 0 0,0 0 0 0 0,4 12-1 0 0,-5-19 145 0 0,0 0-1 0 0,0 0 0 0 0,1 0 1 0 0,-1 1-1 0 0,0-1 0 0 0,0 0 1 0 0,0 0-1 0 0,1 0 1 0 0,-1 0-1 0 0,0 1 0 0 0,0-1 1 0 0,1 0-1 0 0,-1 0 0 0 0,0 0 1 0 0,0 0-1 0 0,1 0 0 0 0,-1 0 1 0 0,0 0-1 0 0,0 0 1 0 0,1 0-1 0 0,-1 0 0 0 0,0 0 1 0 0,1 0-1 0 0,-1 0 0 0 0,0 0 1 0 0,0 0-1 0 0,1 0 0 0 0,-1 0 1 0 0,0 0-1 0 0,0 0 1 0 0,1 0-1 0 0,-1 0 0 0 0,0-1 1 0 0,0 1-1 0 0,1 0 0 0 0,-1 0 1 0 0,0 0-1 0 0,0 0 0 0 0,0-1 1 0 0,1 1-1 0 0,-1 0 1 0 0,0 0-1 0 0,0 0 0 0 0,0-1 1 0 0,0 1-1 0 0,1 0 0 0 0,7-14-7985 0 0,-2 0 2182 0 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9.441"/>
    </inkml:context>
    <inkml:brush xml:id="br0">
      <inkml:brushProperty name="width" value="0.05" units="cm"/>
      <inkml:brushProperty name="height" value="0.05" units="cm"/>
      <inkml:brushProperty name="color" value="#FF0000"/>
    </inkml:brush>
  </inkml:definitions>
  <inkml:trace contextRef="#ctx0" brushRef="#br0">77 1 3968 0 0,'0'0'12253'0'0,"0"4"-12409"0"0,-3 36 1277 0 0,-1-1 0 0 0,-2-1-1 0 0,-13 45 1 0 0,-9 60-1302 0 0,25-122-103 0 0,-1 8-121 0 0,3-9-3870 0 0,-4-35-5227 0 0,2 9 5189 0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29.818"/>
    </inkml:context>
    <inkml:brush xml:id="br0">
      <inkml:brushProperty name="width" value="0.05" units="cm"/>
      <inkml:brushProperty name="height" value="0.05" units="cm"/>
      <inkml:brushProperty name="color" value="#FF0000"/>
    </inkml:brush>
  </inkml:definitions>
  <inkml:trace contextRef="#ctx0" brushRef="#br0">1 1 14173 0 0,'0'0'1745'0'0,"5"1"-1577"0"0,45 7 354 0 0,1-3 0 0 0,64 0 1 0 0,-20-9-5829 0 0,-87 3 2519 0 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30.199"/>
    </inkml:context>
    <inkml:brush xml:id="br0">
      <inkml:brushProperty name="width" value="0.05" units="cm"/>
      <inkml:brushProperty name="height" value="0.05" units="cm"/>
      <inkml:brushProperty name="color" value="#FF0000"/>
    </inkml:brush>
  </inkml:definitions>
  <inkml:trace contextRef="#ctx0" brushRef="#br0">47 50 9641 0 0,'0'0'1370'0'0,"8"3"-7946"0"0,32 6 5953 0 0,-39-9 861 0 0,1 1-1 0 0,0-1 0 0 0,-1 0 0 0 0,1 1 0 0 0,-1-1 0 0 0,1 0 1 0 0,0 0-1 0 0,-1 0 0 0 0,1 0 0 0 0,0 0 0 0 0,-1-1 0 0 0,1 1 1 0 0,0 0-1 0 0,-1-1 0 0 0,1 0 0 0 0,-1 1 0 0 0,1-1 0 0 0,-1 0 1 0 0,1 1-1 0 0,-1-1 0 0 0,2-1 0 0 0,-3 0-207 0 0,1 1 0 0 0,-1 0-1 0 0,0 0 1 0 0,0-1 0 0 0,0 1 0 0 0,0 0-1 0 0,0-1 1 0 0,0 1 0 0 0,0 0-1 0 0,-1-1 1 0 0,1 1 0 0 0,0 0 0 0 0,-1-1-1 0 0,1 1 1 0 0,-1 0 0 0 0,1 0 0 0 0,-1 0-1 0 0,0 0 1 0 0,1-1 0 0 0,-1 1-1 0 0,0 0 1 0 0,0 0 0 0 0,0 0 0 0 0,0 0-1 0 0,0 1 1 0 0,0-1 0 0 0,0 0 0 0 0,0 0-1 0 0,0 1 1 0 0,0-1 0 0 0,0 0 0 0 0,-1 1-1 0 0,1-1 1 0 0,-2 0 0 0 0,-3-2 636 0 0,0 0 0 0 0,0 0 0 0 0,-1 1 0 0 0,1 0 0 0 0,-12-3 0 0 0,16 5-561 0 0,-1 1 0 0 0,1-1 0 0 0,0 1 0 0 0,0-1 1 0 0,0 1-1 0 0,0 0 0 0 0,-1-1 0 0 0,1 1 1 0 0,0 0-1 0 0,1 1 0 0 0,-1-1 0 0 0,0 0 0 0 0,0 0 1 0 0,0 1-1 0 0,1-1 0 0 0,-1 1 0 0 0,1 0 1 0 0,-1-1-1 0 0,1 1 0 0 0,-1 0 0 0 0,1 0 0 0 0,0 0 1 0 0,0 0-1 0 0,0 0 0 0 0,0 0 0 0 0,0 0 0 0 0,1 0 1 0 0,-1 0-1 0 0,0 5 0 0 0,-2 4-428 0 0,0 0 0 0 0,1 1 0 0 0,1-1 0 0 0,-1 18-1 0 0,2-27 194 0 0,-1 8-512 0 0,2 0 0 0 0,-1 0 0 0 0,1 0 0 0 0,3 11 1 0 0,-3-19 328 0 0,-1 0-1 0 0,1-1 1 0 0,-1 1 0 0 0,1 0 0 0 0,-1-1 0 0 0,1 1-1 0 0,0 0 1 0 0,0-1 0 0 0,0 1 0 0 0,0-1 0 0 0,0 1-1 0 0,0-1 1 0 0,0 0 0 0 0,1 0 0 0 0,-1 1 0 0 0,0-1 0 0 0,1 0-1 0 0,-1 0 1 0 0,1 0 0 0 0,-1 0 0 0 0,1 0 0 0 0,-1-1-1 0 0,1 1 1 0 0,0 0 0 0 0,-1-1 0 0 0,1 1 0 0 0,0-1-1 0 0,0 0 1 0 0,-1 0 0 0 0,3 1 0 0 0,1-1-2246 0 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30.606"/>
    </inkml:context>
    <inkml:brush xml:id="br0">
      <inkml:brushProperty name="width" value="0.05" units="cm"/>
      <inkml:brushProperty name="height" value="0.05" units="cm"/>
      <inkml:brushProperty name="color" value="#FF0000"/>
    </inkml:brush>
  </inkml:definitions>
  <inkml:trace contextRef="#ctx0" brushRef="#br0">0 159 6433 0 0,'0'0'4050'0'0,"3"4"-3825"0"0,-1 0 153 0 0,7 10-325 0 0,2-9 3461 0 0,11-48-1739 0 0,-22 36-1673 0 0,2 0-1 0 0,-1 0 1 0 0,1 0 0 0 0,0 0-1 0 0,4-8 1 0 0,5-21 397 0 0,7-20 2292 0 0,-18 56-2818 0 0,48 20-4997 0 0,-37-16 1938 0 0,-3-3-2809 0 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30.972"/>
    </inkml:context>
    <inkml:brush xml:id="br0">
      <inkml:brushProperty name="width" value="0.05" units="cm"/>
      <inkml:brushProperty name="height" value="0.05" units="cm"/>
      <inkml:brushProperty name="color" value="#FF0000"/>
    </inkml:brush>
  </inkml:definitions>
  <inkml:trace contextRef="#ctx0" brushRef="#br0">1 1 5473 0 0,'0'0'14257'0'0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0.847"/>
    </inkml:context>
    <inkml:brush xml:id="br0">
      <inkml:brushProperty name="width" value="0.05" units="cm"/>
      <inkml:brushProperty name="height" value="0.05" units="cm"/>
      <inkml:brushProperty name="color" value="#0000FF"/>
    </inkml:brush>
  </inkml:definitions>
  <inkml:trace contextRef="#ctx0" brushRef="#br0">18 1 4240 0 0,'0'0'14651'0'0,"0"4"-13731"0"0,2 19 9 0 0,-2 0-1 0 0,-1 0 1 0 0,-7 45 0 0 0,3-20-624 0 0,1 13-620 0 0,3-20-3276 0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2.099"/>
    </inkml:context>
    <inkml:brush xml:id="br0">
      <inkml:brushProperty name="width" value="0.05" units="cm"/>
      <inkml:brushProperty name="height" value="0.05" units="cm"/>
      <inkml:brushProperty name="color" value="#FF0000"/>
    </inkml:brush>
  </inkml:definitions>
  <inkml:trace contextRef="#ctx0" brushRef="#br0">1 1 5929 0 0,'2'2'12890'0'0,"0"-1"-13373"0"0,23 1 417 0 0,0 0-1 0 0,37 10 1 0 0,24 3-89 0 0,165-6 139 0 0,-214-7-114 0 0,-26-1-2 0 0,-1-1 0 0 0,1 0 0 0 0,0 0 0 0 0,18-3 0 0 0,-24 2 55 0 0,0 0 0 0 0,0 0-1 0 0,-1 1 1 0 0,1-1 0 0 0,0 1-1 0 0,0 0 1 0 0,0 1 0 0 0,0-1-1 0 0,0 1 1 0 0,5 1-1 0 0,-13 6 397 0 0,0 1-1 0 0,0-1 0 0 0,-1 0 0 0 0,-7 11 0 0 0,-6 15 59 0 0,3-3-132 0 0,-21 35-72 0 0,29-52-141 0 0,-1 1 0 0 0,-1-1 1 0 0,-12 17-1 0 0,-22 40-121 0 0,34-54 41 0 0,-107 184 426 0 0,101-174-362 0 0,-2-1 1 0 0,-25 32-1 0 0,6 2-202 0 0,31-49 141 0 0,-1-1 1 0 0,-1 0-1 0 0,1-1 0 0 0,-2 1 0 0 0,-7 9 0 0 0,9-13 23 0 0,0 0 0 0 0,1 1 0 0 0,0 0 0 0 0,0 0 0 0 0,0 0 0 0 0,1 0 0 0 0,-2 9 0 0 0,34-8-10 0 0,-9 0 66 0 0,0-1 0 0 0,1-1 0 0 0,0 0-1 0 0,1-1 1 0 0,-1-2 0 0 0,1 0 0 0 0,29 0 0 0 0,-43-3-57 0 0,1 1 1 0 0,-1 1-1 0 0,0-1 1 0 0,0 1-1 0 0,11 5 0 0 0,-11-4-33 0 0,0-1-1 0 0,0 1 0 0 0,1-1 0 0 0,-1-1 0 0 0,14 2 0 0 0,153-7-2079 0 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2.983"/>
    </inkml:context>
    <inkml:brush xml:id="br0">
      <inkml:brushProperty name="width" value="0.05" units="cm"/>
      <inkml:brushProperty name="height" value="0.05" units="cm"/>
      <inkml:brushProperty name="color" value="#FF0000"/>
    </inkml:brush>
  </inkml:definitions>
  <inkml:trace contextRef="#ctx0" brushRef="#br0">13 42 1580 0 0,'0'0'9766'0'0,"-13"-5"-4310"0"0,55 3-4248 0 0,75-14 1 0 0,-75 9-1539 0 0,79-4 0 0 0,-118 12-1028 0 0,-7 0-379 0 0,-12 4-3269 0 0,8-3-440 0 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3.646"/>
    </inkml:context>
    <inkml:brush xml:id="br0">
      <inkml:brushProperty name="width" value="0.05" units="cm"/>
      <inkml:brushProperty name="height" value="0.05" units="cm"/>
      <inkml:brushProperty name="color" value="#FF0000"/>
    </inkml:brush>
  </inkml:definitions>
  <inkml:trace contextRef="#ctx0" brushRef="#br0">0 1 1696 0 0,'0'0'10269'0'0,"9"2"-5066"0"0,12 3-4617 0 0,190 13-28 0 0,-208-17-1949 0 0,6 3 4252 0 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5.596"/>
    </inkml:context>
    <inkml:brush xml:id="br0">
      <inkml:brushProperty name="width" value="0.05" units="cm"/>
      <inkml:brushProperty name="height" value="0.05" units="cm"/>
      <inkml:brushProperty name="color" value="#FF0000"/>
    </inkml:brush>
  </inkml:definitions>
  <inkml:trace contextRef="#ctx0" brushRef="#br0">276 35 484 0 0,'0'0'12187'0'0,"-3"-4"-11886"0"0,0 1-291 0 0,0 0 0 0 0,0 1-1 0 0,0-1 1 0 0,0 1 0 0 0,-1-1 0 0 0,1 1 0 0 0,-1 0 0 0 0,1 0 0 0 0,-1 1 0 0 0,0-1-1 0 0,0 1 1 0 0,0 0 0 0 0,0-1 0 0 0,0 2 0 0 0,0-1 0 0 0,0 0 0 0 0,0 1 0 0 0,0 0-1 0 0,0 0 1 0 0,-5 1 0 0 0,4-1 46 0 0,-1 0-1 0 0,1 1 1 0 0,0 0-1 0 0,-1 0 1 0 0,1 0 0 0 0,0 1-1 0 0,0 0 1 0 0,-1 0-1 0 0,1 0 1 0 0,1 0-1 0 0,-1 1 1 0 0,0 0-1 0 0,1 0 1 0 0,-1 0 0 0 0,1 1-1 0 0,0-1 1 0 0,0 1-1 0 0,-7 8 1 0 0,7-6 76 0 0,0 0 0 0 0,0 1 0 0 0,0-1-1 0 0,1 1 1 0 0,0 0 0 0 0,0 0 0 0 0,0 0 0 0 0,1 0 0 0 0,0 0 0 0 0,1 0 0 0 0,0 0 0 0 0,0 1 0 0 0,0 7-1 0 0,3 23 91 0 0,2-1 0 0 0,17 70 0 0 0,-1-9 683 0 0,-12-59-856 0 0,20 57 0 0 0,-17-63-145 0 0,-2 2-1 0 0,7 41 1 0 0,-2-9-159 0 0,-10-51 222 0 0,0 1 1 0 0,-1 0 0 0 0,1 29 0 0 0,-4-20-19 0 0,1-4-1 0 0,-2 0-1 0 0,0 1 0 0 0,-1-1 1 0 0,-7 30-1 0 0,4-29 163 0 0,4-17-149 0 0,0 0-1 0 0,0 0 1 0 0,-1 1-1 0 0,0-1 1 0 0,0-1 0 0 0,-1 1-1 0 0,1 0 1 0 0,-4 5-1 0 0,5-10 58 0 0,0-1-1 0 0,0 1 1 0 0,0-1-1 0 0,0 1 1 0 0,0-1 0 0 0,0 0-1 0 0,0 1 1 0 0,1-1-1 0 0,-1 0 1 0 0,0 0-1 0 0,0 0 1 0 0,0 1 0 0 0,0-1-1 0 0,0 0 1 0 0,0 0-1 0 0,0-1 1 0 0,0 1-1 0 0,0 0 1 0 0,0 0 0 0 0,0 0-1 0 0,0-1 1 0 0,-1 1-1 0 0,-34-12-38 0 0,-8 0 68 0 0,-18 1-215 0 0,61 11 136 0 0,14-2-10275 0 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6.559"/>
    </inkml:context>
    <inkml:brush xml:id="br0">
      <inkml:brushProperty name="width" value="0.05" units="cm"/>
      <inkml:brushProperty name="height" value="0.05" units="cm"/>
      <inkml:brushProperty name="color" value="#FF0000"/>
    </inkml:brush>
  </inkml:definitions>
  <inkml:trace contextRef="#ctx0" brushRef="#br0">57 1 2736 0 0,'0'0'8466'0'0,"-20"3"-4865"0"0,15 5-3338 0 0,0 0 0 0 0,1 0 0 0 0,0 1 1 0 0,0-1-1 0 0,1 1 0 0 0,0 0 0 0 0,1 0 0 0 0,0 0 0 0 0,-2 18 0 0 0,4-21-295 0 0,-1-1 0 0 0,1 0 1 0 0,1 1-1 0 0,-1-1 0 0 0,1 0 0 0 0,0 1 1 0 0,0-1-1 0 0,3 8 0 0 0,-3-11-14 0 0,0 1-1 0 0,0-1 1 0 0,0 0-1 0 0,1 0 0 0 0,-1 0 1 0 0,1 0-1 0 0,-1 0 1 0 0,1 0-1 0 0,0 0 1 0 0,0 0-1 0 0,0-1 1 0 0,0 1-1 0 0,0-1 1 0 0,0 1-1 0 0,0-1 1 0 0,0 0-1 0 0,0 0 1 0 0,5 1-1 0 0,-4-1-18 0 0,0 0 0 0 0,0 0 0 0 0,0-1 1 0 0,0 1-1 0 0,0-1 0 0 0,0 0 0 0 0,0 0 0 0 0,0 0 0 0 0,1 0 0 0 0,-1-1 0 0 0,0 1 0 0 0,0-1 0 0 0,0 0 1 0 0,0 0-1 0 0,0 0 0 0 0,0 0 0 0 0,-1 0 0 0 0,1-1 0 0 0,0 1 0 0 0,0-1 0 0 0,-1 0 0 0 0,1 0 0 0 0,2-3 1 0 0,-3 3 55 0 0,0 0 0 0 0,0 0 1 0 0,0-1-1 0 0,-1 1 0 0 0,1-1 1 0 0,-1 1-1 0 0,1-1 1 0 0,-1 0-1 0 0,0 1 0 0 0,0-1 1 0 0,-1 0-1 0 0,1 0 0 0 0,0 0 1 0 0,-1 0-1 0 0,0 0 1 0 0,1-2-1 0 0,-1-3 77 0 0,0 1 1 0 0,0 0-1 0 0,-1-1 1 0 0,0 1-1 0 0,0 0 1 0 0,-4-12-1 0 0,4 16-47 0 0,0 1 0 0 0,-1-1-1 0 0,1 1 1 0 0,-1 0 0 0 0,0 0 0 0 0,0 0-1 0 0,1 0 1 0 0,-2 0 0 0 0,1 0-1 0 0,0 0 1 0 0,0 0 0 0 0,0 1-1 0 0,-1-1 1 0 0,1 1 0 0 0,-1 0 0 0 0,1 0-1 0 0,-1 0 1 0 0,0 0 0 0 0,-5-1-1 0 0,-38-2-422 0 0,45 4 228 0 0,13-12-5147 0 0,-24 24-4235 0 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28.531"/>
    </inkml:context>
    <inkml:brush xml:id="br0">
      <inkml:brushProperty name="width" value="0.05" units="cm"/>
      <inkml:brushProperty name="height" value="0.05" units="cm"/>
      <inkml:brushProperty name="color" value="#FF0000"/>
    </inkml:brush>
  </inkml:definitions>
  <inkml:trace contextRef="#ctx0" brushRef="#br0">21 34 3268 0 0,'0'0'8079'0'0,"-2"4"-7529"0"0,-3 13 8 0 0,1-1 0 0 0,1 0 0 0 0,0 1 0 0 0,1 0 0 0 0,1-1 0 0 0,1 1-1 0 0,0 0 1 0 0,3 22 0 0 0,-2-36-604 0 0,0 0-1 0 0,0 0 1 0 0,1 0 0 0 0,-1 0-1 0 0,1 0 1 0 0,-1 0-1 0 0,1-1 1 0 0,0 1-1 0 0,0-1 1 0 0,0 1 0 0 0,0-1-1 0 0,1 1 1 0 0,-1-1-1 0 0,1 0 1 0 0,-1 0-1 0 0,1-1 1 0 0,0 1 0 0 0,0 0-1 0 0,0-1 1 0 0,0 0-1 0 0,0 1 1 0 0,0-1-1 0 0,0 0 1 0 0,0-1 0 0 0,0 1-1 0 0,0-1 1 0 0,0 1-1 0 0,1-1 1 0 0,-1 0-1 0 0,0 0 1 0 0,0 0 0 0 0,1 0-1 0 0,-1-1 1 0 0,0 0-1 0 0,0 1 1 0 0,0-1 0 0 0,0 0-1 0 0,0 0 1 0 0,0-1-1 0 0,0 1 1 0 0,0-1-1 0 0,0 1 1 0 0,0-1 0 0 0,-1 0-1 0 0,3-2 1 0 0,5-8-137 0 0,-1 1 1 0 0,-1-1 0 0 0,0 0-1 0 0,0-1 1 0 0,-1 0-1 0 0,-1 0 1 0 0,0-1 0 0 0,-1 0-1 0 0,0 0 1 0 0,4-27 0 0 0,-4 19-240 0 0,6-19 426 0 0,-11 40 8 0 0,1 0 0 0 0,-1 0-1 0 0,1 0 1 0 0,0 0 0 0 0,-1 1-1 0 0,1-1 1 0 0,0 0 0 0 0,0 1-1 0 0,-1-1 1 0 0,1 0 0 0 0,0 1-1 0 0,0-1 1 0 0,0 1 0 0 0,0-1 0 0 0,0 1-1 0 0,0-1 1 0 0,0 1 0 0 0,0 0-1 0 0,0-1 1 0 0,0 1 0 0 0,0 0-1 0 0,0 0 1 0 0,0 0 0 0 0,0 0-1 0 0,0 0 1 0 0,0 0 0 0 0,1 0 0 0 0,1 1 39 0 0,1 0 1 0 0,-1 0 0 0 0,0 0 0 0 0,0 0 0 0 0,0 1 0 0 0,-1-1 0 0 0,1 1-1 0 0,0 0 1 0 0,2 2 0 0 0,1 0 24 0 0,-1 1 0 0 0,1-1 0 0 0,-1 1 0 0 0,-1 1 0 0 0,1-1 0 0 0,-1 1 0 0 0,7 10 0 0 0,-10-13-23 0 0,0 1 0 0 0,1-1 1 0 0,-1 1-1 0 0,0-1 1 0 0,-1 1-1 0 0,1 0 0 0 0,-1-1 1 0 0,0 1-1 0 0,1 0 0 0 0,-2 0 1 0 0,1-1-1 0 0,0 1 1 0 0,-1 0-1 0 0,0-1 0 0 0,1 1 1 0 0,-1 0-1 0 0,-1-1 1 0 0,1 0-1 0 0,-1 1 0 0 0,1-1 1 0 0,-1 0-1 0 0,0 1 1 0 0,0-1-1 0 0,0 0 0 0 0,-5 5 1 0 0,-5 9-41 0 0,11-15 21 0 0,0-1 1 0 0,0 1-1 0 0,0 0 0 0 0,0-1 1 0 0,0 1-1 0 0,0 0 1 0 0,0-1-1 0 0,-1 1 1 0 0,1-1-1 0 0,0 0 1 0 0,-1 0-1 0 0,-3 3 0 0 0,-32-29 140 0 0,18 12-323 0 0,-1 2-1 0 0,0 0 0 0 0,-32-12 0 0 0,43 19 35 0 0,6 2-6 0 0,0 0 0 0 0,-1 0 1 0 0,1-1-1 0 0,0 1 0 0 0,1-1 1 0 0,-1 0-1 0 0,0 1 0 0 0,1-1 0 0 0,-1-1 1 0 0,1 1-1 0 0,0 0 0 0 0,0 0 1 0 0,-1-5-1 0 0,-12-15 89 0 0,11 15 460 0 0,4 7-429 0 0,0 0-1 0 0,0 0 1 0 0,0 1-1 0 0,-1-1 1 0 0,1 0-1 0 0,0 1 1 0 0,0-1-1 0 0,-1 0 1 0 0,1 1-1 0 0,0-1 0 0 0,-1 0 1 0 0,1 1-1 0 0,0-1 1 0 0,-1 1-1 0 0,1-1 1 0 0,-1 1-1 0 0,1-1 1 0 0,-1 1-1 0 0,0-1 1 0 0,1 1-1 0 0,-1 0 1 0 0,1-1-1 0 0,-1 1 1 0 0,0-1-1 0 0,1 1 1 0 0,-1 0-1 0 0,-1-1 1 0 0,1 1-122 0 0,-11 16-779 0 0,3-6-1483 0 0,5-1-4527 0 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0.196"/>
    </inkml:context>
    <inkml:brush xml:id="br0">
      <inkml:brushProperty name="width" value="0.05" units="cm"/>
      <inkml:brushProperty name="height" value="0.05" units="cm"/>
      <inkml:brushProperty name="color" value="#FF0000"/>
    </inkml:brush>
  </inkml:definitions>
  <inkml:trace contextRef="#ctx0" brushRef="#br0">26 181 3212 0 0,'0'0'5048'0'0,"0"5"-3871"0"0,-1 9 111 0 0,-1 0 1 0 0,0 1-1 0 0,-5 14 0 0 0,3-13-492 0 0,1 0 0 0 0,0 0 0 0 0,0 20 0 0 0,3-35-790 0 0,0-9-240 0 0,0 1 171 0 0,1 0 0 0 0,0 0 0 0 0,0-1-1 0 0,1 1 1 0 0,0 0 0 0 0,4-10 0 0 0,5-25-366 0 0,13-67-81 0 0,-13 63 552 0 0,-9 42-23 0 0,-1-1-1 0 0,1 1 1 0 0,0 0-1 0 0,0-1 1 0 0,1 1-1 0 0,-1 0 1 0 0,1 0-1 0 0,0 0 1 0 0,0 1-1 0 0,0-1 1 0 0,0 1-1 0 0,1 0 1 0 0,0 0-1 0 0,-1 0 1 0 0,1 0-1 0 0,0 0 1 0 0,6-2-1 0 0,-7 4-56 0 0,-1-1 0 0 0,1 1 1 0 0,1 0-1 0 0,-1 0 0 0 0,0 0 0 0 0,0 0 0 0 0,0 0 0 0 0,1 1 0 0 0,-1-1 0 0 0,0 1 1 0 0,1 0-1 0 0,-1 0 0 0 0,0 0 0 0 0,0 1 0 0 0,1-1 0 0 0,-1 1 0 0 0,0 0 0 0 0,0 0 1 0 0,1 0-1 0 0,-1 0 0 0 0,0 0 0 0 0,0 1 0 0 0,0-1 0 0 0,-1 1 0 0 0,5 3 0 0 0,13 11 286 0 0,-14-12-150 0 0,0 0-1 0 0,0 1 1 0 0,0 0-1 0 0,-1 1 1 0 0,0-1-1 0 0,0 1 1 0 0,5 8 0 0 0,-1 0-54 0 0,0 1 0 0 0,0 0 1 0 0,-2 0-1 0 0,0 1 1 0 0,0 0-1 0 0,-2 0 1 0 0,0 0-1 0 0,-1 1 0 0 0,0 0 1 0 0,1 28-1 0 0,8 94-832 0 0,-7-128-169 0 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0.966"/>
    </inkml:context>
    <inkml:brush xml:id="br0">
      <inkml:brushProperty name="width" value="0.05" units="cm"/>
      <inkml:brushProperty name="height" value="0.05" units="cm"/>
      <inkml:brushProperty name="color" value="#FF0000"/>
    </inkml:brush>
  </inkml:definitions>
  <inkml:trace contextRef="#ctx0" brushRef="#br0">74 1 2688 0 0,'0'0'6290'0'0,"-30"38"-3191"0"0,25-29-2715 0 0,1 0-1 0 0,0-1 1 0 0,0 2 0 0 0,1-1-1 0 0,0 0 1 0 0,1 1 0 0 0,0-1-1 0 0,-2 15 1 0 0,-3 13 229 0 0,5-20-464 0 0,0 0-1 0 0,1 0 0 0 0,0 0 0 0 0,2-1 0 0 0,0 1 1 0 0,1 0-1 0 0,4 17 0 0 0,-5-26-239 0 0,1 1 1 0 0,0-1 0 0 0,0 0-1 0 0,1 0 1 0 0,5 9-1 0 0,-7-14-61 0 0,1 0 0 0 0,0 0-1 0 0,-1 0 1 0 0,1-1 0 0 0,0 1-1 0 0,1 0 1 0 0,-1-1 0 0 0,0 0-1 0 0,1 0 1 0 0,0 0 0 0 0,-1 0-1 0 0,1 0 1 0 0,0 0 0 0 0,0 0 0 0 0,0-1-1 0 0,0 0 1 0 0,4 2 0 0 0,0 0-705 0 0,2 0-1685 0 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2.225"/>
    </inkml:context>
    <inkml:brush xml:id="br0">
      <inkml:brushProperty name="width" value="0.05" units="cm"/>
      <inkml:brushProperty name="height" value="0.05" units="cm"/>
      <inkml:brushProperty name="color" value="#FF0000"/>
    </inkml:brush>
  </inkml:definitions>
  <inkml:trace contextRef="#ctx0" brushRef="#br0">6 100 1984 0 0,'0'0'4000'0'0,"-1"4"-3131"0"0,-2 32 1793 0 0,1 0 0 0 0,5 53 0 0 0,0-4-1299 0 0,-3-85-1388 0 0,0-36-912 0 0,2 3 288 0 0,1 0 0 0 0,13-53 1 0 0,-9 49 643 0 0,-4-7 730 0 0,-3 37-660 0 0,0 0 1 0 0,0 0-1 0 0,1 0 1 0 0,0 0-1 0 0,3-11 1 0 0,-4 16-85 0 0,0 1-1 0 0,1 0 1 0 0,-1-1 0 0 0,1 1 0 0 0,-1 0 0 0 0,1-1 0 0 0,-1 1 0 0 0,1 0 0 0 0,0 0-1 0 0,0 0 1 0 0,-1-1 0 0 0,1 1 0 0 0,0 0 0 0 0,0 0 0 0 0,0 0 0 0 0,0 0 0 0 0,0 1-1 0 0,1-1 1 0 0,-1 0 0 0 0,0 0 0 0 0,0 1 0 0 0,0-1 0 0 0,1 0 0 0 0,-1 1 0 0 0,0-1-1 0 0,1 1 1 0 0,-1 0 0 0 0,1-1 0 0 0,-1 1 0 0 0,0 0 0 0 0,1 0 0 0 0,-1 0 0 0 0,1 0 0 0 0,-1 0-1 0 0,0 0 1 0 0,1 1 0 0 0,-1-1 0 0 0,0 0 0 0 0,1 1 0 0 0,-1-1 0 0 0,0 1 0 0 0,1-1-1 0 0,-1 1 1 0 0,0 0 0 0 0,0-1 0 0 0,2 2 0 0 0,0 0 37 0 0,1 1-1 0 0,-1-1 1 0 0,0 1 0 0 0,0 0-1 0 0,0-1 1 0 0,0 2 0 0 0,0-1-1 0 0,-1 0 1 0 0,1 0 0 0 0,-1 1-1 0 0,0-1 1 0 0,0 1 0 0 0,0 0-1 0 0,-1 0 1 0 0,2 4 0 0 0,19 62 1312 0 0,-15-51-1259 0 0,0 1 1 0 0,4 25-1 0 0,-7-10-457 0 0,0 66 0 0 0,-4-99 385 0 0,-1-1 1 0 0,1 0-1 0 0,0 1 1 0 0,0-1-1 0 0,-1 0 0 0 0,1 1 1 0 0,0-1-1 0 0,-1 0 1 0 0,0 1-1 0 0,1-1 1 0 0,-1 0-1 0 0,0 0 1 0 0,1 0-1 0 0,-1 0 1 0 0,0 0-1 0 0,0 0 0 0 0,0 0 1 0 0,0 0-1 0 0,0 0 1 0 0,0 0-1 0 0,0 0 1 0 0,0 0-1 0 0,-1-1 1 0 0,0 2-1 0 0,-3 0 41 0 0,0 0 0 0 0,0-1 0 0 0,0 1 0 0 0,0-1 0 0 0,0 0 1 0 0,-9 1-1 0 0,-6-1 219 0 0,-1-1 0 0 0,-28-3 0 0 0,25 3-753 0 0,20 0-2035 0 0,15-2-2599 0 0,-11 2 5051 0 0,5-2-2882 0 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3.026"/>
    </inkml:context>
    <inkml:brush xml:id="br0">
      <inkml:brushProperty name="width" value="0.05" units="cm"/>
      <inkml:brushProperty name="height" value="0.05" units="cm"/>
      <inkml:brushProperty name="color" value="#FF0000"/>
    </inkml:brush>
  </inkml:definitions>
  <inkml:trace contextRef="#ctx0" brushRef="#br0">39 1 404 0 0,'0'0'2966'0'0,"1"5"-2348"0"0,19 59 3237 0 0,-10-33-2505 0 0,0 1-1 0 0,5 37 1 0 0,-11-36-824 0 0,0 0 0 0 0,-2-1 0 0 0,-2 1 0 0 0,-3 38 0 0 0,1-63-591 0 0,0 1-1 0 0,0 0 1 0 0,0-1-1 0 0,-1 1 1 0 0,-1-1 0 0 0,1 0-1 0 0,-1 0 1 0 0,-1-1 0 0 0,1 1-1 0 0,-1-1 1 0 0,-1 0-1 0 0,1 0 1 0 0,-1 0 0 0 0,0-1-1 0 0,-1 0 1 0 0,0 0 0 0 0,0 0-1 0 0,-13 7 1 0 0,19-13-376 0 0,9-14-9388 0 0,-3 10 6819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1.242"/>
    </inkml:context>
    <inkml:brush xml:id="br0">
      <inkml:brushProperty name="width" value="0.05" units="cm"/>
      <inkml:brushProperty name="height" value="0.05" units="cm"/>
      <inkml:brushProperty name="color" value="#0000FF"/>
    </inkml:brush>
  </inkml:definitions>
  <inkml:trace contextRef="#ctx0" brushRef="#br0">113 13 6777 0 0,'0'0'12913'0'0,"-4"-2"-12048"0"0,2 0-803 0 0,1 1 1 0 0,-1 0 0 0 0,0 0 0 0 0,0 0-1 0 0,0 0 1 0 0,0 1 0 0 0,0-1 0 0 0,0 0-1 0 0,0 1 1 0 0,0-1 0 0 0,-1 1 0 0 0,1 0-1 0 0,0 0 1 0 0,0 0 0 0 0,0 0 0 0 0,0 0-1 0 0,-1 0 1 0 0,1 0 0 0 0,0 1 0 0 0,0-1-1 0 0,0 1 1 0 0,0 0 0 0 0,0-1 0 0 0,0 1-1 0 0,0 0 1 0 0,0 0 0 0 0,0 0 0 0 0,1 1-1 0 0,-1-1 1 0 0,0 0 0 0 0,0 1 0 0 0,1-1-1 0 0,-1 1 1 0 0,1-1 0 0 0,0 1 0 0 0,-1 0-1 0 0,1 0 1 0 0,0 0 0 0 0,0-1 0 0 0,0 1-1 0 0,-1 3 1 0 0,2-4-36 0 0,-6 14 271 0 0,0 1-1 0 0,1 0 1 0 0,0 0-1 0 0,-3 29 1 0 0,8-42-298 0 0,-1 0 1 0 0,1 0-1 0 0,0 0 1 0 0,0 0-1 0 0,0 0 1 0 0,0 0-1 0 0,1 0 1 0 0,-1 0-1 0 0,1 0 1 0 0,0 0-1 0 0,0 0 1 0 0,0 0-1 0 0,0 0 1 0 0,0 0-1 0 0,1-1 1 0 0,-1 1-1 0 0,1 0 1 0 0,0-1-1 0 0,0 1 1 0 0,0-1-1 0 0,0 0 1 0 0,0 0-1 0 0,0 1 1 0 0,1-1-1 0 0,-1-1 1 0 0,1 1-1 0 0,-1 0 1 0 0,1-1-1 0 0,0 1 1 0 0,-1-1-1 0 0,1 0 1 0 0,0 0-1 0 0,5 1 1 0 0,-1 0-34 0 0,0-1 0 0 0,0 0 0 0 0,0-1 0 0 0,1 0 1 0 0,-1 0-1 0 0,7-2 0 0 0,-11 2-158 0 0,0 0 1 0 0,0 0-1 0 0,0-1 1 0 0,0 0-1 0 0,-1 1 0 0 0,1-1 1 0 0,0 0-1 0 0,-1 0 1 0 0,1-1-1 0 0,0 1 0 0 0,-1 0 1 0 0,0-1-1 0 0,1 0 1 0 0,-1 1-1 0 0,0-1 0 0 0,0 0 1 0 0,3-3-1 0 0,-4 2-787 0 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4.939"/>
    </inkml:context>
    <inkml:brush xml:id="br0">
      <inkml:brushProperty name="width" value="0.05" units="cm"/>
      <inkml:brushProperty name="height" value="0.05" units="cm"/>
      <inkml:brushProperty name="color" value="#FF0000"/>
    </inkml:brush>
  </inkml:definitions>
  <inkml:trace contextRef="#ctx0" brushRef="#br0">0 101 52 0 0,'0'0'8529'0'0,"4"33"-4962"0"0,5 30-1729 0 0,-1 2 0 0 0,-4 110 0 0 0,-4-158-2288 0 0,4-41-258 0 0,6-30-266 0 0,-2 0 1 0 0,-2-1-1 0 0,-4-103 0 0 0,-2 123 2202 0 0,0 31-1273 0 0,1 0-1 0 0,-1 0 1 0 0,1 0-1 0 0,0 0 1 0 0,0 0-1 0 0,1 0 1 0 0,-1 0-1 0 0,1 0 1 0 0,0 1-1 0 0,0-1 1 0 0,3-4-1 0 0,-4 6 24 0 0,0 1 1 0 0,0-1-1 0 0,0 0 0 0 0,1 1 0 0 0,-1 0 0 0 0,0-1 0 0 0,1 1 0 0 0,-1 0 1 0 0,1-1-1 0 0,0 1 0 0 0,-1 0 0 0 0,1 0 0 0 0,0 1 0 0 0,-1-1 1 0 0,1 0-1 0 0,0 0 0 0 0,0 1 0 0 0,0-1 0 0 0,0 1 0 0 0,0 0 1 0 0,0-1-1 0 0,-1 1 0 0 0,1 0 0 0 0,4 1 0 0 0,-4-1 36 0 0,0 1-1 0 0,0 0 0 0 0,-1 0 1 0 0,1 0-1 0 0,0 0 0 0 0,-1 0 1 0 0,1 0-1 0 0,-1 0 0 0 0,1 0 1 0 0,-1 1-1 0 0,1-1 0 0 0,-1 1 1 0 0,0-1-1 0 0,0 1 0 0 0,0-1 1 0 0,2 4-1 0 0,15 36 441 0 0,-7-14-163 0 0,1-4-323 0 0,-2 1 0 0 0,0 0 0 0 0,-2 0 0 0 0,-1 0 0 0 0,0 1 0 0 0,-2 0 1 0 0,-1 1-1 0 0,-1-1 0 0 0,-1 30 0 0 0,-2-51 100 0 0,0 0-1 0 0,0-1 1 0 0,-1 1 0 0 0,1 0-1 0 0,-1-1 1 0 0,0 1 0 0 0,0-1-1 0 0,0 1 1 0 0,-1-1 0 0 0,1 1-1 0 0,-1-1 1 0 0,0 0 0 0 0,0 0-1 0 0,0 0 1 0 0,0 0-1 0 0,0 0 1 0 0,-1 0 0 0 0,0-1-1 0 0,1 1 1 0 0,-1-1 0 0 0,0 1-1 0 0,0-1 1 0 0,0 0 0 0 0,0 0-1 0 0,-1-1 1 0 0,1 1 0 0 0,0-1-1 0 0,-1 1 1 0 0,-5 0 0 0 0,3 0-110 0 0,0-1-1 0 0,-1 0 1 0 0,1 0 0 0 0,-1-1 0 0 0,1 0 0 0 0,-1 0-1 0 0,1 0 1 0 0,0-1 0 0 0,-1 0 0 0 0,1 0 0 0 0,0-1 0 0 0,-1 0-1 0 0,1 0 1 0 0,0 0 0 0 0,0-1 0 0 0,-9-5 0 0 0,0-11-1564 0 0,8 5-539 0 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6.136"/>
    </inkml:context>
    <inkml:brush xml:id="br0">
      <inkml:brushProperty name="width" value="0.05" units="cm"/>
      <inkml:brushProperty name="height" value="0.05" units="cm"/>
      <inkml:brushProperty name="color" value="#FF0000"/>
    </inkml:brush>
  </inkml:definitions>
  <inkml:trace contextRef="#ctx0" brushRef="#br0">63 1 3432 0 0,'0'0'8288'0'0,"-23"24"-4756"0"0,17-14-3215 0 0,1 1 0 0 0,0-1 0 0 0,1 2-1 0 0,0-1 1 0 0,0 0 0 0 0,1 1 0 0 0,1-1 0 0 0,-2 20-1 0 0,3-14-253 0 0,0 0-1 0 0,1 1 1 0 0,0-1-1 0 0,2 0 0 0 0,4 23 1 0 0,-5-35-173 0 0,0-1 0 0 0,0 0 0 0 0,1 0-1 0 0,0 0 1 0 0,-1 0 0 0 0,1 0 0 0 0,1 0 0 0 0,-1-1 0 0 0,1 1 0 0 0,-1 0 0 0 0,1-1 0 0 0,0 0 0 0 0,0 0 0 0 0,0 0 0 0 0,1 0 0 0 0,-1 0 0 0 0,5 2 0 0 0,-6-4-32 0 0,1 0 0 0 0,-1 0 0 0 0,1 0 0 0 0,-1 0 0 0 0,1-1-1 0 0,0 1 1 0 0,-1-1 0 0 0,1 0 0 0 0,0 1 0 0 0,-1-1 0 0 0,1 0 0 0 0,0-1 0 0 0,-1 1 0 0 0,1 0 0 0 0,-1-1 0 0 0,1 1 0 0 0,0-1 0 0 0,-1 0 0 0 0,1 0 0 0 0,-1 0 0 0 0,0 0 0 0 0,1-1-1 0 0,-1 1 1 0 0,0 0 0 0 0,0-1 0 0 0,0 0 0 0 0,0 1 0 0 0,3-4 0 0 0,-1 1 27 0 0,0 0 0 0 0,-1-1-1 0 0,1 1 1 0 0,-1-1 0 0 0,0 0 0 0 0,-1 1-1 0 0,1-1 1 0 0,-1 0 0 0 0,0-1-1 0 0,0 1 1 0 0,0 0 0 0 0,-1-1 0 0 0,1-5-1 0 0,-1 9 224 0 0,-1 0 0 0 0,0 0 0 0 0,0 0-1 0 0,0 0 1 0 0,0 0 0 0 0,0 1 0 0 0,0-1 0 0 0,-1 0-1 0 0,1 0 1 0 0,-1 0 0 0 0,1 0 0 0 0,-1 0-1 0 0,0 0 1 0 0,1 1 0 0 0,-1-1 0 0 0,0 0-1 0 0,0 1 1 0 0,0-1 0 0 0,-1 0 0 0 0,1 1 0 0 0,0-1-1 0 0,-1 1 1 0 0,1 0 0 0 0,0-1 0 0 0,-1 1-1 0 0,0 0 1 0 0,1 0 0 0 0,-1 0 0 0 0,0 0 0 0 0,1 0-1 0 0,-1 1 1 0 0,0-1 0 0 0,0 0 0 0 0,0 1-1 0 0,0-1 1 0 0,0 1 0 0 0,-3 0 0 0 0,1-1-12 0 0,-1 0 1 0 0,0 1-1 0 0,1 0 1 0 0,-1 0 0 0 0,0 0-1 0 0,0 0 1 0 0,1 1-1 0 0,-1 0 1 0 0,1 0 0 0 0,-7 2-1 0 0,9-2-112 0 0,0 0 0 0 0,0 0 0 0 0,1 0 0 0 0,-1 0 0 0 0,1 0 0 0 0,-1 1 0 0 0,1-1 0 0 0,-1 0 0 0 0,1 1 0 0 0,0-1 0 0 0,0 1-1 0 0,-1 0 1 0 0,1-1 0 0 0,0 1 0 0 0,1 0 0 0 0,-1-1 0 0 0,0 1 0 0 0,0 0 0 0 0,1 0 0 0 0,-1 0 0 0 0,1 0 0 0 0,0 0 0 0 0,-1 0 0 0 0,1 0 0 0 0,0 0-1 0 0,0 2 1 0 0,1-3-91 0 0,-1 0-1 0 0,0-1 0 0 0,0 1 0 0 0,1 0 0 0 0,-1-1 0 0 0,0 1 1 0 0,1-1-1 0 0,-1 1 0 0 0,1-1 0 0 0,-1 1 0 0 0,1-1 0 0 0,-1 1 0 0 0,1-1 1 0 0,-1 1-1 0 0,1-1 0 0 0,-1 0 0 0 0,1 1 0 0 0,0-1 0 0 0,-1 0 1 0 0,1 1-1 0 0,0-1 0 0 0,-1 0 0 0 0,1 0 0 0 0,0 0 0 0 0,-1 1 0 0 0,1-1 1 0 0,1 0-1 0 0,12 1-5332 0 0,-10-1 2516 0 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7.598"/>
    </inkml:context>
    <inkml:brush xml:id="br0">
      <inkml:brushProperty name="width" value="0.05" units="cm"/>
      <inkml:brushProperty name="height" value="0.05" units="cm"/>
      <inkml:brushProperty name="color" value="#FF0000"/>
    </inkml:brush>
  </inkml:definitions>
  <inkml:trace contextRef="#ctx0" brushRef="#br0">149 261 2256 0 0,'0'0'4913'0'0,"-4"-1"-3839"0"0,-3-1-482 0 0,0 0 0 0 0,0 0 0 0 0,0 1-1 0 0,0 0 1 0 0,0 0 0 0 0,-14 1-1 0 0,18 1-497 0 0,0-1 0 0 0,0 1-1 0 0,0 0 1 0 0,1 0-1 0 0,-1 0 1 0 0,0 0 0 0 0,1 0-1 0 0,-1 1 1 0 0,1-1-1 0 0,-1 1 1 0 0,1 0 0 0 0,0 0-1 0 0,-1 0 1 0 0,1 0-1 0 0,0 0 1 0 0,0 0 0 0 0,1 0-1 0 0,-1 1 1 0 0,0-1-1 0 0,1 1 1 0 0,-2 2 0 0 0,-2 6 315 0 0,0 0 0 0 0,1-1 0 0 0,1 1 1 0 0,0 0-1 0 0,-4 24 0 0 0,6-30-369 0 0,1 0 0 0 0,-1 0 0 0 0,1 1 0 0 0,0-1-1 0 0,0 0 1 0 0,0 1 0 0 0,1-1 0 0 0,0 0 0 0 0,0 0 0 0 0,1 0-1 0 0,-1 0 1 0 0,1 0 0 0 0,0 0 0 0 0,0 0 0 0 0,4 5 0 0 0,-5-8-80 0 0,1 0 1 0 0,-1 0 0 0 0,1 0 0 0 0,0-1 0 0 0,0 1 0 0 0,0-1 0 0 0,0 1 0 0 0,0-1 0 0 0,0 0-1 0 0,0 0 1 0 0,0 0 0 0 0,1 0 0 0 0,-1 0 0 0 0,0 0 0 0 0,1-1 0 0 0,-1 1 0 0 0,1-1 0 0 0,-1 1-1 0 0,0-1 1 0 0,1 0 0 0 0,-1 0 0 0 0,1 0 0 0 0,-1 0 0 0 0,1-1 0 0 0,-1 1 0 0 0,0-1 0 0 0,1 1-1 0 0,-1-1 1 0 0,0 0 0 0 0,1 0 0 0 0,-1 0 0 0 0,0 0 0 0 0,0 0 0 0 0,0-1 0 0 0,0 1 0 0 0,0 0-1 0 0,3-4 1 0 0,4-2-126 0 0,0-1-1 0 0,-1 0 1 0 0,0 0 0 0 0,0-1-1 0 0,-1 0 1 0 0,9-14-1 0 0,-6 5-197 0 0,0 1-1 0 0,-2-2 0 0 0,0 1 0 0 0,-1-1 0 0 0,-1 0 1 0 0,6-34-1 0 0,-6 11 623 0 0,-2-1-1 0 0,-2-45 1 0 0,-2 82-63 0 0,-1-1 0 0 0,0 1 0 0 0,0 0 0 0 0,0-1 0 0 0,-1 1 0 0 0,0 0 0 0 0,0 0 0 0 0,-4-7 0 0 0,9 119 1927 0 0,1-77-1928 0 0,-2 0 0 0 0,-1 0 0 0 0,-4 41 0 0 0,1-37-86 0 0,2 0 0 0 0,3 38 1 0 0,6-26-262 0 0,0-26-1199 0 0,6-7-3554 0 0</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38.727"/>
    </inkml:context>
    <inkml:brush xml:id="br0">
      <inkml:brushProperty name="width" value="0.05" units="cm"/>
      <inkml:brushProperty name="height" value="0.05" units="cm"/>
      <inkml:brushProperty name="color" value="#FF0000"/>
    </inkml:brush>
  </inkml:definitions>
  <inkml:trace contextRef="#ctx0" brushRef="#br0">14 193 1116 0 0,'0'0'7569'0'0,"-1"4"-6975"0"0,-3 18 254 0 0,0 0 1 0 0,2 0-1 0 0,0 0 0 0 0,2 1 1 0 0,0-1-1 0 0,5 28 0 0 0,-1 33 481 0 0,-3-78-1492 0 0,0-11 66 0 0,4-28-39 0 0,1-50-881 0 0,-2-141-1007 0 0,-4 213 2290 0 0,1-1-1 0 0,0 1 1 0 0,4-19 0 0 0,-4 28-230 0 0,-1 1 0 0 0,1-1 0 0 0,-1 1 0 0 0,1-1 0 0 0,0 1 1 0 0,0-1-1 0 0,0 1 0 0 0,0 0 0 0 0,1-1 0 0 0,-1 1 0 0 0,1 0 1 0 0,-1 0-1 0 0,1 0 0 0 0,0 0 0 0 0,0 0 0 0 0,0 0 0 0 0,0 1 0 0 0,0-1 1 0 0,0 0-1 0 0,0 1 0 0 0,0 0 0 0 0,1 0 0 0 0,3-2 0 0 0,-5 3-68 0 0,1 0 0 0 0,-1 0 0 0 0,1 0 0 0 0,-1 0 0 0 0,1 0 0 0 0,-1 1 0 0 0,1-1 0 0 0,-1 1 0 0 0,1-1 0 0 0,-1 1 0 0 0,0-1-1 0 0,1 1 1 0 0,-1 0 0 0 0,0-1 0 0 0,1 1 0 0 0,-1 0 0 0 0,0 0 0 0 0,0 0 0 0 0,0 0 0 0 0,0 0 0 0 0,0 1 0 0 0,0-1 0 0 0,0 0 0 0 0,1 3-1 0 0,20 36-176 0 0,-18-31 88 0 0,28 59 752 0 0,-3 2-1 0 0,32 115 1 0 0,-58-173-917 0 0,-1-1 0 0 0,0 0 1 0 0,0 1-1 0 0,-2-1 0 0 0,0 21 1 0 0,0-27 362 0 0,-1 0 0 0 0,0 0 0 0 0,0 0 1 0 0,0 0-1 0 0,0-1 0 0 0,-1 1 1 0 0,1-1-1 0 0,-1 1 0 0 0,-1-1 1 0 0,1 1-1 0 0,0-1 0 0 0,-1 0 0 0 0,0 0 1 0 0,0 0-1 0 0,-6 5 0 0 0,7-8-6 0 0,1 0-1 0 0,-1 0 0 0 0,1-1 0 0 0,-1 1 1 0 0,0 0-1 0 0,1-1 0 0 0,-1 0 0 0 0,1 1 1 0 0,-1-1-1 0 0,0 0 0 0 0,1 0 0 0 0,-1 0 1 0 0,0 0-1 0 0,0 0 0 0 0,1 0 0 0 0,-1-1 0 0 0,1 1 1 0 0,-1-1-1 0 0,0 1 0 0 0,1-1 0 0 0,-1 1 1 0 0,-1-2-1 0 0,-45-23 182 0 0,17 8-444 0 0,18 12-29 0 0,7 2 48 0 0,1 1 1 0 0,-1 0 0 0 0,0 0-1 0 0,0 0 1 0 0,0 1 0 0 0,-1 0-1 0 0,1 0 1 0 0,0 0-1 0 0,0 1 1 0 0,-1 0 0 0 0,-5 1-1 0 0,11-1 124 0 0,1 0 1 0 0,0 0-1 0 0,0 0 0 0 0,0 0 0 0 0,0 0 0 0 0,-1 0 0 0 0,1 0 0 0 0,0 0 0 0 0,0 0 0 0 0,0 0 0 0 0,-1 0 0 0 0,1 0 1 0 0,0 0-1 0 0,0 0 0 0 0,0 0 0 0 0,0 0 0 0 0,-1 0 0 0 0,1 1 0 0 0,0-1 0 0 0,0 0 0 0 0,0 0 0 0 0,0 0 0 0 0,0 0 1 0 0,0 0-1 0 0,-1 1 0 0 0,1-1 0 0 0,0 0 0 0 0,0 0 0 0 0,0 0 0 0 0,0 0 0 0 0,0 1 0 0 0,0-1 0 0 0,0 0 0 0 0,0 0 1 0 0,0 0-1 0 0,0 1 0 0 0,0-1 0 0 0,0 0 0 0 0,0 0 0 0 0,0 0 0 0 0,0 0 0 0 0,0 1 0 0 0,0-1 0 0 0,0 0 0 0 0,0 0 1 0 0,0 0-1 0 0,0 1 0 0 0,0-1 0 0 0,0 0 0 0 0,0 0 0 0 0,1 0 0 0 0,-1 0 0 0 0,0 0 0 0 0,0 1 0 0 0,0-1 1 0 0,0 0-1 0 0,0 0 0 0 0,0 0 0 0 0,1 0 0 0 0,-1 0 0 0 0,0 1 0 0 0,0-1 0 0 0,11 7-5817 0 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46.476"/>
    </inkml:context>
    <inkml:brush xml:id="br0">
      <inkml:brushProperty name="width" value="0.05" units="cm"/>
      <inkml:brushProperty name="height" value="0.05" units="cm"/>
      <inkml:brushProperty name="color" value="#FF0000"/>
    </inkml:brush>
  </inkml:definitions>
  <inkml:trace contextRef="#ctx0" brushRef="#br0">5 1 3676 0 0,'0'0'9257'0'0,"59"16"-9925"0"0,7-11 1330 0 0,-23 0-709 0 0,1-2 0 0 0,0-3-1 0 0,60-5 1 0 0,-25-3-1495 0 0,-81 9 1635 0 0,1-1 1 0 0,0 0 0 0 0,0 1 0 0 0,0-1 0 0 0,0 1-1 0 0,0 0 1 0 0,0-1 0 0 0,0 1 0 0 0,1 0 0 0 0,-1 0-1 0 0,0 0 1 0 0,0-1 0 0 0,1 1 0 0 0,-1 0 0 0 0,0 0-1 0 0,1 0 1 0 0,-1 0 0 0 0,1 0 0 0 0,-1 0-1 0 0,1 0 1 0 0,-1 1 0 0 0,1-1 0 0 0,0 0 0 0 0,-1 1-1 0 0,-10 43-440 0 0,3-11 945 0 0,-13 27-42 0 0,14-39-379 0 0,-1 0 0 0 0,-1 0 0 0 0,-1 0 0 0 0,-23 36 0 0 0,22-39-278 0 0,0 1 1 0 0,1 0-1 0 0,-13 39 0 0 0,10-23 230 0 0,-15 39-77 0 0,13-31 1 0 0,-2-2 0 0 0,-1 0 0 0 0,-35 57-1 0 0,-53 55-685 0 0,104-151 520 0 0,1 0 0 0 0,-1-1 1 0 0,1 1-1 0 0,0 0 0 0 0,0 0 0 0 0,0 0 0 0 0,0 0 1 0 0,0 0-1 0 0,0 0 0 0 0,0 5 0 0 0,1-7-31 0 0,36 11 1306 0 0,19-1-990 0 0,75 3-1 0 0,-3-10-4976 0 0,-27 5 2209 0 0,-100-9 2036 0 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47.878"/>
    </inkml:context>
    <inkml:brush xml:id="br0">
      <inkml:brushProperty name="width" value="0.05" units="cm"/>
      <inkml:brushProperty name="height" value="0.05" units="cm"/>
      <inkml:brushProperty name="color" value="#FF0000"/>
    </inkml:brush>
  </inkml:definitions>
  <inkml:trace contextRef="#ctx0" brushRef="#br0">129 116 1236 0 0,'0'0'6591'0'0,"-22"7"611"0"0,10 2-6949 0 0,1 1 0 0 0,0 0 0 0 0,0 0-1 0 0,1 1 1 0 0,1 0 0 0 0,-1 1 0 0 0,-11 21 0 0 0,19-31-259 0 0,1 0-1 0 0,0-1 1 0 0,0 1-1 0 0,0 0 1 0 0,0 0-1 0 0,0 1 1 0 0,0-1-1 0 0,0 0 1 0 0,1 0-1 0 0,-1 0 1 0 0,1 0-1 0 0,-1 1 1 0 0,1-1-1 0 0,0 0 0 0 0,0 0 1 0 0,0 1-1 0 0,0-1 1 0 0,1 0-1 0 0,-1 0 1 0 0,0 1-1 0 0,1-1 1 0 0,0 0-1 0 0,-1 0 1 0 0,1 0-1 0 0,0 0 1 0 0,0 0-1 0 0,0 0 1 0 0,1 0-1 0 0,-1 0 1 0 0,2 2-1 0 0,0-2-44 0 0,-1-1 1 0 0,1 0-1 0 0,-1 1 0 0 0,1-1 0 0 0,0-1 0 0 0,-1 1 0 0 0,1 0 1 0 0,0-1-1 0 0,0 1 0 0 0,0-1 0 0 0,-1 0 0 0 0,1 0 0 0 0,0 0 1 0 0,0 0-1 0 0,0 0 0 0 0,-1-1 0 0 0,1 1 0 0 0,0-1 0 0 0,0 0 1 0 0,-1 0-1 0 0,1 0 0 0 0,-1 0 0 0 0,1 0 0 0 0,3-3 0 0 0,-1 1-114 0 0,-1-1 0 0 0,1 1 0 0 0,-1-1 0 0 0,1 0 0 0 0,-1 0-1 0 0,0-1 1 0 0,-1 1 0 0 0,1-1 0 0 0,-1 0 0 0 0,0 0-1 0 0,0 0 1 0 0,0 0 0 0 0,-1-1 0 0 0,0 1 0 0 0,0-1-1 0 0,0 1 1 0 0,-1-1 0 0 0,2-9 0 0 0,1-11-192 0 0,-1-1 1 0 0,-1-43-1 0 0,-15 0 2074 0 0,13 67-342 0 0,0 9-503 0 0,-1 20-173 0 0,3 41-249 0 0,27 133-442 0 0,-17-173-856 0 0,-6-25-2875 0 0,-3-18-3155 0 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49.205"/>
    </inkml:context>
    <inkml:brush xml:id="br0">
      <inkml:brushProperty name="width" value="0.05" units="cm"/>
      <inkml:brushProperty name="height" value="0.05" units="cm"/>
      <inkml:brushProperty name="color" value="#FF0000"/>
    </inkml:brush>
  </inkml:definitions>
  <inkml:trace contextRef="#ctx0" brushRef="#br0">0 0 964 0 0,'0'0'3274'0'0,"3"13"4415"0"0,8 41-6161 0 0,11 27 7 0 0,-17-67-1401 0 0,-1 0 0 0 0,0 0-1 0 0,0 1 1 0 0,-1-1 0 0 0,1 22 0 0 0,-3-19 11 0 0,2-28-546 0 0,0-32-462 0 0,-3 41 801 0 0,-5-48-1474 0 0,4 49 1522 0 0,1 0 1 0 0,0 0 0 0 0,0-1 0 0 0,0 1 0 0 0,0 0 0 0 0,0 0 0 0 0,0 0 0 0 0,0 0 0 0 0,0 0-1 0 0,0-1 1 0 0,1 1 0 0 0,-1 0 0 0 0,0 0 0 0 0,1 0 0 0 0,-1 0 0 0 0,0 0 0 0 0,1 0-1 0 0,0 0 1 0 0,-1 0 0 0 0,1 0 0 0 0,0 0 0 0 0,-1 0 0 0 0,1 0 0 0 0,0 1 0 0 0,0-1 0 0 0,0 0-1 0 0,0 0 1 0 0,0 1 0 0 0,-1-1 0 0 0,1 0 0 0 0,0 1 0 0 0,1-1 0 0 0,-1 1 0 0 0,1-1-1 0 0,3 4 91 0 0,-1 0-1 0 0,1 0 1 0 0,-1 0-1 0 0,1 0 1 0 0,-1 1-1 0 0,0 0 0 0 0,0 0 1 0 0,-1 0-1 0 0,7 9 1 0 0,-9-12-136 0 0,34 52-818 0 0,-33-49 1184 0 0,0 1 0 0 0,-1-1 0 0 0,0 0 1 0 0,0 0-1 0 0,0 1 0 0 0,0-1 0 0 0,0 9 0 0 0,-1-12-262 0 0,-1 0 0 0 0,1 1 0 0 0,0-1 0 0 0,0 1-1 0 0,-1-1 1 0 0,1 0 0 0 0,0 1 0 0 0,-1-1 0 0 0,0 0 0 0 0,1 1 0 0 0,-1-1 0 0 0,0 0 0 0 0,0 0-1 0 0,1 0 1 0 0,-1 0 0 0 0,0 0 0 0 0,0 0 0 0 0,0 0 0 0 0,0 0 0 0 0,0 0 0 0 0,-1 0 0 0 0,1 0-1 0 0,-2 1 1 0 0,-39 12 402 0 0,10-4-249 0 0,32-9-399 0 0,9-13-8463 0 0,-6 7 5625 0 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0.275"/>
    </inkml:context>
    <inkml:brush xml:id="br0">
      <inkml:brushProperty name="width" value="0.05" units="cm"/>
      <inkml:brushProperty name="height" value="0.05" units="cm"/>
      <inkml:brushProperty name="color" value="#FF0000"/>
    </inkml:brush>
  </inkml:definitions>
  <inkml:trace contextRef="#ctx0" brushRef="#br0">0 1 1800 0 0,'0'0'11301'0'0,"68"10"-8805"0"0,-45-5-2497 0 0,-4 0-733 0 0,1-1 0 0 0,32 2 0 0 0,-73 100 3227 0 0,3-28-2556 0 0,13-50 309 0 0,-15 44-1 0 0,17-62-449 0 0,-1 0 1 0 0,1 0 0 0 0,1 1-1 0 0,-2 19 1 0 0,0-13 575 0 0,3-11 21 0 0,18-6-917 0 0,-11-1 672 0 0,4 0-177 0 0,0-1 0 0 0,0 1 0 0 0,0 1-1 0 0,0 0 1 0 0,-1 0 0 0 0,1 1 0 0 0,0 1-1 0 0,19 4 1 0 0,-29-6-61 0 0,0 0 0 0 0,0 0 1 0 0,0 1-1 0 0,0-1 0 0 0,1 0 0 0 0,-1 0 0 0 0,0 0 1 0 0,0 0-1 0 0,0 1 0 0 0,0-1 0 0 0,0 0 0 0 0,0 0 1 0 0,0 0-1 0 0,0 0 0 0 0,1 1 0 0 0,-1-1 0 0 0,0 0 1 0 0,0 0-1 0 0,0 0 0 0 0,0 1 0 0 0,0-1 0 0 0,0 0 0 0 0,0 0 1 0 0,0 0-1 0 0,0 1 0 0 0,0-1 0 0 0,0 0 0 0 0,0 0 1 0 0,-1 0-1 0 0,1 1 0 0 0,0-1 0 0 0,0 0 0 0 0,0 0 1 0 0,0 0-1 0 0,0 1 0 0 0,0-1 0 0 0,0 0 0 0 0,0 0 1 0 0,-1 0-1 0 0,1 0 0 0 0,0 1 0 0 0,0-1 0 0 0,0 0 0 0 0,0 0 1 0 0,-1 0-1 0 0,1 0 0 0 0,0 0 0 0 0,0 0 0 0 0,0 0 1 0 0,-1 0-1 0 0,1 0 0 0 0,0 1 0 0 0,0-1 0 0 0,-10 5-6393 0 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3.359"/>
    </inkml:context>
    <inkml:brush xml:id="br0">
      <inkml:brushProperty name="width" value="0.05" units="cm"/>
      <inkml:brushProperty name="height" value="0.05" units="cm"/>
      <inkml:brushProperty name="color" value="#FF0000"/>
    </inkml:brush>
  </inkml:definitions>
  <inkml:trace contextRef="#ctx0" brushRef="#br0">1 9 664 0 0,'0'0'12098'0'0,"12"-1"-7604"0"0,40-4-4525 0 0,59 2 433 0 0,-98 4-607 0 0,1 0-1 0 0,0 0 0 0 0,-1 1 0 0 0,0 1 1 0 0,1 0-1 0 0,12 6 0 0 0,-25-9 139 0 0,0 0-1 0 0,0 1 0 0 0,0-1 1 0 0,0 1-1 0 0,0 0 0 0 0,0-1 1 0 0,0 1-1 0 0,0 0 0 0 0,-1-1 1 0 0,1 1-1 0 0,0 0 1 0 0,0 0-1 0 0,-1 0 0 0 0,1 0 1 0 0,-1 0-1 0 0,1 0 0 0 0,-1 0 1 0 0,1 0-1 0 0,-1 0 0 0 0,1 1 1 0 0,1 15-3830 0 0,-15-23-4481 0 0,9 4 5886 0 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3.977"/>
    </inkml:context>
    <inkml:brush xml:id="br0">
      <inkml:brushProperty name="width" value="0.05" units="cm"/>
      <inkml:brushProperty name="height" value="0.05" units="cm"/>
      <inkml:brushProperty name="color" value="#FF0000"/>
    </inkml:brush>
  </inkml:definitions>
  <inkml:trace contextRef="#ctx0" brushRef="#br0">0 0 3288 0 0,'0'0'8804'0'0,"35"2"-6807"0"0,74 1-866 0 0,0 0-4600 0 0,-121 4-4468 0 0,8-7 5743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1.955"/>
    </inkml:context>
    <inkml:brush xml:id="br0">
      <inkml:brushProperty name="width" value="0.05" units="cm"/>
      <inkml:brushProperty name="height" value="0.05" units="cm"/>
      <inkml:brushProperty name="color" value="#0000FF"/>
    </inkml:brush>
  </inkml:definitions>
  <inkml:trace contextRef="#ctx0" brushRef="#br0">108 0 5549 0 0,'0'0'8784'0'0,"-5"2"-7335"0"0,-10 5-671 0 0,5-4-236 0 0,1 1 0 0 0,0 0 1 0 0,0 0-1 0 0,0 1 0 0 0,0 0 0 0 0,1 1 0 0 0,-14 11 0 0 0,22-16-572 0 0,-1-1 0 0 0,1 1 0 0 0,0-1 0 0 0,0 1 0 0 0,-1-1 0 0 0,1 1 0 0 0,0-1 0 0 0,0 1 0 0 0,0 0 0 0 0,0-1 0 0 0,0 1 0 0 0,-1-1-1 0 0,1 1 1 0 0,0 0 0 0 0,1-1 0 0 0,-1 1 0 0 0,0-1 0 0 0,0 1 0 0 0,0 0 0 0 0,0-1 0 0 0,0 1 0 0 0,1-1 0 0 0,-1 1 0 0 0,0-1 0 0 0,0 1 0 0 0,1-1 0 0 0,-1 1 0 0 0,0-1 0 0 0,1 1-1 0 0,-1-1 1 0 0,1 1 0 0 0,-1-1 0 0 0,0 1 0 0 0,1-1 0 0 0,-1 0 0 0 0,1 1 0 0 0,-1-1 0 0 0,1 0 0 0 0,-1 1 0 0 0,1-1 0 0 0,0 0 0 0 0,-1 0 0 0 0,1 0 0 0 0,-1 1 0 0 0,1-1 0 0 0,0 0-1 0 0,-1 0 1 0 0,1 0 0 0 0,-1 0 0 0 0,2 0 0 0 0,40 4-806 0 0,-29-4 379 0 0,-11 0 419 0 0,1 1 1 0 0,-1-1-1 0 0,0 1 1 0 0,1 0-1 0 0,-1-1 1 0 0,0 1-1 0 0,1 0 1 0 0,-1 0-1 0 0,0 1 0 0 0,0-1 1 0 0,0 0-1 0 0,0 1 1 0 0,0-1-1 0 0,0 1 1 0 0,0 0-1 0 0,-1 0 1 0 0,1-1-1 0 0,0 1 1 0 0,-1 0-1 0 0,0 0 0 0 0,1 1 1 0 0,-1-1-1 0 0,0 0 1 0 0,0 0-1 0 0,0 1 1 0 0,0-1-1 0 0,-1 0 1 0 0,1 1-1 0 0,-1-1 1 0 0,1 1-1 0 0,-1-1 0 0 0,0 0 1 0 0,0 1-1 0 0,0-1 1 0 0,0 1-1 0 0,0-1 1 0 0,-1 1-1 0 0,1-1 1 0 0,-1 1-1 0 0,-1 4 0 0 0,1-4 177 0 0,0 1 0 0 0,0 0 0 0 0,-1-1 0 0 0,1 1 0 0 0,-1-1 0 0 0,0 0 0 0 0,0 1 0 0 0,0-1 0 0 0,0 0 0 0 0,0 0 0 0 0,-1 0 0 0 0,1 0 0 0 0,-1-1-1 0 0,0 1 1 0 0,0-1 0 0 0,0 0 0 0 0,0 1 0 0 0,0-1 0 0 0,0-1 0 0 0,-1 1 0 0 0,1 0 0 0 0,-1-1 0 0 0,1 0 0 0 0,-1 1 0 0 0,0-1 0 0 0,-6 0 0 0 0,-11-4-115 0 0,18-7-894 0 0,10-1-2601 0 0,4 0-4307 0 0</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6.037"/>
    </inkml:context>
    <inkml:brush xml:id="br0">
      <inkml:brushProperty name="width" value="0.05" units="cm"/>
      <inkml:brushProperty name="height" value="0.05" units="cm"/>
      <inkml:brushProperty name="color" value="#FF0000"/>
    </inkml:brush>
  </inkml:definitions>
  <inkml:trace contextRef="#ctx0" brushRef="#br0">30 12 2480 0 0,'0'0'8076'0'0,"0"-1"-7826"0"0,-1-9 377 0 0,-2 10 396 0 0,-1 14-138 0 0,1 197 2424 0 0,-11 105-3345 0 0,10-150-697 0 0,16-196-8955 0 0,-12 21 6811 0 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7.095"/>
    </inkml:context>
    <inkml:brush xml:id="br0">
      <inkml:brushProperty name="width" value="0.05" units="cm"/>
      <inkml:brushProperty name="height" value="0.05" units="cm"/>
      <inkml:brushProperty name="color" value="#FF0000"/>
    </inkml:brush>
  </inkml:definitions>
  <inkml:trace contextRef="#ctx0" brushRef="#br0">46 66 3808 0 0,'0'0'5910'0'0,"-2"5"-5518"0"0,-2 0-268 0 0,3-3 90 0 0,0 0 0 0 0,-1 0 0 0 0,1 1 0 0 0,0-1 0 0 0,0 0 0 0 0,0 1 0 0 0,0-1 0 0 0,1 0 0 0 0,-1 1 0 0 0,0 4 0 0 0,-8 33 1319 0 0,1 35-424 0 0,3 9 210 0 0,2-67-1143 0 0,1 1-1 0 0,1-1 0 0 0,1 1 1 0 0,0-1-1 0 0,1 1 0 0 0,1-1 0 0 0,1 1 1 0 0,0-1-1 0 0,1 0 0 0 0,7 17 1 0 0,-9-30-209 0 0,1-1 0 0 0,-1 1 0 0 0,1 0 0 0 0,0-1 1 0 0,0 0-1 0 0,1 0 0 0 0,-1 0 0 0 0,1 0 0 0 0,0 0 1 0 0,-1-1-1 0 0,1 1 0 0 0,0-1 0 0 0,0 0 0 0 0,1 0 1 0 0,-1-1-1 0 0,0 1 0 0 0,1-1 0 0 0,-1 0 0 0 0,1 0 1 0 0,-1 0-1 0 0,1-1 0 0 0,-1 0 0 0 0,1 0 0 0 0,-1 0 1 0 0,10-1-1 0 0,7-1 46 0 0,0-1 0 0 0,0-1 0 0 0,0-1 1 0 0,22-8-1 0 0,-34 10-23 0 0,0 0 1 0 0,0-1-1 0 0,0 0 1 0 0,-1 0-1 0 0,1-1 1 0 0,-1 0-1 0 0,0 0 0 0 0,-1-1 1 0 0,1 0-1 0 0,-1 0 1 0 0,0-1-1 0 0,-1 0 1 0 0,1 0-1 0 0,-1-1 0 0 0,-1 1 1 0 0,0-1-1 0 0,0-1 1 0 0,0 1-1 0 0,-1-1 1 0 0,0 1-1 0 0,-1-1 1 0 0,0 0-1 0 0,0-1 0 0 0,-1 1 1 0 0,0 0-1 0 0,-1-1 1 0 0,0 1-1 0 0,0-15 1 0 0,-1 6-69 0 0,-2-1 0 0 0,0 1 0 0 0,-1 0 0 0 0,0 0 1 0 0,-2 0-1 0 0,0 0 0 0 0,-1 1 0 0 0,-1-1 1 0 0,-1 1-1 0 0,0 1 0 0 0,-15-23 0 0 0,18 33 92 0 0,0-1 1 0 0,-1 1-1 0 0,0 0 0 0 0,0 0 0 0 0,-1 0 1 0 0,0 1-1 0 0,1 0 0 0 0,-2 0 0 0 0,1 1 0 0 0,0 0 1 0 0,-1 1-1 0 0,0-1 0 0 0,0 1 0 0 0,0 1 1 0 0,-15-4-1 0 0,12 4-365 0 0,-1 1 0 0 0,1-1 1 0 0,-1 2-1 0 0,-19 1 0 0 0,21 0-507 0 0,0 0 0 0 0,0 1 0 0 0,-1 1 0 0 0,1 0 0 0 0,-11 4 0 0 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4:58.657"/>
    </inkml:context>
    <inkml:brush xml:id="br0">
      <inkml:brushProperty name="width" value="0.05" units="cm"/>
      <inkml:brushProperty name="height" value="0.05" units="cm"/>
      <inkml:brushProperty name="color" value="#FF0000"/>
    </inkml:brush>
  </inkml:definitions>
  <inkml:trace contextRef="#ctx0" brushRef="#br0">39 0 1892 0 0,'0'0'9467'0'0,"-1"5"-8904"0"0,-4 53 2084 0 0,2 87-1 0 0,0 27-2901 0 0,-10-92 279 0 0,8-55 366 0 0,1 1-1 0 0,0 32 1 0 0,10-48-556 0 0,-6-11 155 0 0,0 1 0 0 0,0 0-1 0 0,0 0 1 0 0,0 0 0 0 0,0 0-1 0 0,0 0 1 0 0,0-1 0 0 0,0 1 0 0 0,0 0-1 0 0,0 0 1 0 0,0 0 0 0 0,0 0-1 0 0,0 0 1 0 0,0-1 0 0 0,0 1 0 0 0,0 0-1 0 0,0 0 1 0 0,0 0 0 0 0,0 0-1 0 0,0 0 1 0 0,1 0 0 0 0,-1-1 0 0 0,0 1-1 0 0,0 0 1 0 0,0 0 0 0 0,0 0-1 0 0,0 0 1 0 0,0 0 0 0 0,0 0 0 0 0,1 0-1 0 0,-1 0 1 0 0,0 0 0 0 0,0-1-1 0 0,0 1 1 0 0,0 0 0 0 0,0 0 0 0 0,1 0-1 0 0,-1 0 1 0 0,0 0 0 0 0,0 0-1 0 0,0 0 1 0 0,0 0 0 0 0,1 0 0 0 0,-1 0-1 0 0,0 0 1 0 0,0 0 0 0 0,0 0-1 0 0,0 0 1 0 0,0 0 0 0 0,1 0 0 0 0,-1 1-1 0 0,0-1 1 0 0,0 0 0 0 0,0 0-1 0 0,0 0 1 0 0,0 0 0 0 0,0 0 0 0 0,1 0-1 0 0,-1 0 1 0 0,0 0 0 0 0,0 0-1 0 0,0 1 1 0 0,0-1 0 0 0,0 0 0 0 0,0-1-4 0 0,1 0 0 0 0,-1 1 1 0 0,0-1-1 0 0,0 0 0 0 0,1 1 1 0 0,-1-1-1 0 0,1 0 0 0 0,-1 0 1 0 0,0 1-1 0 0,1-1 1 0 0,-1 1-1 0 0,1-1 0 0 0,-1 0 1 0 0,1 1-1 0 0,0-1 0 0 0,-1 1 1 0 0,1 0-1 0 0,-1-1 0 0 0,1 1 1 0 0,0-1-1 0 0,0 1 1 0 0,-1 0-1 0 0,1-1 0 0 0,0 1 1 0 0,0 0-1 0 0,-1 0 0 0 0,1 0 1 0 0,0 0-1 0 0,0-1 0 0 0,0 1 1 0 0,40-4-119 0 0,-33 4 4 0 0,-1 0 1 0 0,0 0-1 0 0,0-1 1 0 0,0 0-1 0 0,0-1 1 0 0,0 0-1 0 0,0 0 1 0 0,7-3-1 0 0,2 3-831 0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0.025"/>
    </inkml:context>
    <inkml:brush xml:id="br0">
      <inkml:brushProperty name="width" value="0.05" units="cm"/>
      <inkml:brushProperty name="height" value="0.05" units="cm"/>
      <inkml:brushProperty name="color" value="#FF0000"/>
    </inkml:brush>
  </inkml:definitions>
  <inkml:trace contextRef="#ctx0" brushRef="#br0">43 60 108 0 0,'0'0'6709'0'0,"12"-9"-3510"0"0,-27 14-1149 0 0,-3 4-891 0 0,18-7-246 0 0,-5 30 819 0 0,4-31-1732 0 0,0 0 0 0 0,0 1-1 0 0,1-1 1 0 0,-1 1 0 0 0,0-1-1 0 0,0 1 1 0 0,1-1 0 0 0,-1 1-1 0 0,1-1 1 0 0,0 1 0 0 0,-1 0-1 0 0,1-1 1 0 0,0 1 0 0 0,0 0 0 0 0,0-1-1 0 0,0 1 1 0 0,0 0 0 0 0,0-1-1 0 0,0 1 1 0 0,1-1 0 0 0,-1 1-1 0 0,1 0 1 0 0,-1-1 0 0 0,1 1 0 0 0,-1-1-1 0 0,1 1 1 0 0,0-1 0 0 0,0 1-1 0 0,0-1 1 0 0,0 0 0 0 0,0 1-1 0 0,1 0 1 0 0,1 2-81 0 0,0-1 0 0 0,1-1 0 0 0,-1 1 0 0 0,0 0 0 0 0,1-1 0 0 0,0 1 0 0 0,-1-1 0 0 0,1 0 0 0 0,0 0 0 0 0,0-1 0 0 0,4 2 0 0 0,0-1 124 0 0,0-1-1 0 0,0 0 0 0 0,-1-1 1 0 0,1 0-1 0 0,0 0 1 0 0,0 0-1 0 0,8-2 1 0 0,-13 1-27 0 0,0 1-1 0 0,0-1 1 0 0,0 1-1 0 0,0-1 1 0 0,0 0 0 0 0,0 0-1 0 0,0-1 1 0 0,0 1-1 0 0,0-1 1 0 0,0 1 0 0 0,-1-1-1 0 0,1 0 1 0 0,0 0-1 0 0,-1 0 1 0 0,0 0 0 0 0,1 0-1 0 0,-1-1 1 0 0,0 1-1 0 0,2-4 1 0 0,-2 1-2 0 0,0 0 0 0 0,-1 1 0 0 0,0-1 0 0 0,1 0 0 0 0,-2 0 0 0 0,1 1 0 0 0,-1-1 0 0 0,1 0 0 0 0,-1 0 0 0 0,-1 0 0 0 0,1 0 0 0 0,-1 0 0 0 0,0 0 0 0 0,0 1 0 0 0,0-1 0 0 0,0 0 0 0 0,-1 1 0 0 0,-3-7 0 0 0,4 8-15 0 0,-1 0 1 0 0,0-1-1 0 0,0 1 0 0 0,0 0 1 0 0,0 0-1 0 0,-1 0 0 0 0,1 1 1 0 0,-1-1-1 0 0,0 0 1 0 0,0 1-1 0 0,0 0 0 0 0,0 0 1 0 0,0 0-1 0 0,0 0 0 0 0,-1 0 1 0 0,1 0-1 0 0,-1 1 1 0 0,1 0-1 0 0,-1 0 0 0 0,0 0 1 0 0,1 0-1 0 0,-1 0 0 0 0,-7 0 1 0 0,4 2 60 0 0,0-1 1 0 0,0 1-1 0 0,0 1 1 0 0,0-1-1 0 0,0 1 1 0 0,0 0-1 0 0,0 1 1 0 0,-9 4-1 0 0,13-6-147 0 0,1 1-1 0 0,-1-1 1 0 0,1 1-1 0 0,-1-1 1 0 0,1 1-1 0 0,0 0 1 0 0,-1 0-1 0 0,1 0 1 0 0,0 0-1 0 0,0 0 1 0 0,0 0-1 0 0,1 1 1 0 0,-1-1-1 0 0,0 1 1 0 0,1-1-1 0 0,0 1 1 0 0,-1 0-1 0 0,1-1 1 0 0,0 1-1 0 0,1 0 1 0 0,-1 0-1 0 0,0 0 1 0 0,0 3-1 0 0,7 1-2897 0 0,2-5-3139 0 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0.994"/>
    </inkml:context>
    <inkml:brush xml:id="br0">
      <inkml:brushProperty name="width" value="0.05" units="cm"/>
      <inkml:brushProperty name="height" value="0.05" units="cm"/>
      <inkml:brushProperty name="color" value="#FF0000"/>
    </inkml:brush>
  </inkml:definitions>
  <inkml:trace contextRef="#ctx0" brushRef="#br0">63 1 1408 0 0,'0'0'10068'0'0,"-4"4"-9175"0"0,-2 2-480 0 0,0 0 0 0 0,1 0 1 0 0,0 1-1 0 0,0 0 0 0 0,0 0 0 0 0,1 0 0 0 0,0 1 0 0 0,1-1 0 0 0,0 1 1 0 0,0 0-1 0 0,0 0 0 0 0,-1 10 0 0 0,3-12-423 0 0,1 0 0 0 0,-1 0 0 0 0,1 0 0 0 0,0 0 0 0 0,0 0 0 0 0,1 0 0 0 0,1 6 0 0 0,-2-10-35 0 0,0-1 1 0 0,0 0 0 0 0,0 1-1 0 0,1-1 1 0 0,-1 1 0 0 0,0-1-1 0 0,1 0 1 0 0,-1 1 0 0 0,0-1-1 0 0,1 0 1 0 0,0 1 0 0 0,-1-1-1 0 0,1 0 1 0 0,0 0-1 0 0,-1 0 1 0 0,1 0 0 0 0,0 1-1 0 0,0-1 1 0 0,0 0 0 0 0,0-1-1 0 0,0 1 1 0 0,0 0 0 0 0,1 0-1 0 0,-1 0 1 0 0,0-1 0 0 0,0 1-1 0 0,0 0 1 0 0,1-1 0 0 0,-1 1-1 0 0,0-1 1 0 0,1 0 0 0 0,-1 1-1 0 0,0-1 1 0 0,1 0 0 0 0,-1 0-1 0 0,1 0 1 0 0,-1 0 0 0 0,0 0-1 0 0,1 0 1 0 0,-1 0 0 0 0,1 0-1 0 0,-1-1 1 0 0,0 1 0 0 0,1 0-1 0 0,-1-1 1 0 0,2 0 0 0 0,4-3-120 0 0,0 0 0 0 0,-1 0 0 0 0,0-1 0 0 0,0 0 0 0 0,0 0 0 0 0,0 0 0 0 0,5-7 0 0 0,-4 3 213 0 0,-5 8 82 0 0,0-1 1 0 0,0 0-1 0 0,0 0 0 0 0,-1 0 0 0 0,1 0 0 0 0,-1 0 0 0 0,1 0 0 0 0,-1 0 0 0 0,0 0 1 0 0,1-1-1 0 0,-1 1 0 0 0,-1 0 0 0 0,1-1 0 0 0,1-2 0 0 0,-3 31 1163 0 0,0 6-995 0 0,6 57 0 0 0,1-44-616 0 0,-4-25 351 0 0,1-1-1 0 0,1 0 0 0 0,11 38 1 0 0,-13-54-21 0 0,-1-1 0 0 0,0 1 0 0 0,0-1 0 0 0,0 1 0 0 0,0 0 0 0 0,-1-1 0 0 0,1 1 0 0 0,-1 0 0 0 0,1 0 0 0 0,-1 0 0 0 0,0-1 0 0 0,0 1 0 0 0,0 0 0 0 0,-1 0 0 0 0,1 0 0 0 0,-1 0 0 0 0,1-1 0 0 0,-1 1 0 0 0,0 0 0 0 0,-2 3 0 0 0,1-4 12 0 0,0 0 1 0 0,0 0-1 0 0,-1 0 1 0 0,1-1 0 0 0,0 1-1 0 0,-1-1 1 0 0,1 1-1 0 0,-1-1 1 0 0,0 0 0 0 0,0 0-1 0 0,1 0 1 0 0,-1 0-1 0 0,0-1 1 0 0,0 1 0 0 0,0-1-1 0 0,0 0 1 0 0,0 1-1 0 0,1-1 1 0 0,-6-1 0 0 0,-9 2-276 0 0,-20-1-217 0 0,16-4-3632 0 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2.033"/>
    </inkml:context>
    <inkml:brush xml:id="br0">
      <inkml:brushProperty name="width" value="0.05" units="cm"/>
      <inkml:brushProperty name="height" value="0.05" units="cm"/>
      <inkml:brushProperty name="color" value="#FF0000"/>
    </inkml:brush>
  </inkml:definitions>
  <inkml:trace contextRef="#ctx0" brushRef="#br0">1 0 2336 0 0,'0'0'11126'0'0,"30"22"-8194"0"0,-9-19-3407 0 0,1 0-1 0 0,39 0 1 0 0,-60-3 298 0 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3.786"/>
    </inkml:context>
    <inkml:brush xml:id="br0">
      <inkml:brushProperty name="width" value="0.05" units="cm"/>
      <inkml:brushProperty name="height" value="0.05" units="cm"/>
      <inkml:brushProperty name="color" value="#FF0000"/>
    </inkml:brush>
  </inkml:definitions>
  <inkml:trace contextRef="#ctx0" brushRef="#br0">12 1 3316 0 0,'0'0'6030'0'0,"-2"4"-4991"0"0,-1 12-617 0 0,0 0 0 0 0,1 0 1 0 0,1 1-1 0 0,1-1 0 0 0,0 0 0 0 0,1 1 0 0 0,1-1 0 0 0,6 29 1 0 0,0-31-2447 0 0,0-25-5989 0 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4.397"/>
    </inkml:context>
    <inkml:brush xml:id="br0">
      <inkml:brushProperty name="width" value="0.05" units="cm"/>
      <inkml:brushProperty name="height" value="0.05" units="cm"/>
      <inkml:brushProperty name="color" value="#FF0000"/>
    </inkml:brush>
  </inkml:definitions>
  <inkml:trace contextRef="#ctx0" brushRef="#br0">18 0 4052 0 0,'0'0'8118'0'0,"-2"5"-7281"0"0,0 2-770 0 0,-1 3 823 0 0,0 1 0 0 0,0-1 0 0 0,2 1 0 0 0,-2 18 0 0 0,3-21-825 0 0,0-1 1 0 0,0 0-1 0 0,1 0 0 0 0,0 0 1 0 0,1 1-1 0 0,0-1 1 0 0,3 10-1 0 0,-4-16-108 0 0,-1 0 0 0 0,1 0 0 0 0,-1-1 0 0 0,1 1-1 0 0,-1 0 1 0 0,1 0 0 0 0,0 0 0 0 0,-1 0 0 0 0,1-1 0 0 0,0 1-1 0 0,0 0 1 0 0,-1-1 0 0 0,1 1 0 0 0,0 0 0 0 0,0-1 0 0 0,0 1-1 0 0,0-1 1 0 0,0 0 0 0 0,0 1 0 0 0,0-1 0 0 0,0 0 0 0 0,2 1-1 0 0,-1-1-44 0 0,0-1 0 0 0,0 1 0 0 0,0-1 0 0 0,0 1 0 0 0,0-1-1 0 0,0 0 1 0 0,0 0 0 0 0,0 0 0 0 0,0 0 0 0 0,0 0-1 0 0,-1 0 1 0 0,1-1 0 0 0,0 1 0 0 0,-1 0 0 0 0,1-1 0 0 0,1-1-1 0 0,0 0 55 0 0,-1 0-1 0 0,1 0 0 0 0,-1 0 0 0 0,1 0 1 0 0,-1 0-1 0 0,0 0 0 0 0,0-1 0 0 0,0 1 1 0 0,-1-1-1 0 0,1 1 0 0 0,-1-1 0 0 0,0 0 1 0 0,0 1-1 0 0,0-1 0 0 0,-1 0 0 0 0,1 0 1 0 0,-1 0-1 0 0,0 0 0 0 0,0 0 0 0 0,0 1 1 0 0,0-1-1 0 0,-1 0 0 0 0,1 0 0 0 0,-3-5 1 0 0,2 6 86 0 0,-1 0 0 0 0,1 0 1 0 0,-1 0-1 0 0,0 1 0 0 0,1-1 1 0 0,-1 0-1 0 0,-1 1 0 0 0,1 0 0 0 0,0-1 1 0 0,-1 1-1 0 0,1 0 0 0 0,-1 0 1 0 0,1 0-1 0 0,-1 1 0 0 0,0-1 1 0 0,0 1-1 0 0,0-1 0 0 0,0 1 1 0 0,0 0-1 0 0,0 0 0 0 0,0 0 0 0 0,0 1 1 0 0,-5-1-1 0 0,7 1-100 0 0,-7 8-2345 0 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7.791"/>
    </inkml:context>
    <inkml:brush xml:id="br0">
      <inkml:brushProperty name="width" value="0.05" units="cm"/>
      <inkml:brushProperty name="height" value="0.05" units="cm"/>
      <inkml:brushProperty name="color" value="#FF0000"/>
    </inkml:brush>
  </inkml:definitions>
  <inkml:trace contextRef="#ctx0" brushRef="#br0">151 1 2752 0 0,'0'0'7233'0'0,"-25"27"-4264"0"0,20-22-2895 0 0,1 0 1 0 0,0 0-1 0 0,1 1 0 0 0,-1-1 1 0 0,1 1-1 0 0,0 0 0 0 0,0 0 1 0 0,-3 12-1 0 0,-3 4 174 0 0,-39 101 1606 0 0,44-111-1749 0 0,1 0 1 0 0,0 1-1 0 0,1-1 1 0 0,1 1-1 0 0,0 0 1 0 0,1 20-1 0 0,0-30-59 0 0,-8 69-190 0 0,3-44-28 0 0,3-25 184 0 0,1 0 0 0 0,0 0 0 0 0,1 1 0 0 0,-1-1 0 0 0,0 0 0 0 0,1 0 0 0 0,0 0 0 0 0,0 0 0 0 0,0 1 0 0 0,0-1 0 0 0,0 0 0 0 0,1 0 0 0 0,-1 0 0 0 0,1 0 0 0 0,0 1 0 0 0,2 4 0 0 0,-2-4 27 0 0,0-1 1 0 0,0 1 0 0 0,0 0-1 0 0,0 0 1 0 0,-1 0-1 0 0,1 0 1 0 0,-1 0 0 0 0,0 0-1 0 0,-1 6 1 0 0,1 0-91 0 0,8 66 703 0 0,-7-71-664 0 0,0 0 0 0 0,0 1 0 0 0,1-1 0 0 0,0 0 1 0 0,0 0-1 0 0,0 0 0 0 0,0 0 0 0 0,1 0 0 0 0,0-1 0 0 0,0 1 1 0 0,0-1-1 0 0,4 5 0 0 0,15 25 198 0 0,-18-28-333 0 0,-1 0 0 0 0,1 0 0 0 0,1-1-1 0 0,-1 1 1 0 0,1-1 0 0 0,0 0-1 0 0,0 0 1 0 0,10 7 0 0 0,-1-1-555 0 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09.944"/>
    </inkml:context>
    <inkml:brush xml:id="br0">
      <inkml:brushProperty name="width" value="0.05" units="cm"/>
      <inkml:brushProperty name="height" value="0.05" units="cm"/>
      <inkml:brushProperty name="color" value="#FF0000"/>
    </inkml:brush>
  </inkml:definitions>
  <inkml:trace contextRef="#ctx0" brushRef="#br0">0 1 1984 0 0,'0'0'6514'0'0,"8"1"-484"0"0,23 5-5941 0 0,17-1 99 0 0,-1-3-1 0 0,1-2 1 0 0,62-7-1 0 0,-97 6-284 0 0,-14 6 210 0 0,-3 12-322 0 0,4-17 176 0 0,-3 4-12 0 0,0-1 57 0 0,0 1 0 0 0,0 0 0 0 0,0 0 0 0 0,0 0 0 0 0,1 0 0 0 0,0 0 0 0 0,0 0 0 0 0,0 1-1 0 0,-1 5 1 0 0,-65 156 1642 0 0,47-115-1307 0 0,-18 50-431 0 0,37-95 42 0 0,0 1 1 0 0,0 0-1 0 0,0-1 0 0 0,-1 1 1 0 0,0-1-1 0 0,-7 10 1 0 0,7-11 34 0 0,0 0 0 0 0,0 1 0 0 0,1-1 1 0 0,0 1-1 0 0,0 0 0 0 0,0 0 0 0 0,1 0 0 0 0,-1 0 1 0 0,0 11-1 0 0,-2-1 97 0 0,3-6-151 0 0,16-7 121 0 0,242 14 1434 0 0,-249-16-4224 0 0,-9-1 2273 0 0,0-1 1 0 0,1 1-1 0 0,-6-10-8218 0 0,6 9 8219 0 0,0 1-1 0 0,0-2 1 0 0,12 18-3756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2.345"/>
    </inkml:context>
    <inkml:brush xml:id="br0">
      <inkml:brushProperty name="width" value="0.05" units="cm"/>
      <inkml:brushProperty name="height" value="0.05" units="cm"/>
      <inkml:brushProperty name="color" value="#0000FF"/>
    </inkml:brush>
  </inkml:definitions>
  <inkml:trace contextRef="#ctx0" brushRef="#br0">96 46 7313 0 0,'0'0'5698'0'0,"-1"-4"-4680"0"0,1 2-642 0 0,-1-1 1 0 0,1 0 0 0 0,-1 1 0 0 0,0-1 0 0 0,0 1-1 0 0,0-1 1 0 0,0 1 0 0 0,-1-1 0 0 0,1 1 0 0 0,-1 0-1 0 0,1 0 1 0 0,-1-1 0 0 0,-3-2 0 0 0,4 4-217 0 0,0 1 0 0 0,1-1 0 0 0,-1 1 0 0 0,0 0-1 0 0,0-1 1 0 0,1 1 0 0 0,-1 0 0 0 0,0 0 0 0 0,0-1 0 0 0,1 1 0 0 0,-1 0 0 0 0,0 0 0 0 0,0 0 0 0 0,0 0 0 0 0,1 0-1 0 0,-1 0 1 0 0,0 0 0 0 0,0 0 0 0 0,1 0 0 0 0,-1 0 0 0 0,-1 1 0 0 0,0 0-137 0 0,0 0-1 0 0,1 0 1 0 0,-1 0-1 0 0,0 0 1 0 0,1 0 0 0 0,-1 1-1 0 0,1-1 1 0 0,0 1 0 0 0,-1-1-1 0 0,1 1 1 0 0,0-1 0 0 0,-2 4-1 0 0,-2 5 125 0 0,-1 0 1 0 0,2 0-1 0 0,0 1 0 0 0,0-1 1 0 0,1 1-1 0 0,0 0 1 0 0,1 0-1 0 0,-2 13 0 0 0,3-20-238 0 0,1 1 1 0 0,0 0-1 0 0,-1 0 0 0 0,1 0 0 0 0,1-1 0 0 0,-1 1 0 0 0,1 0 0 0 0,0 0 1 0 0,0-1-1 0 0,0 1 0 0 0,1-1 0 0 0,-1 1 0 0 0,1-1 0 0 0,0 1 0 0 0,1-1 1 0 0,-1 0-1 0 0,1 0 0 0 0,0 0 0 0 0,0 0 0 0 0,0-1 0 0 0,5 5 0 0 0,-6-6-133 0 0,0-1-1 0 0,-1 0 1 0 0,1 0 0 0 0,0 0-1 0 0,0 0 1 0 0,0-1-1 0 0,0 1 1 0 0,0 0-1 0 0,0-1 1 0 0,0 0-1 0 0,0 1 1 0 0,1-1-1 0 0,-1 0 1 0 0,0 0-1 0 0,0 0 1 0 0,0 0 0 0 0,0 0-1 0 0,0-1 1 0 0,0 1-1 0 0,0-1 1 0 0,0 1-1 0 0,0-1 1 0 0,3-1-1 0 0,24-20-8632 0 0,-24 16 4022 0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11.094"/>
    </inkml:context>
    <inkml:brush xml:id="br0">
      <inkml:brushProperty name="width" value="0.05" units="cm"/>
      <inkml:brushProperty name="height" value="0.05" units="cm"/>
      <inkml:brushProperty name="color" value="#FF0000"/>
    </inkml:brush>
  </inkml:definitions>
  <inkml:trace contextRef="#ctx0" brushRef="#br0">64 1 236 0 0,'0'0'10180'0'0,"3"9"-5964"0"0,12 31-4031 0 0,-2-17-101 0 0,-2 2 1 0 0,-1-1 0 0 0,0 2-1 0 0,-2-1 1 0 0,-1 1-1 0 0,-1 0 1 0 0,-2 1 0 0 0,0-1-1 0 0,-2 1 1 0 0,0 0 0 0 0,-2-1-1 0 0,-1 1 1 0 0,-8 46-1 0 0,-1-42 286 0 0,0 0-1 0 0,-2-1 1 0 0,-2 0-1 0 0,-22 36 0 0 0,25-46-379 0 0,6-11-147 0 0,1 0 0 0 0,0 0 0 0 0,0 0 0 0 0,1 1 0 0 0,0-1 0 0 0,1 1 0 0 0,0-1 0 0 0,-1 13 1 0 0,3-22 83 0 0,0 0 1 0 0,0 0-1 0 0,0-1 1 0 0,0 1 0 0 0,0 0-1 0 0,0 0 1 0 0,0 0-1 0 0,-1 0 1 0 0,1 0 0 0 0,0 0-1 0 0,0-1 1 0 0,0 1 0 0 0,0 0-1 0 0,0 0 1 0 0,0 0-1 0 0,0 0 1 0 0,-1 0 0 0 0,1 0-1 0 0,0 0 1 0 0,0 0 0 0 0,0 0-1 0 0,0-1 1 0 0,0 1-1 0 0,-1 0 1 0 0,1 0 0 0 0,0 0-1 0 0,0 0 1 0 0,0 0-1 0 0,0 0 1 0 0,0 0 0 0 0,-1 0-1 0 0,1 0 1 0 0,0 0 0 0 0,0 0-1 0 0,0 0 1 0 0,0 0-1 0 0,-1 0 1 0 0,1 0 0 0 0,0 1-1 0 0,0-1 1 0 0,0 0 0 0 0,0 0-1 0 0,0 0 1 0 0,0 0-1 0 0,-1 0 1 0 0,1 0 0 0 0,0 0-1 0 0,0 0 1 0 0,0 0-1 0 0,0 1 1 0 0,0-1 0 0 0,0 0-1 0 0,0 0 1 0 0,-1 0 0 0 0,1 0-1 0 0,0 0 1 0 0,0 0-1 0 0,0 1 1 0 0,0-1 0 0 0,0 0-1 0 0,0 0 1 0 0,-11-16-5066 0 0,8 12 2056 0 0,-1-1 148 0 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5.896"/>
    </inkml:context>
    <inkml:brush xml:id="br0">
      <inkml:brushProperty name="width" value="0.05" units="cm"/>
      <inkml:brushProperty name="height" value="0.05" units="cm"/>
      <inkml:brushProperty name="color" value="#FF0000"/>
    </inkml:brush>
  </inkml:definitions>
  <inkml:trace contextRef="#ctx0" brushRef="#br0">8 32 3092 0 0,'0'0'7872'0'0,"0"-4"-7156"0"0,3-21 1008 0 0,3 22 217 0 0,2 20-947 0 0,-3 1-822 0 0,-1 0-1 0 0,-1 1 0 0 0,0-1 0 0 0,-1 36 0 0 0,-7 76-4 0 0,3-106-1210 0 0,0 0 0 0 0,-2 0 0 0 0,-9 35 1 0 0,7-50-486 0 0,-4-4-4841 0 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6.334"/>
    </inkml:context>
    <inkml:brush xml:id="br0">
      <inkml:brushProperty name="width" value="0.05" units="cm"/>
      <inkml:brushProperty name="height" value="0.05" units="cm"/>
      <inkml:brushProperty name="color" value="#FF0000"/>
    </inkml:brush>
  </inkml:definitions>
  <inkml:trace contextRef="#ctx0" brushRef="#br0">0 0 1368 0 0,'0'0'13124'0'0,"4"2"-12451"0"0,18 7-291 0 0,1-1 1 0 0,0 0 0 0 0,27 4-1 0 0,-40-11-665 0 0,0 1 0 0 0,0-2 0 0 0,-1 1 0 0 0,19-3 0 0 0,-24 2-264 0 0,1-1-1 0 0,-1 0 1 0 0,1 0 0 0 0,-1-1 0 0 0,1 1 0 0 0,-1-1-1 0 0,0 0 1 0 0,0 0 0 0 0,0 0 0 0 0,0-1 0 0 0,4-3-1 0 0,-3 1-2711 0 0,0-1-999 0 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6.725"/>
    </inkml:context>
    <inkml:brush xml:id="br0">
      <inkml:brushProperty name="width" value="0.05" units="cm"/>
      <inkml:brushProperty name="height" value="0.05" units="cm"/>
      <inkml:brushProperty name="color" value="#FF0000"/>
    </inkml:brush>
  </inkml:definitions>
  <inkml:trace contextRef="#ctx0" brushRef="#br0">1 0 4332 0 0,'0'0'9027'0'0,"4"5"-8461"0"0,2 4-312 0 0,-1 0 0 0 0,-1 1 0 0 0,0-1 0 0 0,0 1 0 0 0,0 0 0 0 0,-1 0 0 0 0,-1 0 0 0 0,0 0 0 0 0,0 1 0 0 0,-1-1 0 0 0,0 14 1 0 0,-1 281-2876 0 0,9-327 862 0 0,-1-31 2232 0 0,0 1-226 0 0,-8 52-160 0 0,10 31 412 0 0,-9-24-433 0 0,1-1-1 0 0,0 1 1 0 0,0 0 0 0 0,1-1-1 0 0,0 0 1 0 0,0 1 0 0 0,1-1-1 0 0,0 0 1 0 0,0-1 0 0 0,0 1-1 0 0,9 8 1 0 0,-11-12-225 0 0,0 0 1 0 0,0 0-1 0 0,0 0 1 0 0,0-1-1 0 0,0 1 1 0 0,0-1-1 0 0,1 1 1 0 0,-1-1-1 0 0,1 0 1 0 0,-1 0-1 0 0,1 0 1 0 0,-1 0-1 0 0,1-1 1 0 0,0 1-1 0 0,-1-1 1 0 0,1 1-1 0 0,0-1 1 0 0,0 0-1 0 0,-1 0 1 0 0,1 0-1 0 0,0 0 1 0 0,-1-1-1 0 0,1 1 1 0 0,0-1-1 0 0,-1 1 1 0 0,1-1 0 0 0,0 0-1 0 0,-1 0 1 0 0,1 0-1 0 0,-1-1 1 0 0,0 1-1 0 0,3-2 1 0 0,4-8-5896 0 0,-4 5 2666 0 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7.195"/>
    </inkml:context>
    <inkml:brush xml:id="br0">
      <inkml:brushProperty name="width" value="0.05" units="cm"/>
      <inkml:brushProperty name="height" value="0.05" units="cm"/>
      <inkml:brushProperty name="color" value="#FF0000"/>
    </inkml:brush>
  </inkml:definitions>
  <inkml:trace contextRef="#ctx0" brushRef="#br0">0 162 3088 0 0,'0'0'3319'0'0,"4"0"-2306"0"0,2 1-688 0 0,-1-1 1 0 0,1 0-1 0 0,0-1 1 0 0,-1 1-1 0 0,1-1 1 0 0,-1 0-1 0 0,1-1 1 0 0,-1 1-1 0 0,1-1 1 0 0,-1 0-1 0 0,0 0 1 0 0,0-1-1 0 0,0 0 1 0 0,7-5-1 0 0,-9 6-219 0 0,0 0 1 0 0,0 0-1 0 0,-1 0 0 0 0,1-1 0 0 0,-1 1 0 0 0,0-1 0 0 0,0 0 0 0 0,1 1 1 0 0,-2-1-1 0 0,1 0 0 0 0,0 0 0 0 0,-1 0 0 0 0,1-1 0 0 0,-1 1 0 0 0,0 0 1 0 0,0-1-1 0 0,0 1 0 0 0,0 0 0 0 0,-1-1 0 0 0,0 1 0 0 0,1-1 0 0 0,-1 1 1 0 0,0-1-1 0 0,-1 1 0 0 0,1-1 0 0 0,-2-5 0 0 0,1 5 216 0 0,-1 1 0 0 0,0 0 0 0 0,0-1 0 0 0,0 1 0 0 0,0 0 0 0 0,-1 0 0 0 0,1 0 0 0 0,-1 1-1 0 0,0-1 1 0 0,0 1 0 0 0,0-1 0 0 0,-5-2 0 0 0,8 4-302 0 0,-1 0 1 0 0,0 1-1 0 0,0-1 0 0 0,0 0 0 0 0,0 1 0 0 0,0-1 0 0 0,0 0 0 0 0,0 1 0 0 0,0-1 1 0 0,0 1-1 0 0,0 0 0 0 0,0-1 0 0 0,-1 1 0 0 0,1 0 0 0 0,0 0 0 0 0,0 0 1 0 0,0 0-1 0 0,0 0 0 0 0,-1 0 0 0 0,1 0 0 0 0,0 0 0 0 0,0 0 0 0 0,0 0 1 0 0,0 1-1 0 0,0-1 0 0 0,-1 0 0 0 0,1 1 0 0 0,0-1 0 0 0,0 1 0 0 0,0-1 1 0 0,0 1-1 0 0,0 0 0 0 0,0-1 0 0 0,0 1 0 0 0,1 0 0 0 0,-1 0 0 0 0,0-1 1 0 0,0 1-1 0 0,0 0 0 0 0,1 0 0 0 0,-1 0 0 0 0,0 2 0 0 0,-6 12-202 0 0,2 1 1 0 0,0-1-1 0 0,1 1 0 0 0,0 0 0 0 0,1 0 0 0 0,1 0 0 0 0,1 1 1 0 0,0-1-1 0 0,1 0 0 0 0,3 23 0 0 0,-3-36 94 0 0,0-1 1 0 0,0 1-1 0 0,1 0 0 0 0,0 0 0 0 0,-1 0 1 0 0,1 0-1 0 0,0 0 0 0 0,1-1 0 0 0,-1 1 1 0 0,0 0-1 0 0,1-1 0 0 0,-1 1 1 0 0,1-1-1 0 0,0 0 0 0 0,0 0 0 0 0,0 1 1 0 0,0-1-1 0 0,0 0 0 0 0,0 0 0 0 0,1-1 1 0 0,-1 1-1 0 0,1 0 0 0 0,-1-1 1 0 0,1 0-1 0 0,-1 1 0 0 0,1-1 0 0 0,0 0 1 0 0,0 0-1 0 0,0-1 0 0 0,-1 1 0 0 0,1-1 1 0 0,6 1-1 0 0,0-1-958 0 0,-1-1 0 0 0,1 0-1 0 0,-1 0 1 0 0,1-1 0 0 0,-1 0 0 0 0,0-1-1 0 0,0 0 1 0 0,0 0 0 0 0,14-8 0 0 0,-9 3-3268 0 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29.740"/>
    </inkml:context>
    <inkml:brush xml:id="br0">
      <inkml:brushProperty name="width" value="0.05" units="cm"/>
      <inkml:brushProperty name="height" value="0.05" units="cm"/>
      <inkml:brushProperty name="color" value="#FF0000"/>
    </inkml:brush>
  </inkml:definitions>
  <inkml:trace contextRef="#ctx0" brushRef="#br0">13 46 1708 0 0,'0'0'6465'0'0,"17"8"-597"0"0,-14 64-3441 0 0,-1 40-2334 0 0,-32 165 250 0 0,25-246-159 0 0,9-53 500 0 0,1-32-1458 0 0,-1-70 1 0 0,-4-205 53 0 0,0 329 741 0 0,0-1-1 0 0,0 0 0 0 0,0 0 1 0 0,-1 1-1 0 0,1-1 0 0 0,1 0 1 0 0,-1 0-1 0 0,0 1 0 0 0,0-1 1 0 0,0 0-1 0 0,0 0 0 0 0,0 1 1 0 0,1-1-1 0 0,-1 0 1 0 0,0 1-1 0 0,1-1 0 0 0,-1 0 1 0 0,0 1-1 0 0,1-1 0 0 0,-1 0 1 0 0,1 1-1 0 0,-1-1 0 0 0,1 0 1 0 0,12 7 454 0 0,14 26 177 0 0,-25-28-603 0 0,7 9-213 0 0,1-2 1 0 0,0 1-1 0 0,0-1 0 0 0,2 0 0 0 0,21 16 0 0 0,13-2-9267 0 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0.276"/>
    </inkml:context>
    <inkml:brush xml:id="br0">
      <inkml:brushProperty name="width" value="0.05" units="cm"/>
      <inkml:brushProperty name="height" value="0.05" units="cm"/>
      <inkml:brushProperty name="color" value="#FF0000"/>
    </inkml:brush>
  </inkml:definitions>
  <inkml:trace contextRef="#ctx0" brushRef="#br0">1 102 8929 0 0,'0'0'2264'0'0,"4"0"-1379"0"0,6 1-624 0 0,47 1 2523 0 0,-53-2-2782 0 0,-1 0 0 0 0,0 0 0 0 0,1-1 1 0 0,-1 1-1 0 0,0-1 0 0 0,1 0 0 0 0,-1 0 0 0 0,0 0 0 0 0,0 0 1 0 0,0 0-1 0 0,0-1 0 0 0,0 1 0 0 0,0-1 0 0 0,3-2 0 0 0,-5 3-3 0 0,0 0 1 0 0,0 0-1 0 0,0 0 0 0 0,-1 0 0 0 0,1 0 0 0 0,0 0 0 0 0,-1 0 0 0 0,1 0 0 0 0,-1 0 0 0 0,1 0 0 0 0,-1-1 0 0 0,0 1 0 0 0,0 0 0 0 0,1 0 1 0 0,-1 0-1 0 0,0 0 0 0 0,0-1 0 0 0,0 1 0 0 0,0 0 0 0 0,0 0 0 0 0,0 0 0 0 0,-1-1 0 0 0,1 1 0 0 0,-1-2 0 0 0,0 0 66 0 0,0 1-1 0 0,-1-1 0 0 0,1 0 1 0 0,-1 1-1 0 0,0 0 0 0 0,0-1 1 0 0,0 1-1 0 0,0 0 0 0 0,0 0 1 0 0,-4-2-1 0 0,2 0-24 0 0,-1 0-1 0 0,0 1 0 0 0,0 0 1 0 0,0 0-1 0 0,-1 1 1 0 0,1 0-1 0 0,-1 0 0 0 0,0 0 1 0 0,1 0-1 0 0,-1 1 0 0 0,-8-1 1 0 0,13 3-22 0 0,0 0 0 0 0,0 0 0 0 0,0 0 0 0 0,0 0 0 0 0,0 0 0 0 0,0 1 0 0 0,1-1 0 0 0,-1 0 0 0 0,0 1 0 0 0,1-1 0 0 0,-1 0 0 0 0,1 1 0 0 0,0-1 0 0 0,-1 0 0 0 0,1 1 0 0 0,0-1 0 0 0,0 1 0 0 0,0-1 0 0 0,0 3 0 0 0,-2 33 131 0 0,6 221 1862 0 0,-4-256-2047 0 0,0-1-1 0 0,0 0 1 0 0,0 0-1 0 0,0 0 1 0 0,0 0 0 0 0,0 1-1 0 0,0-1 1 0 0,0 0-1 0 0,1 0 1 0 0,-1 0 0 0 0,0 0-1 0 0,1 0 1 0 0,-1 0-1 0 0,1 0 1 0 0,-1 0 0 0 0,1 0-1 0 0,0 0 1 0 0,-1 0-1 0 0,1 0 1 0 0,0 0 0 0 0,0 0-1 0 0,-1 0 1 0 0,1 0-1 0 0,0-1 1 0 0,0 1 0 0 0,0 0-1 0 0,1 0 1 0 0,1 0-54 0 0,-1-1 0 0 0,0 0 0 0 0,0 0 0 0 0,0 1-1 0 0,0-1 1 0 0,0 0 0 0 0,0-1 0 0 0,1 1 0 0 0,-1 0 0 0 0,0-1 0 0 0,0 1 0 0 0,0-1 0 0 0,3-1 0 0 0,5-2-836 0 0,-1-1 0 0 0,1 0 0 0 0,-1 0 0 0 0,16-13-1 0 0,-12 8-2068 0 0,-1 1-1740 0 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0.977"/>
    </inkml:context>
    <inkml:brush xml:id="br0">
      <inkml:brushProperty name="width" value="0.05" units="cm"/>
      <inkml:brushProperty name="height" value="0.05" units="cm"/>
      <inkml:brushProperty name="color" value="#FF0000"/>
    </inkml:brush>
  </inkml:definitions>
  <inkml:trace contextRef="#ctx0" brushRef="#br0">2 285 3252 0 0,'1'5'5525'0'0,"5"32"-1745"0"0,0 47 1195 0 0,-8-87-4751 0 0,1 0 0 0 0,-1 1 0 0 0,1-1 1 0 0,0 0-1 0 0,0-1 0 0 0,0 1 1 0 0,0 0-1 0 0,1 0 0 0 0,-1 0 0 0 0,1 0 1 0 0,0-1-1 0 0,0-3 0 0 0,-1 2-64 0 0,-1-37 126 0 0,1 1 0 0 0,2-1-1 0 0,2 0 1 0 0,11-52 0 0 0,-8 50-277 0 0,10-12-1374 0 0,27 107 1006 0 0,-36-33-14 0 0,-1 1 1 0 0,-1-1-1 0 0,0 1 0 0 0,2 23 1 0 0,-6-36 351 0 0,-1 1 1 0 0,0-1-1 0 0,0 0 1 0 0,-1 0 0 0 0,1 0-1 0 0,-1 0 1 0 0,-4 11 0 0 0,5-15 125 0 0,-1 1 0 0 0,-1-1 0 0 0,1 1 0 0 0,0-1 1 0 0,-1 1-1 0 0,1-1 0 0 0,-1 0 0 0 0,0 0 0 0 0,0 0 0 0 0,0 0 1 0 0,0 0-1 0 0,0 0 0 0 0,0 0 0 0 0,0-1 0 0 0,-1 1 1 0 0,1-1-1 0 0,-5 2 0 0 0,7-2-135 0 0,-1-1 0 0 0,0 1 0 0 0,0-1 0 0 0,1 0 0 0 0,-1 1 0 0 0,0-1 0 0 0,0 0 0 0 0,0 0 0 0 0,0 0 0 0 0,1 1 0 0 0,-1-1 0 0 0,0 0 0 0 0,0 0 0 0 0,0 0 0 0 0,0 0 0 0 0,0-1 0 0 0,1 1 0 0 0,-1 0 0 0 0,0 0 0 0 0,0 0 0 0 0,0-1 0 0 0,1 1 0 0 0,-1 0 0 0 0,0-1 0 0 0,0 1 0 0 0,1-1 0 0 0,-1 1 0 0 0,0-1 0 0 0,1 1 0 0 0,-1-1 0 0 0,0 0 0 0 0,0 0 0 0 0,-10-28-2846 0 0,1 4-6356 0 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1.432"/>
    </inkml:context>
    <inkml:brush xml:id="br0">
      <inkml:brushProperty name="width" value="0.05" units="cm"/>
      <inkml:brushProperty name="height" value="0.05" units="cm"/>
      <inkml:brushProperty name="color" value="#FF0000"/>
    </inkml:brush>
  </inkml:definitions>
  <inkml:trace contextRef="#ctx0" brushRef="#br0">52 0 9625 0 0,'0'0'7417'0'0,"-4"6"-6632"0"0,-2 2-558 0 0,0 1 0 0 0,0 0 1 0 0,1 0-1 0 0,1 1 0 0 0,-1 0 1 0 0,2 0-1 0 0,-5 15 0 0 0,7-21-311 0 0,0 0 0 0 0,0 0-1 0 0,0 0 1 0 0,1 1 0 0 0,0-1 0 0 0,0 0-1 0 0,0 0 1 0 0,0 1 0 0 0,0-1 0 0 0,1 0-1 0 0,0 0 1 0 0,0 0 0 0 0,0 0-1 0 0,0 0 1 0 0,1 0 0 0 0,0 0 0 0 0,-1 0-1 0 0,1 0 1 0 0,1-1 0 0 0,-1 1 0 0 0,0-1-1 0 0,1 0 1 0 0,5 6 0 0 0,-6-8-40 0 0,0 1 1 0 0,0-1-1 0 0,1 1 1 0 0,-1-1-1 0 0,1 0 1 0 0,-1 0-1 0 0,1 0 1 0 0,-1 0-1 0 0,1-1 1 0 0,-1 1-1 0 0,1-1 1 0 0,0 1-1 0 0,-1-1 1 0 0,1 0-1 0 0,0 0 1 0 0,-1 0-1 0 0,1 0 1 0 0,0-1-1 0 0,4 0 1 0 0,-2-1 34 0 0,0 1-1 0 0,0-1 1 0 0,0 0 0 0 0,0-1 0 0 0,0 1 0 0 0,0-1 0 0 0,-1 0-1 0 0,1 0 1 0 0,-1 0 0 0 0,4-4 0 0 0,-5 4 127 0 0,0 0 0 0 0,0-1 0 0 0,0 1 1 0 0,-1-1-1 0 0,1 1 0 0 0,-1-1 0 0 0,0 0 0 0 0,0 0 0 0 0,0 0 0 0 0,0 0 1 0 0,-1 0-1 0 0,2-5 0 0 0,-3 7 44 0 0,1 0-1 0 0,-1-1 1 0 0,0 1 0 0 0,0 0-1 0 0,0-1 1 0 0,-1 1 0 0 0,1 0-1 0 0,0-1 1 0 0,-1 1 0 0 0,1 0-1 0 0,-1 0 1 0 0,0 0 0 0 0,0-1-1 0 0,0 1 1 0 0,0 0 0 0 0,0 0-1 0 0,0 0 1 0 0,-1 0 0 0 0,1 0-1 0 0,0 1 1 0 0,-1-1 0 0 0,0 0 0 0 0,-2-1-1 0 0,2 1-9 0 0,0 0 0 0 0,-1 1 0 0 0,1-1 1 0 0,-1 1-1 0 0,0 0 0 0 0,1-1 0 0 0,-1 1 0 0 0,0 0 0 0 0,0 1 0 0 0,0-1 0 0 0,1 0 0 0 0,-1 1 0 0 0,0 0 1 0 0,0 0-1 0 0,0-1 0 0 0,0 2 0 0 0,0-1 0 0 0,-5 1 0 0 0,-49 19-866 0 0,45-15-593 0 0,8-4 566 0 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1.901"/>
    </inkml:context>
    <inkml:brush xml:id="br0">
      <inkml:brushProperty name="width" value="0.05" units="cm"/>
      <inkml:brushProperty name="height" value="0.05" units="cm"/>
      <inkml:brushProperty name="color" value="#FF0000"/>
    </inkml:brush>
  </inkml:definitions>
  <inkml:trace contextRef="#ctx0" brushRef="#br0">12 187 4256 0 0,'0'0'9529'0'0,"1"4"-8919"0"0,7 11 2803 0 0,-9-35-1424 0 0,-11-34-935 0 0,10 45-1046 0 0,0 1-1 0 0,0-1 1 0 0,1 0-1 0 0,0 1 0 0 0,1-16 1 0 0,0 21-40 0 0,0-1 0 0 0,0 0 1 0 0,1 1-1 0 0,-1-1 0 0 0,1 1 1 0 0,-1-1-1 0 0,1 1 0 0 0,0-1 1 0 0,1 1-1 0 0,-1 0 0 0 0,0 0 1 0 0,1-1-1 0 0,0 1 0 0 0,0 0 1 0 0,0 0-1 0 0,3-4 0 0 0,-3 7 30 0 0,0-1-1 0 0,-1 0 0 0 0,1 1 1 0 0,0-1-1 0 0,0 1 0 0 0,-1 0 1 0 0,1 0-1 0 0,0-1 0 0 0,0 1 1 0 0,0 0-1 0 0,0 0 0 0 0,-1 1 1 0 0,1-1-1 0 0,0 0 0 0 0,0 1 1 0 0,0-1-1 0 0,-1 1 0 0 0,1-1 1 0 0,0 1-1 0 0,-1 0 0 0 0,1 0 1 0 0,0 0-1 0 0,-1 0 0 0 0,1 0 1 0 0,-1 0-1 0 0,2 2 0 0 0,1 0-139 0 0,0 0 1 0 0,0 0-1 0 0,0 1 0 0 0,-1 0 0 0 0,1 0 0 0 0,-1 0 1 0 0,0 0-1 0 0,3 6 0 0 0,-4-5-128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2.828"/>
    </inkml:context>
    <inkml:brush xml:id="br0">
      <inkml:brushProperty name="width" value="0.05" units="cm"/>
      <inkml:brushProperty name="height" value="0.05" units="cm"/>
      <inkml:brushProperty name="color" value="#0000FF"/>
    </inkml:brush>
  </inkml:definitions>
  <inkml:trace contextRef="#ctx0" brushRef="#br0">109 1 6217 0 0,'0'0'9960'0'0,"-4"0"-8457"0"0,-3 0-932 0 0,0 0 0 0 0,0 1 0 0 0,0 0 1 0 0,1 0-1 0 0,-1 0 0 0 0,0 1 1 0 0,0 0-1 0 0,1 0 0 0 0,-8 4 0 0 0,12-5-566 0 0,1-1 0 0 0,-1 1 0 0 0,0 0 0 0 0,0 0-1 0 0,1 0 1 0 0,-1 0 0 0 0,1 1 0 0 0,-1-1 0 0 0,1 0-1 0 0,-1 1 1 0 0,1-1 0 0 0,0 1 0 0 0,0-1 0 0 0,0 1-1 0 0,0-1 1 0 0,0 1 0 0 0,0 0 0 0 0,0 0-1 0 0,0-1 1 0 0,1 1 0 0 0,-1 0 0 0 0,1 0 0 0 0,-1 0-1 0 0,1 0 1 0 0,0 0 0 0 0,-1 0 0 0 0,1 0 0 0 0,0 0-1 0 0,1 0 1 0 0,-1 0 0 0 0,0 0 0 0 0,0 0 0 0 0,1 0-1 0 0,-1-1 1 0 0,1 1 0 0 0,0 0 0 0 0,-1 0 0 0 0,1 0-1 0 0,2 2 1 0 0,-2-2-88 0 0,1 1 0 0 0,0-1-1 0 0,0 1 1 0 0,0-1 0 0 0,0 0 0 0 0,1 0-1 0 0,-1 0 1 0 0,1 0 0 0 0,-1-1 0 0 0,1 1 0 0 0,-1-1-1 0 0,1 1 1 0 0,0-1 0 0 0,0 0 0 0 0,0 0-1 0 0,-1 0 1 0 0,1 0 0 0 0,0-1 0 0 0,0 1-1 0 0,0-1 1 0 0,0 0 0 0 0,0 0 0 0 0,1 0-1 0 0,-1 0 1 0 0,0 0 0 0 0,0-1 0 0 0,0 1-1 0 0,0-1 1 0 0,0 0 0 0 0,-1 0 0 0 0,1 0-1 0 0,0 0 1 0 0,0 0 0 0 0,-1-1 0 0 0,1 1-1 0 0,0-1 1 0 0,-1 0 0 0 0,0 0 0 0 0,1 0 0 0 0,-1 0-1 0 0,0 0 1 0 0,0 0 0 0 0,0-1 0 0 0,0 1-1 0 0,0-1 1 0 0,2-4 0 0 0,-4 6 131 0 0,0 0 1 0 0,1 0-1 0 0,-1 0 1 0 0,0 0 0 0 0,0 0-1 0 0,0 0 1 0 0,0 0-1 0 0,1 0 1 0 0,-1 0-1 0 0,-1 0 1 0 0,1 0-1 0 0,0 0 1 0 0,0 1-1 0 0,0-1 1 0 0,0 0 0 0 0,-1 0-1 0 0,1 0 1 0 0,0 0-1 0 0,-2-2 1 0 0,-2 4 1108 0 0,2 14-516 0 0,2-11-656 0 0,0-1-1 0 0,1 1 0 0 0,-1-1 1 0 0,1 1-1 0 0,0 0 0 0 0,0-1 0 0 0,0 1 1 0 0,0-1-1 0 0,1 0 0 0 0,-1 1 1 0 0,1-1-1 0 0,0 0 0 0 0,0 0 0 0 0,0 0 1 0 0,0 0-1 0 0,1 0 0 0 0,-1-1 1 0 0,1 1-1 0 0,0-1 0 0 0,0 0 0 0 0,0 1 1 0 0,0-1-1 0 0,0 0 0 0 0,5 2 1 0 0,23 2-2952 0 0,3-12-3789 0 0,-23 1 2521 0 0,-2 1-496 0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2.386"/>
    </inkml:context>
    <inkml:brush xml:id="br0">
      <inkml:brushProperty name="width" value="0.05" units="cm"/>
      <inkml:brushProperty name="height" value="0.05" units="cm"/>
      <inkml:brushProperty name="color" value="#FF0000"/>
    </inkml:brush>
  </inkml:definitions>
  <inkml:trace contextRef="#ctx0" brushRef="#br0">1 1 184 0 0,'0'0'14323'0'0,"9"6"-11122"0"0,-8 109-1362 0 0,2-25-2687 0 0,-15 132 1 0 0,11-188-521 0 0,1-27-3528 0 0,0-21-3705 0 0,0 7 5614 0 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2.762"/>
    </inkml:context>
    <inkml:brush xml:id="br0">
      <inkml:brushProperty name="width" value="0.05" units="cm"/>
      <inkml:brushProperty name="height" value="0.05" units="cm"/>
      <inkml:brushProperty name="color" value="#FF0000"/>
    </inkml:brush>
  </inkml:definitions>
  <inkml:trace contextRef="#ctx0" brushRef="#br0">0 0 11685 0 0,'0'0'4186'0'0,"5"1"-4322"0"0,85 6 3296 0 0,-8 0-2111 0 0,-1 5-3976 0 0,-77-10 2213 0 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3.169"/>
    </inkml:context>
    <inkml:brush xml:id="br0">
      <inkml:brushProperty name="width" value="0.05" units="cm"/>
      <inkml:brushProperty name="height" value="0.05" units="cm"/>
      <inkml:brushProperty name="color" value="#FF0000"/>
    </inkml:brush>
  </inkml:definitions>
  <inkml:trace contextRef="#ctx0" brushRef="#br0">0 23 4864 0 0,'0'0'3619'0'0,"5"0"-3302"0"0,22 4 217 0 0,44 5 6397 0 0,-44-11-6396 0 0,-27 2-510 0 0,0 0 0 0 0,0 0 1 0 0,1 0-1 0 0,-1 0 0 0 0,0 0 1 0 0,0 0-1 0 0,0 0 0 0 0,0 0 1 0 0,0 0-1 0 0,1 0 0 0 0,-1 0 1 0 0,0 0-1 0 0,0 0 0 0 0,0-1 1 0 0,0 1-1 0 0,0 0 1 0 0,1 0-1 0 0,-1 0 0 0 0,0 0 1 0 0,0 0-1 0 0,0 0 0 0 0,0 0 1 0 0,0 0-1 0 0,0 0 0 0 0,0 0 1 0 0,1-1-1 0 0,-1 1 0 0 0,0 0 1 0 0,0 0-1 0 0,0 0 0 0 0,0 0 1 0 0,0 0-1 0 0,0-1 0 0 0,0 1 1 0 0,0 0-1 0 0,0 0 1 0 0,0 0-1 0 0,0 0 0 0 0,0 0 1 0 0,0-1-1 0 0,0 1 0 0 0,0 0 1 0 0,0 0-1 0 0,0 0 0 0 0,0 0 1 0 0,0 0-1 0 0,0-1 0 0 0,0 1 1 0 0,0 0-1 0 0,0 0 0 0 0,0 0 1 0 0,0 0-1 0 0,0 0 0 0 0,0 0 1 0 0,0-1-1 0 0,0 1 1 0 0,-1 0-1 0 0,1 0 0 0 0,-12-9 1187 0 0,-16-4-195 0 0,27 13-974 0 0,-3-1-49 0 0,0 0 0 0 0,0 0 0 0 0,0 0-1 0 0,0 0 1 0 0,0 1 0 0 0,0 0 0 0 0,0 0 0 0 0,-1 0 0 0 0,-6 1 0 0 0,10 0-69 0 0,0 0 0 0 0,-1 0 0 0 0,1 1 0 0 0,0-1 0 0 0,0 0-1 0 0,0 1 1 0 0,0-1 0 0 0,0 0 0 0 0,0 1 0 0 0,1-1 0 0 0,-1 1 0 0 0,0-1 0 0 0,1 1 0 0 0,-1 0 0 0 0,1-1 0 0 0,-1 1 0 0 0,1 0 0 0 0,0-1 0 0 0,0 1 0 0 0,0 0 0 0 0,0-1 0 0 0,0 1 0 0 0,0 0 0 0 0,0-1 0 0 0,1 3 0 0 0,-1 6-236 0 0,1 0 1 0 0,0 1-1 0 0,0-1 1 0 0,1 0-1 0 0,1 0 1 0 0,6 16-1 0 0,-8-22-5 0 0,1 1 0 0 0,1-1 0 0 0,-1 0 0 0 0,1 0 0 0 0,-1-1 0 0 0,1 1 0 0 0,5 5 0 0 0,-5-7-251 0 0,-1 0 1 0 0,0 0-1 0 0,0-1 0 0 0,1 1 1 0 0,-1-1-1 0 0,1 0 0 0 0,-1 1 1 0 0,1-1-1 0 0,0 0 0 0 0,-1-1 1 0 0,1 1-1 0 0,0 0 1 0 0,4 0-1 0 0,5 0-3417 0 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3.604"/>
    </inkml:context>
    <inkml:brush xml:id="br0">
      <inkml:brushProperty name="width" value="0.05" units="cm"/>
      <inkml:brushProperty name="height" value="0.05" units="cm"/>
      <inkml:brushProperty name="color" value="#FF0000"/>
    </inkml:brush>
  </inkml:definitions>
  <inkml:trace contextRef="#ctx0" brushRef="#br0">77 183 3648 0 0,'0'0'17267'0'0,"-4"5"-17194"0"0,-5 8-136 0 0,0 1-1 0 0,1-1 1 0 0,0 1 0 0 0,1 1 0 0 0,1-1 0 0 0,0 1-1 0 0,1 1 1 0 0,0-1 0 0 0,2 0 0 0 0,-3 22 0 0 0,6-36 26 0 0,-1-1 0 0 0,1 1 1 0 0,0 0-1 0 0,0 0 1 0 0,0 0-1 0 0,0-1 0 0 0,0 1 1 0 0,1 0-1 0 0,-1 0 1 0 0,0-1-1 0 0,0 1 0 0 0,0 0 1 0 0,1 0-1 0 0,-1-1 0 0 0,0 1 1 0 0,1 0-1 0 0,-1-1 1 0 0,0 1-1 0 0,1 0 0 0 0,-1-1 1 0 0,1 1-1 0 0,-1 0 1 0 0,1-1-1 0 0,0 1 0 0 0,-1-1 1 0 0,1 1-1 0 0,-1-1 1 0 0,1 0-1 0 0,0 1 0 0 0,-1-1 1 0 0,1 0-1 0 0,0 1 1 0 0,0-1-1 0 0,-1 0 0 0 0,2 1 1 0 0,1-1-63 0 0,0-1-1 0 0,-1 1 1 0 0,1 0 0 0 0,0-1 0 0 0,-1 1-1 0 0,1-1 1 0 0,0 0 0 0 0,-1 0 0 0 0,1 0-1 0 0,3-2 1 0 0,6-4-42 0 0,-1 0 0 0 0,0-1 0 0 0,13-11 0 0 0,-11 7 250 0 0,0-1 0 0 0,-1-1 0 0 0,-1 0 1 0 0,0 0-1 0 0,-1-2 0 0 0,0 1 0 0 0,-2-1 0 0 0,0 0 0 0 0,0-1 1 0 0,-2 0-1 0 0,0 0 0 0 0,-1 0 0 0 0,0-1 0 0 0,-2 1 0 0 0,0-1 0 0 0,-1 0 1 0 0,0-29-1 0 0,-7 26 660 0 0,5 21-749 0 0,0 0-1 0 0,0-1 0 0 0,0 1 1 0 0,-1 0-1 0 0,1 0 1 0 0,0 0-1 0 0,0-1 1 0 0,-1 1-1 0 0,1 0 0 0 0,0 0 1 0 0,-1 0-1 0 0,1 0 1 0 0,0-1-1 0 0,0 1 0 0 0,-1 0 1 0 0,1 0-1 0 0,0 0 1 0 0,-1 0-1 0 0,1 0 1 0 0,0 0-1 0 0,-1 0 0 0 0,1 0 1 0 0,0 0-1 0 0,-1 0 1 0 0,1 0-1 0 0,0 0 1 0 0,-1 0-1 0 0,1 0 0 0 0,0 0 1 0 0,-1 0-1 0 0,1 0 1 0 0,-1 1-1 0 0,0 0-19 0 0,-1 0 1 0 0,0 1-1 0 0,1-1 0 0 0,0 1 0 0 0,-1-1 1 0 0,1 1-1 0 0,0 0 0 0 0,0-1 0 0 0,0 1 1 0 0,0 0-1 0 0,0 0 0 0 0,0 0 1 0 0,0-1-1 0 0,0 1 0 0 0,1 0 0 0 0,-1 3 1 0 0,-8 46-291 0 0,3 1 0 0 0,1 0 0 0 0,4 60 0 0 0,7-78-371 0 0,0-5-3400 0 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4.684"/>
    </inkml:context>
    <inkml:brush xml:id="br0">
      <inkml:brushProperty name="width" value="0.05" units="cm"/>
      <inkml:brushProperty name="height" value="0.05" units="cm"/>
      <inkml:brushProperty name="color" value="#FF0000"/>
    </inkml:brush>
  </inkml:definitions>
  <inkml:trace contextRef="#ctx0" brushRef="#br0">28 31 144 0 0,'0'0'12693'0'0,"-3"-4"-12145"0"0,-13-13 368 0 0,8 8 231 0 0,9 11-133 0 0,3 8-912 0 0,1 0 1 0 0,-2 0 0 0 0,1 1 0 0 0,-1 0 0 0 0,-1-1 0 0 0,0 1 0 0 0,-1 0 0 0 0,0 0 0 0 0,0 16 0 0 0,-1-18-56 0 0,1 9-47 0 0,3 36-163 0 0,-2 0 0 0 0,-9 75 1 0 0,2-79-382 0 0,14-89-121 0 0,6-7 682 0 0,-12 35 4 0 0,0 0 1 0 0,1 0-1 0 0,0 0 1 0 0,1 1 0 0 0,0 0-1 0 0,0 0 1 0 0,1 0 0 0 0,12-14-1 0 0,-18 22-2 0 0,1 1 0 0 0,0 0-1 0 0,0-1 1 0 0,0 1 0 0 0,0 0-1 0 0,0 0 1 0 0,0 0 0 0 0,1 0 0 0 0,-1 0-1 0 0,0 0 1 0 0,1 0 0 0 0,-1 0-1 0 0,0 1 1 0 0,1-1 0 0 0,-1 0 0 0 0,1 1-1 0 0,-1-1 1 0 0,1 1 0 0 0,-1 0 0 0 0,1-1-1 0 0,-1 1 1 0 0,1 0 0 0 0,0 0-1 0 0,-1 0 1 0 0,1 0 0 0 0,-1 0 0 0 0,1 1-1 0 0,0-1 1 0 0,-1 0 0 0 0,1 1-1 0 0,-1-1 1 0 0,1 1 0 0 0,-1-1 0 0 0,0 1-1 0 0,1 0 1 0 0,-1-1 0 0 0,1 1-1 0 0,-1 0 1 0 0,0 0 0 0 0,0 0 0 0 0,0 0-1 0 0,1 0 1 0 0,-1 1 0 0 0,0-1 0 0 0,0 0-1 0 0,0 0 1 0 0,-1 1 0 0 0,2 2-1 0 0,4 6-478 0 0,-1 0-1 0 0,0 1 0 0 0,-1-1 1 0 0,6 22-1 0 0,-10-32 460 0 0,10 59-1998 0 0,-9-58 2062 0 0,-1 1-1 0 0,0 0 1 0 0,0 0 0 0 0,0 0-1 0 0,0 0 1 0 0,0 0-1 0 0,0 0 1 0 0,-1 0-1 0 0,1 0 1 0 0,0-1 0 0 0,-1 1-1 0 0,0 0 1 0 0,1 0-1 0 0,-1 0 1 0 0,0-1 0 0 0,0 1-1 0 0,0 0 1 0 0,0-1-1 0 0,0 1 1 0 0,0-1-1 0 0,-1 1 1 0 0,1-1 0 0 0,-1 0-1 0 0,1 1 1 0 0,-3 1-1 0 0,0-3-36 0 0,1 0-1 0 0,-1 0 1 0 0,0 0-1 0 0,1 0 0 0 0,-1-1 1 0 0,0 0-1 0 0,1 1 1 0 0,-1-1-1 0 0,1 0 0 0 0,-1-1 1 0 0,-2-1-1 0 0,-24-4 214 0 0,22 7-493 0 0,1 0 665 0 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5.250"/>
    </inkml:context>
    <inkml:brush xml:id="br0">
      <inkml:brushProperty name="width" value="0.05" units="cm"/>
      <inkml:brushProperty name="height" value="0.05" units="cm"/>
      <inkml:brushProperty name="color" value="#FF0000"/>
    </inkml:brush>
  </inkml:definitions>
  <inkml:trace contextRef="#ctx0" brushRef="#br0">5 42 10317 0 0,'0'0'8055'0'0,"-1"4"-8399"0"0,0-2 284 0 0,0 1 0 0 0,1-1 0 0 0,-1 0-1 0 0,1 0 1 0 0,0 1 0 0 0,-1-1 0 0 0,1 0 0 0 0,0 1-1 0 0,0-1 1 0 0,1 0 0 0 0,-1 1 0 0 0,0-1 0 0 0,1 0-1 0 0,0 0 1 0 0,-1 1 0 0 0,1-1 0 0 0,0 0 0 0 0,0 0-1 0 0,0 0 1 0 0,0 0 0 0 0,0 0 0 0 0,1 0 0 0 0,-1 0-1 0 0,1-1 1 0 0,-1 1 0 0 0,1 0 0 0 0,2 1 0 0 0,-2-2-33 0 0,0 0 0 0 0,0 0 0 0 0,1 0 1 0 0,-1 0-1 0 0,0 0 0 0 0,1-1 0 0 0,-1 1 1 0 0,0-1-1 0 0,1 0 0 0 0,-1 0 1 0 0,1 0-1 0 0,-1 0 0 0 0,0 0 0 0 0,1 0 1 0 0,-1-1-1 0 0,1 1 0 0 0,-1-1 0 0 0,0 1 1 0 0,1-1-1 0 0,-1 0 0 0 0,0 0 0 0 0,0 0 1 0 0,0 0-1 0 0,0-1 0 0 0,0 1 1 0 0,0 0-1 0 0,0-1 0 0 0,0 1 0 0 0,2-3 1 0 0,0 1 196 0 0,-1 0 0 0 0,1 0 1 0 0,-1 0-1 0 0,0 0 0 0 0,1-1 1 0 0,-2 1-1 0 0,1-1 0 0 0,0 0 1 0 0,-1 0-1 0 0,1 0 0 0 0,-1 0 1 0 0,0 0-1 0 0,-1 0 0 0 0,1-1 1 0 0,-1 1-1 0 0,1-1 0 0 0,-1 1 1 0 0,-1-1-1 0 0,1 1 0 0 0,-1-1 1 0 0,0-9 839 0 0,2 18-780 0 0,-1-1 1 0 0,0 1 0 0 0,1-1 0 0 0,-2 1 0 0 0,1-1 0 0 0,0 1-1 0 0,0 6 1 0 0,-1 235-1828 0 0,-1-238 1650 0 0,0 0 0 0 0,-1 0 0 0 0,1 0 0 0 0,-1 0 0 0 0,-1 0 0 0 0,1 0 0 0 0,-1 0 0 0 0,-7 11 1 0 0,8-14-99 0 0,0-1 1 0 0,0 1 0 0 0,0 0 0 0 0,-1-1 0 0 0,0 1 0 0 0,0-1 0 0 0,0 0 0 0 0,0 0-1 0 0,0 0 1 0 0,-1 0 0 0 0,1 0 0 0 0,-1-1 0 0 0,1 0 0 0 0,-1 0 0 0 0,-6 3 0 0 0,9-5-46 0 0,1 0 0 0 0,0 0 0 0 0,-1 0 1 0 0,1 1-1 0 0,-1-1 0 0 0,1 0 0 0 0,-1 0 1 0 0,1 0-1 0 0,-1 0 0 0 0,1 0 0 0 0,-1 0 0 0 0,1 0 1 0 0,0-1-1 0 0,-1 1 0 0 0,1 0 0 0 0,-1 0 1 0 0,1 0-1 0 0,-1 0 0 0 0,1 0 0 0 0,0-1 0 0 0,-1 1 1 0 0,1 0-1 0 0,-1 0 0 0 0,1-1 0 0 0,0 1 1 0 0,-1 0-1 0 0,1-1 0 0 0,0 1 0 0 0,0 0 1 0 0,-1-1-1 0 0,1 1 0 0 0,0-1 0 0 0,0 1 0 0 0,-1 0 1 0 0,1-1-1 0 0,0 1 0 0 0,0-1 0 0 0,0 1 1 0 0,0 0-1 0 0,0-1 0 0 0,-1 1 0 0 0,1-1 1 0 0,0 1-1 0 0,0-1 0 0 0,0 1 0 0 0,0-1 0 0 0,0 1 1 0 0,1-1-1 0 0,-1-7-2948 0 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8.885"/>
    </inkml:context>
    <inkml:brush xml:id="br0">
      <inkml:brushProperty name="width" value="0.05" units="cm"/>
      <inkml:brushProperty name="height" value="0.05" units="cm"/>
      <inkml:brushProperty name="color" value="#FF0000"/>
    </inkml:brush>
  </inkml:definitions>
  <inkml:trace contextRef="#ctx0" brushRef="#br0">23 17 456 0 0,'0'0'11984'0'0,"-1"10"-9049"0"0,-2 40-2456 0 0,1 11 418 0 0,-13 83 0 0 0,13-112-932 0 0,4-56-847 0 0,0-21 974 0 0,3 0 0 0 0,11-52 1 0 0,-9 61 269 0 0,1 9-41 0 0,0-12 942 0 0,-8 38-1145 0 0,2 2-117 0 0,0 0 0 0 0,0 0 0 0 0,-1 1 0 0 0,1-1 0 0 0,-1 0 0 0 0,1 1 0 0 0,-1-1 0 0 0,1 1 0 0 0,-1-1 0 0 0,0 1 0 0 0,0 0 0 0 0,2 2 0 0 0,-1-1-186 0 0,0 0 0 0 0,0 0 0 0 0,0 0 0 0 0,0-1-1 0 0,0 1 1 0 0,1-1 0 0 0,-1 0 0 0 0,1 1 0 0 0,-1-1 0 0 0,1 0 0 0 0,0-1-1 0 0,3 3 1 0 0,22-3-4569 0 0,-14-11-3632 0 0,-14 7 5932 0 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39.584"/>
    </inkml:context>
    <inkml:brush xml:id="br0">
      <inkml:brushProperty name="width" value="0.05" units="cm"/>
      <inkml:brushProperty name="height" value="0.05" units="cm"/>
      <inkml:brushProperty name="color" value="#FF0000"/>
    </inkml:brush>
  </inkml:definitions>
  <inkml:trace contextRef="#ctx0" brushRef="#br0">124 0 4852 0 0,'0'0'9040'0'0,"-5"1"-8219"0"0,-1-1-473 0 0,1 1 1 0 0,0 0-1 0 0,-1 0 0 0 0,1 0 0 0 0,0 1 0 0 0,0 0 0 0 0,0 0 0 0 0,0 0 0 0 0,0 1 0 0 0,0-1 0 0 0,1 1 1 0 0,-1 0-1 0 0,1 1 0 0 0,0-1 0 0 0,-5 6 0 0 0,5-5-296 0 0,1 0 1 0 0,-1 1-1 0 0,1 0 1 0 0,0 0 0 0 0,0-1-1 0 0,1 2 1 0 0,-1-1-1 0 0,1 0 1 0 0,0 0-1 0 0,1 1 1 0 0,-1-1-1 0 0,1 1 1 0 0,0 0-1 0 0,1-1 1 0 0,-1 9-1 0 0,1-8-168 0 0,0 0 0 0 0,0 1 0 0 0,1-1-1 0 0,0 0 1 0 0,0 0 0 0 0,0 0 0 0 0,1 0-1 0 0,0 0 1 0 0,5 12 0 0 0,-5-16-2 0 0,-1 0 0 0 0,1 0 1 0 0,-1 0-1 0 0,1 0 0 0 0,0-1 0 0 0,0 1 1 0 0,0 0-1 0 0,0-1 0 0 0,0 1 0 0 0,0-1 1 0 0,1 0-1 0 0,-1 1 0 0 0,0-1 0 0 0,1 0 1 0 0,-1-1-1 0 0,1 1 0 0 0,-1 0 0 0 0,1-1 1 0 0,-1 1-1 0 0,1-1 0 0 0,-1 0 0 0 0,1 0 1 0 0,0 0-1 0 0,-1 0 0 0 0,1 0 0 0 0,4-2 1 0 0,-4 1 55 0 0,1 0 1 0 0,-1 0 0 0 0,0 0 0 0 0,0 0 0 0 0,0-1 0 0 0,-1 0 0 0 0,1 1-1 0 0,0-1 1 0 0,0 0 0 0 0,-1-1 0 0 0,0 1 0 0 0,1 0 0 0 0,-1-1 0 0 0,0 1-1 0 0,0-1 1 0 0,0 1 0 0 0,0-1 0 0 0,-1 0 0 0 0,1 0 0 0 0,-1 0 0 0 0,0 0-1 0 0,1 0 1 0 0,-1 0 0 0 0,0-5 0 0 0,3-5 353 0 0,-2 0 0 0 0,1 0 0 0 0,-2 0 0 0 0,1-21 1 0 0,-6 4 631 0 0,4 30-895 0 0,0-1 0 0 0,0 0 0 0 0,0 0-1 0 0,-1 1 1 0 0,1-1 0 0 0,0 0 0 0 0,0 1 0 0 0,0-1 0 0 0,0 0-1 0 0,-1 0 1 0 0,1 1 0 0 0,0-1 0 0 0,-1 1 0 0 0,1-1 0 0 0,0 0-1 0 0,-1 1 1 0 0,1-1 0 0 0,-1 1 0 0 0,1-1 0 0 0,-1 1 0 0 0,1-1-1 0 0,-1 1 1 0 0,1-1 0 0 0,-1 1 0 0 0,0-1 0 0 0,1 1 0 0 0,-1 0-1 0 0,0-1 1 0 0,0 1 0 0 0,0 5-102 0 0,0 0 1 0 0,1 1-1 0 0,0-1 1 0 0,0 0-1 0 0,0 1 0 0 0,1-1 1 0 0,0 0-1 0 0,1 6 1 0 0,-1-9 102 0 0,1 19-379 0 0,5 31-87 0 0,-7-50 161 0 0,1 0-1 0 0,-1 0 1 0 0,1 0-1 0 0,-1 0 1 0 0,1 0-1 0 0,0 0 1 0 0,0 0-1 0 0,0 0 1 0 0,0 0-1 0 0,0-1 1 0 0,0 1-1 0 0,0 0 0 0 0,1-1 1 0 0,-1 1-1 0 0,0-1 1 0 0,1 1-1 0 0,3 2 1 0 0,8-9-7052 0 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0.244"/>
    </inkml:context>
    <inkml:brush xml:id="br0">
      <inkml:brushProperty name="width" value="0.05" units="cm"/>
      <inkml:brushProperty name="height" value="0.05" units="cm"/>
      <inkml:brushProperty name="color" value="#FF0000"/>
    </inkml:brush>
  </inkml:definitions>
  <inkml:trace contextRef="#ctx0" brushRef="#br0">148 203 6961 0 0,'0'0'8467'0'0,"-4"-2"-7710"0"0,-1 0-454 0 0,-1 1-1 0 0,0-1 1 0 0,1 1 0 0 0,-1 0-1 0 0,0 0 1 0 0,1 1 0 0 0,-1 0-1 0 0,0 0 1 0 0,0 0 0 0 0,0 1-1 0 0,-10 1 1 0 0,13-1-321 0 0,0 1 0 0 0,0-1 0 0 0,0 0 0 0 0,0 1 0 0 0,0 0 0 0 0,0-1 0 0 0,0 1 0 0 0,0 0 0 0 0,1 1 0 0 0,-1-1 0 0 0,1 0 0 0 0,-1 1 0 0 0,1-1 1 0 0,0 1-1 0 0,0 0 0 0 0,0 0 0 0 0,1 0 0 0 0,-1 0 0 0 0,1 0 0 0 0,-1 0 0 0 0,1 0 0 0 0,0 0 0 0 0,-1 5 0 0 0,-1 5-143 0 0,1 1 0 0 0,0-1 0 0 0,1 0 0 0 0,0 1 0 0 0,1 16 0 0 0,1-26 37 0 0,-1-1 0 0 0,1 0 0 0 0,-1 1 0 0 0,1-1 0 0 0,0 1 0 0 0,1-1 0 0 0,-1 0 0 0 0,0 0 0 0 0,1 1 0 0 0,0-1 0 0 0,2 4 0 0 0,-2-6-43 0 0,-1 0 1 0 0,0 1-1 0 0,1-1 0 0 0,-1 0 1 0 0,1 0-1 0 0,-1 0 1 0 0,1 0-1 0 0,0 0 0 0 0,0 0 1 0 0,-1-1-1 0 0,1 1 1 0 0,0 0-1 0 0,0-1 0 0 0,0 0 1 0 0,0 1-1 0 0,-1-1 1 0 0,1 0-1 0 0,0 0 0 0 0,0 0 1 0 0,0 0-1 0 0,0 0 0 0 0,2-1 1 0 0,1 0-77 0 0,-1-1 0 0 0,0 1 0 0 0,0-1 0 0 0,0 0 1 0 0,0 0-1 0 0,-1-1 0 0 0,1 1 0 0 0,-1-1 0 0 0,1 1 0 0 0,-1-1 0 0 0,0 0 1 0 0,0-1-1 0 0,0 1 0 0 0,3-6 0 0 0,34-52-311 0 0,-28 38 1265 0 0,-1 0 0 0 0,0-1 1 0 0,-2 1-1 0 0,-1-2 1 0 0,-1 1-1 0 0,-1-1 0 0 0,-1 0 1 0 0,-2-1-1 0 0,0 1 0 0 0,-1-34 1 0 0,-2 59-685 0 0,0 0 1 0 0,-1 0 0 0 0,1 0 0 0 0,0 0 0 0 0,0 0 0 0 0,0 0 0 0 0,0 0 0 0 0,0 0-1 0 0,-1 0 1 0 0,1 0 0 0 0,0 0 0 0 0,0 0 0 0 0,0 0 0 0 0,0 0 0 0 0,0 0 0 0 0,-1 0-1 0 0,1 0 1 0 0,0 0 0 0 0,0 0 0 0 0,0 0 0 0 0,0 0 0 0 0,0 0 0 0 0,0 0 0 0 0,0 0-1 0 0,-1-1 1 0 0,1 1 0 0 0,0 0 0 0 0,0 0 0 0 0,0 0 0 0 0,0 0 0 0 0,0 0 0 0 0,0 0-1 0 0,0 0 1 0 0,0-1 0 0 0,0 1 0 0 0,0 0 0 0 0,-1 0 0 0 0,1 0 0 0 0,0 0 0 0 0,0 0-1 0 0,0 0 1 0 0,0-1 0 0 0,0 1 0 0 0,0 0 0 0 0,0 0 0 0 0,0 0 0 0 0,0 0 0 0 0,0 0-1 0 0,0-1 1 0 0,0 1 0 0 0,0 0 0 0 0,0 0 0 0 0,0 0 0 0 0,1 0 0 0 0,-1 0 0 0 0,0 0-1 0 0,0-1 1 0 0,0 1 0 0 0,0 0 0 0 0,0 0 0 0 0,0 0 0 0 0,0 0 0 0 0,0 0 0 0 0,0 0-1 0 0,0 0 1 0 0,0 0 0 0 0,1-1 0 0 0,-8 15 136 0 0,-4 25-375 0 0,10-28 175 0 0,-7 121-101 0 0,7-119-184 0 0,2 1-1 0 0,0-1 1 0 0,0 0 0 0 0,1 1-1 0 0,1-1 1 0 0,0 0 0 0 0,8 20-1 0 0,0-19-1642 0 0,0-10-3597 0 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0.961"/>
    </inkml:context>
    <inkml:brush xml:id="br0">
      <inkml:brushProperty name="width" value="0.05" units="cm"/>
      <inkml:brushProperty name="height" value="0.05" units="cm"/>
      <inkml:brushProperty name="color" value="#FF0000"/>
    </inkml:brush>
  </inkml:definitions>
  <inkml:trace contextRef="#ctx0" brushRef="#br0">136 1 5428 0 0,'0'0'11002'0'0,"-5"2"-10068"0"0,-16 9 866 0 0,9-5-1388 0 0,1 0-1 0 0,-1 0 0 0 0,2 1 0 0 0,-1 1 0 0 0,-18 16 0 0 0,26-21-487 0 0,1 0 1 0 0,0 0-1 0 0,-1 1 1 0 0,1-1-1 0 0,0 0 1 0 0,1 1-1 0 0,-1 0 1 0 0,1-1-1 0 0,-1 1 0 0 0,1 0 1 0 0,0 0-1 0 0,0-1 1 0 0,1 1-1 0 0,-1 0 1 0 0,1 0-1 0 0,0 0 0 0 0,0 0 1 0 0,0 0-1 0 0,1 0 1 0 0,-1 0-1 0 0,1 0 1 0 0,0-1-1 0 0,0 1 0 0 0,3 7 1 0 0,-3-8-16 0 0,0-1 0 0 0,0 1 0 0 0,0-1 0 0 0,0 0 0 0 0,0 1 0 0 0,1-1 0 0 0,-1 0 0 0 0,1 0 1 0 0,-1 0-1 0 0,1 0 0 0 0,0 0 0 0 0,0 0 0 0 0,0 0 0 0 0,4 2 0 0 0,-4-3-85 0 0,-1 0-1 0 0,1-1 1 0 0,-1 1 0 0 0,1-1 0 0 0,-1 1-1 0 0,1-1 1 0 0,0 0 0 0 0,-1 0-1 0 0,1 0 1 0 0,0 0 0 0 0,-1 0-1 0 0,1 0 1 0 0,-1 0 0 0 0,1 0 0 0 0,0-1-1 0 0,-1 1 1 0 0,1 0 0 0 0,1-2-1 0 0,2 0-14 0 0,-1 0 0 0 0,-1-1 0 0 0,1 1-1 0 0,0-1 1 0 0,-1 0 0 0 0,1 0-1 0 0,-1 0 1 0 0,0-1 0 0 0,0 1 0 0 0,0-1-1 0 0,0 0 1 0 0,-1 1 0 0 0,1-1-1 0 0,-1-1 1 0 0,2-5 0 0 0,0 1 828 0 0,0-1 0 0 0,-1 0-1 0 0,-1 0 1 0 0,1 0 0 0 0,-2 0 0 0 0,1-1 0 0 0,-1-14 0 0 0,-1 49 171 0 0,-1-14-1016 0 0,0 0 0 0 0,1 0 0 0 0,1 0 0 0 0,0 0 1 0 0,0 0-1 0 0,1 1 0 0 0,6 18 0 0 0,-4-21-694 0 0,2 4-1375 0 0,3-5-2325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3.172"/>
    </inkml:context>
    <inkml:brush xml:id="br0">
      <inkml:brushProperty name="width" value="0.05" units="cm"/>
      <inkml:brushProperty name="height" value="0.05" units="cm"/>
      <inkml:brushProperty name="color" value="#0000FF"/>
    </inkml:brush>
  </inkml:definitions>
  <inkml:trace contextRef="#ctx0" brushRef="#br0">62 0 8777 0 0,'0'0'7736'0'0,"0"6"-6517"0"0,-2 20 283 0 0,-2 1-1 0 0,0-1 1 0 0,-13 41-1 0 0,8-34-967 0 0,-9 65 0 0 0,16-81-692 0 0,-3 31-234 0 0,5-46 292 0 0,0-1 0 0 0,0 1 0 0 0,0-1 0 0 0,0 1 0 0 0,0-1 0 0 0,0 1 1 0 0,0-1-1 0 0,1 1 0 0 0,-1-1 0 0 0,1 0 0 0 0,-1 1 0 0 0,1-1 1 0 0,-1 1-1 0 0,1-1 0 0 0,0 0 0 0 0,-1 0 0 0 0,1 1 0 0 0,0-1 1 0 0,0 0-1 0 0,0 0 0 0 0,0 0 0 0 0,0 0 0 0 0,2 1 0 0 0,-2-2-164 0 0,0 0-1 0 0,0 0 0 0 0,0 0 0 0 0,0-1 1 0 0,0 1-1 0 0,0 0 0 0 0,0-1 0 0 0,0 1 1 0 0,-1-1-1 0 0,1 1 0 0 0,0-1 1 0 0,0 1-1 0 0,0-1 0 0 0,0 0 0 0 0,-1 1 1 0 0,1-1-1 0 0,0 0 0 0 0,-1 0 0 0 0,1 0 1 0 0,-1 1-1 0 0,1-1 0 0 0,0-1 0 0 0,13-20-7523 0 0,-8 11 1578 0 0</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1.479"/>
    </inkml:context>
    <inkml:brush xml:id="br0">
      <inkml:brushProperty name="width" value="0.05" units="cm"/>
      <inkml:brushProperty name="height" value="0.05" units="cm"/>
      <inkml:brushProperty name="color" value="#FF0000"/>
    </inkml:brush>
  </inkml:definitions>
  <inkml:trace contextRef="#ctx0" brushRef="#br0">0 182 6065 0 0,'0'0'4923'0'0,"0"5"-6278"0"0,1 13 1021 0 0,-1-17 465 0 0,0-1 1 0 0,0 1-1 0 0,0 0 1 0 0,0 0-1 0 0,0-1 1 0 0,0 1-1 0 0,0 0 1 0 0,0 0-1 0 0,1-1 1 0 0,-1 1 0 0 0,0 0-1 0 0,0 0 1 0 0,1-1-1 0 0,-1 1 1 0 0,0 0-1 0 0,1-1 1 0 0,-1 1-1 0 0,1 0 1 0 0,-1-1-1 0 0,1 1 1 0 0,-1-1-1 0 0,1 1 1 0 0,0-1-1 0 0,-1 1 1 0 0,1-1-1 0 0,0 1 1 0 0,-1-1 0 0 0,1 0-1 0 0,0 1 1 0 0,1-6 153 0 0,-1 0 1 0 0,1 0-1 0 0,-2 0 1 0 0,1 1-1 0 0,0-1 1 0 0,-1 0-1 0 0,0 0 1 0 0,0-1-1 0 0,-1-6 1 0 0,0 6-385 0 0,1 1 119 0 0,1-13 286 0 0,-1 1 1 0 0,-1-1-1 0 0,-1 1 0 0 0,0 0 1 0 0,-6-18-1 0 0,9 34-286 0 0,-1 0 1 0 0,1 0-1 0 0,0 0 1 0 0,-1 1-1 0 0,1-1 1 0 0,0 0-1 0 0,0 0 1 0 0,0 0-1 0 0,-1 1 1 0 0,1-1-1 0 0,0 1 1 0 0,0-1-1 0 0,0 0 1 0 0,0 1-1 0 0,0 0 1 0 0,0-1-1 0 0,0 1 1 0 0,0 0-1 0 0,0-1 1 0 0,0 1-1 0 0,0 0 1 0 0,0 0-1 0 0,2 0 1 0 0,40-9-1346 0 0,-33 7 755 0 0,30-5-2916 0 0,-13 5-3479 0 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47.955"/>
    </inkml:context>
    <inkml:brush xml:id="br0">
      <inkml:brushProperty name="width" value="0.05" units="cm"/>
      <inkml:brushProperty name="height" value="0.05" units="cm"/>
      <inkml:brushProperty name="color" value="#FF0000"/>
    </inkml:brush>
  </inkml:definitions>
  <inkml:trace contextRef="#ctx0" brushRef="#br0">165 46 3676 0 0,'0'0'4410'0'0,"-4"1"-3827"0"0,-1-1-477 0 0,0 0 183 0 0,1 0 0 0 0,-1 0-1 0 0,0 0 1 0 0,0 1 0 0 0,1 0 0 0 0,-1 0-1 0 0,1 0 1 0 0,-1 1 0 0 0,1-1 0 0 0,-1 1-1 0 0,1 0 1 0 0,0 0 0 0 0,0 1 0 0 0,0-1-1 0 0,0 1 1 0 0,-6 6 0 0 0,-60 59-398 0 0,69-63 16 0 0,0 0 1 0 0,0-1-1 0 0,0 1 0 0 0,1 0 1 0 0,0 0-1 0 0,0 0 1 0 0,0 0-1 0 0,2 9 1 0 0,-1 2 234 0 0,-1-11-113 0 0,0 2-94 0 0,0 0 0 0 0,0 0 0 0 0,1 0 0 0 0,0-1 0 0 0,0 1 0 0 0,0 0 0 0 0,3 6 0 0 0,2 10-206 0 0,-5-20 261 0 0,-1 0-1 0 0,1 0 1 0 0,-1 0-1 0 0,1 0 1 0 0,0-1-1 0 0,0 1 1 0 0,1 0-1 0 0,-1 0 1 0 0,0-1-1 0 0,1 1 1 0 0,0-1-1 0 0,0 1 1 0 0,3 3-1 0 0,-2-3 30 0 0,0 0 1 0 0,-1 0-1 0 0,1 0 0 0 0,-1 0 1 0 0,0 0-1 0 0,0 1 0 0 0,0-1 1 0 0,0 1-1 0 0,1 3 0 0 0,-3-4-17 0 0,1 0-1 0 0,0-1 0 0 0,0 1 1 0 0,1-1-1 0 0,-1 1 1 0 0,0-1-1 0 0,1 0 0 0 0,0 1 1 0 0,-1-1-1 0 0,1 0 1 0 0,0 0-1 0 0,0 0 0 0 0,0 0 1 0 0,0-1-1 0 0,0 1 1 0 0,1 0-1 0 0,-1-1 0 0 0,1 0 1 0 0,-1 1-1 0 0,1-1 1 0 0,3 1-1 0 0,3 0 38 0 0,1 0 0 0 0,0-1-1 0 0,-1 0 1 0 0,1-1 0 0 0,-1 0 0 0 0,1 0 0 0 0,0-1-1 0 0,10-2 1 0 0,78-23-363 0 0,-68 18-56 0 0,-15 3 624 0 0,-1 0 0 0 0,0-1 0 0 0,0 0 0 0 0,26-17 0 0 0,-35 20-335 0 0,1-1 0 0 0,-1 1 1 0 0,-1-1-1 0 0,1 0 1 0 0,0-1-1 0 0,-1 1 1 0 0,0-1-1 0 0,0 0 0 0 0,-1 0 1 0 0,1 0-1 0 0,-1 0 1 0 0,0-1-1 0 0,0 1 1 0 0,3-12-1 0 0,-4 9 190 0 0,0 0 1 0 0,-1 0-1 0 0,0 0 1 0 0,0-1-1 0 0,-1 1 0 0 0,0-1 1 0 0,0 1-1 0 0,-1 0 1 0 0,0-1-1 0 0,-4-12 1 0 0,3 15-5 0 0,0-1 1 0 0,0 1 0 0 0,0 0 0 0 0,-1 0 0 0 0,0 0 0 0 0,-1 0 0 0 0,1 0 0 0 0,-1 1 0 0 0,0 0-1 0 0,0 0 1 0 0,-9-8 0 0 0,2 1-21 0 0,0 0 1 0 0,-1 1-1 0 0,-1 0 0 0 0,-18-11 0 0 0,27 19-57 0 0,-1 0 1 0 0,1 1-1 0 0,-1 0 0 0 0,0 0 0 0 0,0 0 1 0 0,0 1-1 0 0,0 0 0 0 0,0 0 0 0 0,0 0 1 0 0,0 0-1 0 0,0 1 0 0 0,-1 0 0 0 0,1 0 1 0 0,0 0-1 0 0,0 1 0 0 0,0-1 0 0 0,0 1 1 0 0,-7 2-1 0 0,-8 4 122 0 0,9-3-311 0 0,1 0-1 0 0,-1-1 1 0 0,0 0 0 0 0,-23 2-1 0 0,-5 33-5135 0 0,37-36 4627 0 0,-1 1 0 0 0,0-1 0 0 0,0 1 0 0 0,0-1 0 0 0,-1 0 0 0 0,1 0 0 0 0,-1-1 0 0 0,1 1 0 0 0,-1-1 0 0 0,-4 2 0 0 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1.015"/>
    </inkml:context>
    <inkml:brush xml:id="br0">
      <inkml:brushProperty name="width" value="0.05" units="cm"/>
      <inkml:brushProperty name="height" value="0.05" units="cm"/>
      <inkml:brushProperty name="color" value="#FF0000"/>
    </inkml:brush>
  </inkml:definitions>
  <inkml:trace contextRef="#ctx0" brushRef="#br0">179 128 3816 0 0,'0'0'4331'0'0,"-4"-2"-4054"0"0,1 2-176 0 0,0-1 0 0 0,1 1 1 0 0,-1-1-1 0 0,0 1 0 0 0,1 0 0 0 0,-1 0 0 0 0,0 0 0 0 0,0 0 0 0 0,1 0 0 0 0,-1 1 1 0 0,0-1-1 0 0,0 1 0 0 0,1 0 0 0 0,-1 0 0 0 0,1 0 0 0 0,-1 0 0 0 0,1 0 1 0 0,-1 0-1 0 0,1 1 0 0 0,0-1 0 0 0,0 1 0 0 0,-1 0 0 0 0,1-1 0 0 0,0 1 1 0 0,-2 3-1 0 0,3-3-68 0 0,-4 2 17 0 0,0 1-1 0 0,0 1 1 0 0,1-1-1 0 0,-1 1 1 0 0,1 0-1 0 0,1 0 0 0 0,-1 0 1 0 0,-3 10-1 0 0,-1 12 53 0 0,7-22-117 0 0,0-1 0 0 0,-1 1 0 0 0,0-1 0 0 0,0 0 0 0 0,0 0 0 0 0,-5 8 0 0 0,2-4 103 0 0,0 1-1 0 0,0-1 1 0 0,0 1-1 0 0,2 0 0 0 0,-1 0 1 0 0,1 0-1 0 0,0 1 1 0 0,1-1-1 0 0,1 1 1 0 0,-1-1-1 0 0,2 1 1 0 0,-1 0-1 0 0,2 14 1 0 0,0-8 21 0 0,1 0 1 0 0,0 1-1 0 0,1-1 0 0 0,6 18 1 0 0,-6-22 7 0 0,2 0 0 0 0,0-1 0 0 0,0 0 1 0 0,1 0-1 0 0,10 16 0 0 0,-7-16-78 0 0,0 0-1 0 0,0-1 1 0 0,1 0-1 0 0,0 0 1 0 0,1-1-1 0 0,0 0 1 0 0,1-1-1 0 0,15 9 1 0 0,-4-7-83 0 0,0-1 0 0 0,2-2 0 0 0,-1 0 0 0 0,1-2 0 0 0,0 0 0 0 0,47 3 1 0 0,4 2 88 0 0,-39-3 66 0 0,0-3-1 0 0,1-1 0 0 0,43-1 1 0 0,-66-4-143 0 0,0 0 0 0 0,-1-1 1 0 0,1-1-1 0 0,0 0 1 0 0,-1-1-1 0 0,0-1 0 0 0,0 0 1 0 0,0-1-1 0 0,0 0 1 0 0,-1-1-1 0 0,13-10 0 0 0,-10 6 18 0 0,-1-1 0 0 0,0-1 0 0 0,-1-1 0 0 0,0 0 0 0 0,-1-1 0 0 0,0 0 0 0 0,-2-1 0 0 0,0-1 0 0 0,14-26 0 0 0,-17 26-11 0 0,-1-1 1 0 0,7-25 0 0 0,4-11-309 0 0,-13 42 325 0 0,-1 0 1 0 0,0 0-1 0 0,-1-1 0 0 0,0 1 0 0 0,-1-1 1 0 0,0 0-1 0 0,-1 1 0 0 0,-1-1 0 0 0,0 0 0 0 0,0 0 1 0 0,-1 0-1 0 0,-1 0 0 0 0,0 1 0 0 0,-1-1 1 0 0,0 1-1 0 0,-1 0 0 0 0,-8-18 0 0 0,1 10 127 0 0,0 0-1 0 0,-2 1 1 0 0,0 0-1 0 0,-1 1 1 0 0,-23-24-1 0 0,31 37-106 0 0,-1 0 0 0 0,1 0 0 0 0,-1 1 0 0 0,-1 0-1 0 0,1 0 1 0 0,0 1 0 0 0,-1-1 0 0 0,0 2 0 0 0,0-1 0 0 0,0 1 0 0 0,-8-1 0 0 0,-35-12 46 0 0,36 10 7 0 0,-1 1-1 0 0,0 0 0 0 0,1 2 0 0 0,-32-2 1 0 0,16 1-6 0 0,13 2 0 0 0,1 0-1 0 0,-1 1 1 0 0,0 1-1 0 0,1 1 1 0 0,0 0-1 0 0,-1 1 1 0 0,1 1-1 0 0,0 1 1 0 0,0 1-1 0 0,1 0 1 0 0,0 1-1 0 0,-24 13 1 0 0,-10 2-274 0 0,43-20 100 0 0,0 0 0 0 0,-1 1-1 0 0,1 0 1 0 0,0 1-1 0 0,0 0 1 0 0,1 0 0 0 0,-1 0-1 0 0,1 1 1 0 0,0 0 0 0 0,-7 7-1 0 0,-34 33-100 0 0,43-42-208 0 0,1 0-1 0 0,-1-1 1 0 0,0 1-1 0 0,1-1 1 0 0,-1 0 0 0 0,0 0-1 0 0,0-1 1 0 0,0 1-1 0 0,-1-1 1 0 0,1 1-1 0 0,0-1 1 0 0,-6 0-1 0 0,10-1 236 0 0,-1-1-1 0 0,1 1 1 0 0,-1-1-1 0 0,1 1 1 0 0,-1-1-1 0 0,1 1 0 0 0,-1-1 1 0 0,1 1-1 0 0,0-1 1 0 0,-1 1-1 0 0,1-1 1 0 0,0 0-1 0 0,0 1 1 0 0,-1-1-1 0 0,1 0 0 0 0,0 1 1 0 0,0-1-1 0 0,0 0 1 0 0,0 1-1 0 0,0-1 1 0 0,0 0-1 0 0,0 1 0 0 0,0-1 1 0 0,0 0-1 0 0,0 1 1 0 0,0-1-1 0 0,0 0 1 0 0,0 1-1 0 0,1-1 0 0 0,-1 0 1 0 0,4-5-1924 0 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3.006"/>
    </inkml:context>
    <inkml:brush xml:id="br0">
      <inkml:brushProperty name="width" value="0.05" units="cm"/>
      <inkml:brushProperty name="height" value="0.05" units="cm"/>
      <inkml:brushProperty name="color" value="#FF0000"/>
    </inkml:brush>
  </inkml:definitions>
  <inkml:trace contextRef="#ctx0" brushRef="#br0">110 105 3624 0 0,'0'0'9859'0'0,"-46"24"-6382"0"0,40-19-3382 0 0,0 1 0 0 0,0 0 1 0 0,1 0-1 0 0,0 0 1 0 0,0 1-1 0 0,1-1 0 0 0,0 1 1 0 0,0 0-1 0 0,1 1 0 0 0,-1-1 1 0 0,-3 16-1 0 0,6-19-144 0 0,0 1-1 0 0,0-1 1 0 0,0 1-1 0 0,1-1 0 0 0,0 1 1 0 0,0 0-1 0 0,0-1 1 0 0,1 1-1 0 0,-1-1 1 0 0,1 1-1 0 0,0-1 0 0 0,1 1 1 0 0,-1-1-1 0 0,1 0 1 0 0,-1 1-1 0 0,1-1 1 0 0,1 0-1 0 0,-1 0 0 0 0,0 0 1 0 0,1-1-1 0 0,0 1 1 0 0,6 6-1 0 0,-2-4-37 0 0,-1 0 0 0 0,1 0 0 0 0,0 0 0 0 0,0-1 0 0 0,1 0 0 0 0,0 0 0 0 0,0-1 0 0 0,0 0 0 0 0,0-1 0 0 0,1 1 0 0 0,-1-2 0 0 0,1 1 0 0 0,0-1 0 0 0,0 0 0 0 0,0-1 0 0 0,0 0 0 0 0,0-1 0 0 0,0 0 0 0 0,0 0 0 0 0,0-1 0 0 0,0 0-1 0 0,0 0 1 0 0,0-1 0 0 0,0 0 0 0 0,11-5 0 0 0,13-5-107 0 0,-21 9 8 0 0,-1 0-1 0 0,1-1 1 0 0,-1-1 0 0 0,0 0 0 0 0,0 0-1 0 0,0-1 1 0 0,-1-1 0 0 0,0 0-1 0 0,0 0 1 0 0,18-18 0 0 0,-24 19 205 0 0,0-1-1 0 0,0 0 1 0 0,-1 0 0 0 0,0-1 0 0 0,0 1 0 0 0,-1-1 0 0 0,0 1-1 0 0,0-1 1 0 0,0 0 0 0 0,-1 0 0 0 0,-1 0 0 0 0,1-14 0 0 0,-2 6 300 0 0,0-1 0 0 0,-1 1 1 0 0,0-1-1 0 0,-2 1 0 0 0,-5-19 1 0 0,7 32-239 0 0,1 0 1 0 0,-1 0-1 0 0,1-1 1 0 0,-1 2 0 0 0,0-1-1 0 0,0 0 1 0 0,0 0-1 0 0,0 0 1 0 0,-1 1 0 0 0,1 0-1 0 0,-1-1 1 0 0,1 1-1 0 0,-1 0 1 0 0,0 0-1 0 0,0 0 1 0 0,0 1 0 0 0,-3-3-1 0 0,-2 1 6 0 0,1 1 0 0 0,-1-1-1 0 0,0 1 1 0 0,0 1 0 0 0,0-1-1 0 0,0 1 1 0 0,-10 0 0 0 0,2 1-52 0 0,-1 1-1 0 0,1 0 1 0 0,0 2 0 0 0,0-1 0 0 0,-1 2-1 0 0,2 0 1 0 0,-17 7 0 0 0,20-6 86 0 0,1 0-1 0 0,0 1 1 0 0,0 1-1 0 0,0 0 1 0 0,1 0 0 0 0,0 1-1 0 0,0 1 1 0 0,1 0-1 0 0,0 0 1 0 0,0 0 0 0 0,-10 16-1 0 0,10-13-191 0 0,5-7-224 0 0,0 0 0 0 0,0 0 0 0 0,1 0 0 0 0,0 1 0 0 0,-1-1 0 0 0,2 1 0 0 0,-1 0 0 0 0,1 0 0 0 0,0 0 0 0 0,0 0 0 0 0,-1 9 0 0 0,5-15-528 0 0,0 0 0 0 0,1-1 0 0 0,-1 1 0 0 0,0-1 0 0 0,0 1 0 0 0,1-1 0 0 0,-1 0 0 0 0,0 0 0 0 0,0 0 0 0 0,0 0 0 0 0,2-1 0 0 0,1-5-3148 0 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6.026"/>
    </inkml:context>
    <inkml:brush xml:id="br0">
      <inkml:brushProperty name="width" value="0.05" units="cm"/>
      <inkml:brushProperty name="height" value="0.05" units="cm"/>
      <inkml:brushProperty name="color" value="#FF0000"/>
    </inkml:brush>
  </inkml:definitions>
  <inkml:trace contextRef="#ctx0" brushRef="#br0">73 0 2684 0 0,'0'0'7461'0'0,"-31"8"-2571"0"0,28-6-4870 0 0,0 0 0 0 0,1 0-1 0 0,-1 1 1 0 0,1-1 0 0 0,-1 1-1 0 0,1-1 1 0 0,0 1 0 0 0,0 0-1 0 0,1 0 1 0 0,-1 0 0 0 0,0 0-1 0 0,1 0 1 0 0,0 1 0 0 0,0-1-1 0 0,0 0 1 0 0,0 1 0 0 0,-1 5-1 0 0,-5 65 5 0 0,7-71-84 0 0,0 0 0 0 0,0 0-1 0 0,0 0 1 0 0,0 0 0 0 0,1 0-1 0 0,-1 0 1 0 0,1 0 0 0 0,0 0-1 0 0,0-1 1 0 0,0 1-1 0 0,0 0 1 0 0,1 0 0 0 0,-1-1-1 0 0,1 1 1 0 0,-1-1 0 0 0,1 1-1 0 0,0-1 1 0 0,0 0 0 0 0,0 1-1 0 0,0-1 1 0 0,1 0-1 0 0,-1 0 1 0 0,0-1 0 0 0,1 1-1 0 0,0-1 1 0 0,-1 1 0 0 0,1-1-1 0 0,0 0 1 0 0,0 1 0 0 0,-1-2-1 0 0,1 1 1 0 0,0 0 0 0 0,0 0-1 0 0,0-1 1 0 0,0 0-1 0 0,0 1 1 0 0,0-1 0 0 0,0-1-1 0 0,0 1 1 0 0,0 0 0 0 0,0-1-1 0 0,0 1 1 0 0,0-1 0 0 0,0 0-1 0 0,0 0 1 0 0,0 0-1 0 0,-1 0 1 0 0,1 0 0 0 0,0-1-1 0 0,-1 0 1 0 0,1 1 0 0 0,-1-1-1 0 0,1 0 1 0 0,-1 0 0 0 0,0 0-1 0 0,0 0 1 0 0,0 0 0 0 0,0-1-1 0 0,0 1 1 0 0,-1-1-1 0 0,3-3 1 0 0,-1 1 24 0 0,0 1-28 0 0,0-2-1 0 0,0 1 1 0 0,0 0 0 0 0,0 0 0 0 0,-1-1 0 0 0,0 0 0 0 0,0 1 0 0 0,-1-1 0 0 0,1 0-1 0 0,-1 0 1 0 0,0 0 0 0 0,-1 0 0 0 0,0-9 0 0 0,0 11 98 0 0,-1-1 0 0 0,1 1 1 0 0,-1 0-1 0 0,-1 0 0 0 0,1-1 0 0 0,-1 1 0 0 0,-2-5 1 0 0,-6-24 370 0 0,-31 46 1718 0 0,22-7-1822 0 0,-10 8 466 0 0,28-13-972 0 0,0 0 1 0 0,0 0-1 0 0,1 0 1 0 0,-1 0-1 0 0,0-1 0 0 0,1 2 1 0 0,-1-1-1 0 0,1 0 1 0 0,0 0-1 0 0,-1 0 0 0 0,1 0 1 0 0,0 0-1 0 0,-1 0 1 0 0,1 0-1 0 0,0 0 1 0 0,0 3-1 0 0,16 4-7708 0 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5:58.863"/>
    </inkml:context>
    <inkml:brush xml:id="br0">
      <inkml:brushProperty name="width" value="0.05" units="cm"/>
      <inkml:brushProperty name="height" value="0.05" units="cm"/>
      <inkml:brushProperty name="color" value="#FF0000"/>
    </inkml:brush>
  </inkml:definitions>
  <inkml:trace contextRef="#ctx0" brushRef="#br0">119 128 20 0 0,'0'0'11028'0'0,"-33"19"-9023"0"0,27-15-1933 0 0,0 0 1 0 0,1 0-1 0 0,-1 0 0 0 0,1 1 1 0 0,0 0-1 0 0,1 0 0 0 0,-1 1 1 0 0,1-1-1 0 0,0 1 0 0 0,0 0 1 0 0,1 0-1 0 0,0 0 0 0 0,0 1 0 0 0,0-1 1 0 0,1 1-1 0 0,0 0 0 0 0,0-1 1 0 0,0 1-1 0 0,1 0 0 0 0,0 7 1 0 0,0-2-230 0 0,0-1 0 0 0,1 1 0 0 0,1-1 0 0 0,0 1 0 0 0,1-1 0 0 0,0 0 0 0 0,0 1 0 0 0,1-1 0 0 0,1 0 0 0 0,0 0 0 0 0,7 14 0 0 0,-5-13 92 0 0,1 1-1 0 0,1-1 0 0 0,0-1 0 0 0,0 1 0 0 0,1-1 0 0 0,0-1 0 0 0,15 13 0 0 0,-20-20 58 0 0,1 0 1 0 0,0 0 0 0 0,0 0 0 0 0,0 0 0 0 0,0-1 0 0 0,0 0 0 0 0,1 0 0 0 0,-1 0 0 0 0,1-1 0 0 0,-1 0 0 0 0,1 0-1 0 0,-1 0 1 0 0,1-1 0 0 0,0 0 0 0 0,0 0 0 0 0,-1 0 0 0 0,1-1 0 0 0,0 0 0 0 0,-1 0 0 0 0,1 0 0 0 0,6-3-1 0 0,13-4-70 0 0,-1-2 0 0 0,-1-1 0 0 0,0 0-1 0 0,0-2 1 0 0,-1 0 0 0 0,-1-2 0 0 0,25-21-1 0 0,-40 30 252 0 0,-1-1-1 0 0,1 1 0 0 0,-1-1 1 0 0,-1 0-1 0 0,1 0 0 0 0,-1-1 0 0 0,0 0 1 0 0,-1 1-1 0 0,0-1 0 0 0,0 0 1 0 0,0-1-1 0 0,1-10 0 0 0,1-5-435 0 0,-2-1-1 0 0,0 0 1 0 0,-2-26-1 0 0,-1 40 347 0 0,-1 0-1 0 0,-1 0 1 0 0,0 0-1 0 0,0 1 1 0 0,-1-1-1 0 0,0 0 1 0 0,-1 1-1 0 0,0 0 0 0 0,-1 0 1 0 0,-8-14-1 0 0,9 19-85 0 0,1 0-1 0 0,-2 0 0 0 0,1 0 0 0 0,0 1 1 0 0,-1-1-1 0 0,0 1 0 0 0,0 0 1 0 0,0 1-1 0 0,0-1 0 0 0,-1 1 1 0 0,1 0-1 0 0,-1 0 0 0 0,0 1 1 0 0,-10-4-1 0 0,6 4-8 0 0,0 0 0 0 0,0 1 0 0 0,0 0 0 0 0,0 0 0 0 0,0 1 1 0 0,0 1-1 0 0,0 0 0 0 0,-16 3 0 0 0,1 3 85 0 0,0 0 1 0 0,0 2 0 0 0,1 1-1 0 0,0 1 1 0 0,1 1-1 0 0,-32 21 1 0 0,53-31-167 0 0,-49 35 432 0 0,48-35-677 0 0,1 0 0 0 0,-1 0 0 0 0,0 0 0 0 0,1 1 0 0 0,0-1 0 0 0,0 1 0 0 0,-1 0 0 0 0,1-1 0 0 0,1 1 0 0 0,-1 0 1 0 0,0 0-1 0 0,1 0 0 0 0,0 0 0 0 0,-2 6 0 0 0,7 3-4376 0 0,0-6 911 0 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1.458"/>
    </inkml:context>
    <inkml:brush xml:id="br0">
      <inkml:brushProperty name="width" value="0.05" units="cm"/>
      <inkml:brushProperty name="height" value="0.05" units="cm"/>
      <inkml:brushProperty name="color" value="#FF0000"/>
    </inkml:brush>
  </inkml:definitions>
  <inkml:trace contextRef="#ctx0" brushRef="#br0">249 60 640 0 0,'0'0'7567'0'0,"-2"-9"-7654"0"0,-1 4 3113 0 0,-3 5-2915 0 0,0 1 1 0 0,0 0-1 0 0,0 0 1 0 0,0 0-1 0 0,1 1 1 0 0,-1 0-1 0 0,0 0 1 0 0,1 1-1 0 0,-1-1 1 0 0,1 1-1 0 0,0 0 0 0 0,-1 1 1 0 0,2-1-1 0 0,-1 1 1 0 0,0 0-1 0 0,1 0 1 0 0,0 1-1 0 0,0-1 1 0 0,0 1-1 0 0,0 0 1 0 0,1 0-1 0 0,0 0 1 0 0,-4 9-1 0 0,4-10-8 0 0,-21 35 293 0 0,2 1 0 0 0,1 1 0 0 0,-28 82 0 0 0,48-115-503 0 0,-1 0 0 0 0,2 0 1 0 0,-1 1-1 0 0,1-1 0 0 0,0 0 0 0 0,1 0 0 0 0,0 1 0 0 0,0-1 1 0 0,1 0-1 0 0,0 0 0 0 0,1 0 0 0 0,-1 0 0 0 0,1-1 0 0 0,1 1 0 0 0,0-1 1 0 0,0 1-1 0 0,0-1 0 0 0,1 0 0 0 0,0-1 0 0 0,0 1 0 0 0,6 5 1 0 0,-6-7-7 0 0,0 0-1 0 0,0 0 1 0 0,1 0 0 0 0,-1 0 0 0 0,1-1 0 0 0,0 0 0 0 0,1-1 0 0 0,-1 1 0 0 0,0-1 0 0 0,1 0 0 0 0,0 0 0 0 0,0-1 0 0 0,0 0 0 0 0,0-1 0 0 0,0 1 0 0 0,0-1-1 0 0,0 0 1 0 0,0-1 0 0 0,0 0 0 0 0,1 0 0 0 0,-1-1 0 0 0,0 1 0 0 0,0-2 0 0 0,12-2 0 0 0,-11 0 114 0 0,-1 0-1 0 0,1-1 1 0 0,-1 1 0 0 0,-1-1-1 0 0,1-1 1 0 0,-1 1 0 0 0,0-1-1 0 0,0 0 1 0 0,-1-1 0 0 0,1 1-1 0 0,4-9 1 0 0,13-13 756 0 0,-4 3-571 0 0,-2-1 0 0 0,25-47 1 0 0,-39 68-250 0 0,52-75-1267 0 0,-51 67 1752 0 0,-1 0 0 0 0,-1-1 0 0 0,1 1 0 0 0,-2-1 0 0 0,0 1 0 0 0,-2-27 0 0 0,1 23-49 0 0,0 15-369 0 0,1-11 84 0 0,-1 0-1 0 0,-1 1 1 0 0,0-1 0 0 0,-1 1 0 0 0,0 0-1 0 0,-5-16 1 0 0,6 25-40 0 0,0 0-1 0 0,-1 0 1 0 0,0 0 0 0 0,1 0 0 0 0,-1 0 0 0 0,0 1-1 0 0,-1-1 1 0 0,1 1 0 0 0,0-1 0 0 0,-1 1-1 0 0,0 0 1 0 0,1 0 0 0 0,-1 0 0 0 0,0 0-1 0 0,0 0 1 0 0,0 1 0 0 0,0-1 0 0 0,0 1-1 0 0,0 0 1 0 0,-1 0 0 0 0,1 0 0 0 0,0 0 0 0 0,-1 0-1 0 0,1 1 1 0 0,0 0 0 0 0,-1-1 0 0 0,1 1-1 0 0,-5 1 1 0 0,-5 0-157 0 0,0 0 0 0 0,0 1 1 0 0,0 0-1 0 0,0 1 0 0 0,0 0 0 0 0,0 1 0 0 0,1 1 0 0 0,0 0 1 0 0,-1 0-1 0 0,2 2 0 0 0,-1-1 0 0 0,1 1 0 0 0,0 1 0 0 0,1 0 0 0 0,-16 15 1 0 0,25-21 4 0 0,-1-1 0 0 0,1 1 1 0 0,-1 0-1 0 0,1-1 0 0 0,0 1 0 0 0,0 0 1 0 0,0 0-1 0 0,0 0 0 0 0,0 0 1 0 0,0 0-1 0 0,0 1 0 0 0,1-1 1 0 0,-1 0-1 0 0,1 0 0 0 0,0 0 1 0 0,-1 4-1 0 0,9 18-6037 0 0,-1-17 2030 0 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6.089"/>
    </inkml:context>
    <inkml:brush xml:id="br0">
      <inkml:brushProperty name="width" value="0.05" units="cm"/>
      <inkml:brushProperty name="height" value="0.05" units="cm"/>
      <inkml:brushProperty name="color" value="#FF0000"/>
    </inkml:brush>
  </inkml:definitions>
  <inkml:trace contextRef="#ctx0" brushRef="#br0">115 28 3160 0 0,'0'0'7286'0'0,"-4"2"-6564"0"0,-3 1-467 0 0,0 0-1 0 0,1 0 1 0 0,-1 1-1 0 0,1 0 1 0 0,0 1-1 0 0,1-1 1 0 0,-1 1-1 0 0,1 0 1 0 0,0 0-1 0 0,0 1 1 0 0,0 0-1 0 0,1 0 1 0 0,-1 0-1 0 0,2 0 1 0 0,-1 1-1 0 0,1-1 1 0 0,-4 11-1 0 0,4-9-332 0 0,0 0 0 0 0,1 1 0 0 0,0-1-1 0 0,0 1 1 0 0,1 0 0 0 0,0 0 0 0 0,0 0-1 0 0,1-1 1 0 0,1 1 0 0 0,-1 0 0 0 0,1 0-1 0 0,1 0 1 0 0,-1-1 0 0 0,2 1 0 0 0,3 10-1 0 0,-3-12 34 0 0,-1-1 1 0 0,1 0-1 0 0,1-1 0 0 0,-1 1 0 0 0,1 0 0 0 0,0-1 0 0 0,0 0 0 0 0,0 0 0 0 0,1 0 0 0 0,0 0 0 0 0,0-1 1 0 0,0 0-1 0 0,1 0 0 0 0,-1 0 0 0 0,1-1 0 0 0,9 5 0 0 0,-6-5 22 0 0,-1-1 0 0 0,0 0-1 0 0,1 0 1 0 0,-1-1 0 0 0,1 0 0 0 0,-1 0-1 0 0,1-1 1 0 0,0 0 0 0 0,-1 0-1 0 0,1-1 1 0 0,14-3 0 0 0,-9 0-92 0 0,0 0 0 0 0,-1-1 0 0 0,1 0 0 0 0,-1-1 0 0 0,0 0 0 0 0,0-1 0 0 0,-1 0 0 0 0,0-1 0 0 0,0-1 0 0 0,-1 0 0 0 0,0-1 1 0 0,0 0-1 0 0,-1 0 0 0 0,-1-1 0 0 0,11-15 0 0 0,-11 12 132 0 0,0 0 0 0 0,-1-1 1 0 0,-1-1-1 0 0,11-31 0 0 0,-17 44 45 0 0,0-1 0 0 0,0 1 0 0 0,-1-1-1 0 0,1 1 1 0 0,-1-1 0 0 0,0 1 0 0 0,0-1-1 0 0,0 1 1 0 0,0-1 0 0 0,-1 1 0 0 0,1-1 0 0 0,-1 1-1 0 0,0 0 1 0 0,0-1 0 0 0,0 1 0 0 0,0 0-1 0 0,-1 0 1 0 0,1-1 0 0 0,-1 1 0 0 0,0 0 0 0 0,0 0-1 0 0,0 1 1 0 0,0-1 0 0 0,-1 0 0 0 0,1 1-1 0 0,-1-1 1 0 0,1 1 0 0 0,-1 0 0 0 0,0 0-1 0 0,-5-3 1 0 0,-4-1 16 0 0,-1 1 0 0 0,1 0 0 0 0,-1 1 0 0 0,0 0 0 0 0,0 1 0 0 0,0 0 0 0 0,0 1 0 0 0,0 1 0 0 0,-1 0 0 0 0,-22 2 0 0 0,-8 3-457 0 0,-81 17 1 0 0,142-26-9800 0 0,-13 3 6638 0 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4.754"/>
    </inkml:context>
    <inkml:brush xml:id="br0">
      <inkml:brushProperty name="width" value="0.05" units="cm"/>
      <inkml:brushProperty name="height" value="0.05" units="cm"/>
      <inkml:brushProperty name="color" value="#FF0000"/>
    </inkml:brush>
  </inkml:definitions>
  <inkml:trace contextRef="#ctx0" brushRef="#br0">279 60 1944 0 0,'0'0'8240'0'0,"-10"2"-5468"0"0,-26 10-2366 0 0,5 25-195 0 0,-1-1-1 0 0,-58 48 1 0 0,87-81-161 0 0,-1 1 1 0 0,1 0-1 0 0,-1 0 0 0 0,1 0 0 0 0,0 0 1 0 0,0 0-1 0 0,1 1 0 0 0,0-1 1 0 0,-1 1-1 0 0,1 0 0 0 0,1 0 1 0 0,-3 9-1 0 0,-2 4-336 0 0,0 6 81 0 0,1 0 0 0 0,-4 33 0 0 0,1-3 241 0 0,5-36-71 0 0,0 1-1 0 0,1-1 1 0 0,1 29-1 0 0,1-41 22 0 0,1 0 1 0 0,0 0-1 0 0,0 0 0 0 0,0-1 0 0 0,0 1 1 0 0,1 0-1 0 0,0-1 0 0 0,0 1 1 0 0,1-1-1 0 0,0 0 0 0 0,0 0 0 0 0,0 0 1 0 0,0 0-1 0 0,8 9 0 0 0,1-4-20 0 0,1 0-1 0 0,-1 0 0 0 0,1-1 1 0 0,1-1-1 0 0,0 0 1 0 0,16 7-1 0 0,96 31 84 0 0,-77-29-218 0 0,-40-14 129 0 0,1 0 1 0 0,0 0-1 0 0,0-1 0 0 0,0 0 0 0 0,0 0 0 0 0,0-1 0 0 0,0-1 0 0 0,0 0 1 0 0,1 0-1 0 0,-1-1 0 0 0,0 0 0 0 0,16-5 0 0 0,-14 2 50 0 0,-1 0 0 0 0,0-1 0 0 0,-1-1 0 0 0,1 1 0 0 0,-1-2 0 0 0,0 0 0 0 0,-1 0 0 0 0,1 0 0 0 0,-2-1 0 0 0,12-12 0 0 0,-4 0-60 0 0,-1-1 0 0 0,-1-1 0 0 0,0 0 0 0 0,-2-1 0 0 0,0 0 0 0 0,-2-1 0 0 0,-1 0 0 0 0,0 0 0 0 0,-2-1 0 0 0,-1 0-1 0 0,4-40 1 0 0,-8 55 50 0 0,0-1-1 0 0,-1 0 0 0 0,-1 0 1 0 0,0 0-1 0 0,0 0 0 0 0,-1 0 0 0 0,-1 0 1 0 0,0 1-1 0 0,0-1 0 0 0,-1 1 0 0 0,0-1 1 0 0,-1 1-1 0 0,0 0 0 0 0,-1 0 0 0 0,0 0 1 0 0,0 1-1 0 0,-1 0 0 0 0,0 0 1 0 0,-1 0-1 0 0,-13-13 0 0 0,-3 0 120 0 0,0 2-1 0 0,-2 1 0 0 0,0 1 1 0 0,-1 1-1 0 0,0 1 1 0 0,-1 1-1 0 0,-35-13 1 0 0,48 23-152 0 0,-1 0 1 0 0,0 0-1 0 0,0 2 1 0 0,0 0 0 0 0,-1 1-1 0 0,-25-1 1 0 0,36 3-116 0 0,0 0 1 0 0,1 0-1 0 0,-1 1 0 0 0,1 0 1 0 0,-1 0-1 0 0,1 0 1 0 0,0 1-1 0 0,-1-1 0 0 0,1 1 1 0 0,0 0-1 0 0,0 0 0 0 0,0 0 1 0 0,0 1-1 0 0,0-1 0 0 0,1 1 1 0 0,-1 0-1 0 0,1 0 1 0 0,0 1-1 0 0,0-1 0 0 0,0 1 1 0 0,0-1-1 0 0,0 1 0 0 0,1 0 1 0 0,0 0-1 0 0,0 0 0 0 0,0 0 1 0 0,-2 6-1 0 0,-14 48-6174 0 0,15-48 4736 0 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7.723"/>
    </inkml:context>
    <inkml:brush xml:id="br0">
      <inkml:brushProperty name="width" value="0.05" units="cm"/>
      <inkml:brushProperty name="height" value="0.05" units="cm"/>
      <inkml:brushProperty name="color" value="#FF0000"/>
    </inkml:brush>
  </inkml:definitions>
  <inkml:trace contextRef="#ctx0" brushRef="#br0">69 0 1800 0 0,'0'0'6889'0'0,"-34"25"-3603"0"0,28-14-3091 0 0,1 1 0 0 0,0-1-1 0 0,1 1 1 0 0,0 0 0 0 0,1 1 0 0 0,0-1 0 0 0,1 0-1 0 0,1 1 1 0 0,0-1 0 0 0,0 1 0 0 0,2 14 0 0 0,-1-26-238 0 0,0 0 0 0 0,1 0 1 0 0,-1 0-1 0 0,0 0 0 0 0,1 0 0 0 0,-1-1 1 0 0,0 1-1 0 0,1 0 0 0 0,-1 0 1 0 0,1 0-1 0 0,0-1 0 0 0,-1 1 1 0 0,1 0-1 0 0,0 0 0 0 0,-1-1 1 0 0,1 1-1 0 0,0-1 0 0 0,-1 1 0 0 0,1-1 1 0 0,0 1-1 0 0,0-1 0 0 0,0 1 1 0 0,0-1-1 0 0,0 0 0 0 0,-1 1 1 0 0,1-1-1 0 0,0 0 0 0 0,0 0 1 0 0,0 0-1 0 0,0 0 0 0 0,0 1 0 0 0,0-1 1 0 0,0-1-1 0 0,0 1 0 0 0,0 0 1 0 0,0 0-1 0 0,0 0 0 0 0,0 0 1 0 0,-1-1-1 0 0,1 1 0 0 0,2-1 1 0 0,1 0-68 0 0,1 0 0 0 0,-1 0 1 0 0,1-1-1 0 0,-1 1 0 0 0,0-1 1 0 0,0 0-1 0 0,6-4 0 0 0,-2-2-264 0 0,0-1 0 0 0,0 0 0 0 0,-1-1-1 0 0,0 0 1 0 0,-1 0 0 0 0,0 0 0 0 0,-1-1-1 0 0,0 0 1 0 0,0 0 0 0 0,-1 0 0 0 0,2-14-1 0 0,-5 24 521 0 0,-1-1 0 0 0,1 0 0 0 0,-1 1 0 0 0,0-1 0 0 0,1 0 0 0 0,-1 0 0 0 0,0 1 0 0 0,0-1 0 0 0,-1 0 0 0 0,1 0 0 0 0,0 1 0 0 0,0-1 0 0 0,-1 0 0 0 0,1 0 0 0 0,-1 1 0 0 0,0-1 0 0 0,1 0-1 0 0,-1 1 1 0 0,0-1 0 0 0,0 1 0 0 0,-2-3 0 0 0,2 3-72 0 0,0 1 0 0 0,0-1-1 0 0,0 0 1 0 0,0 1 0 0 0,0-1 0 0 0,0 1-1 0 0,0 0 1 0 0,0-1 0 0 0,0 1-1 0 0,0 0 1 0 0,-1 0 0 0 0,1-1-1 0 0,0 1 1 0 0,0 0 0 0 0,0 0 0 0 0,0 0-1 0 0,-1 1 1 0 0,1-1 0 0 0,0 0-1 0 0,0 0 1 0 0,0 1 0 0 0,0-1 0 0 0,-2 1-1 0 0,-26 15-71 0 0,14-7 69 0 0,23-23-7398 0 0,-4 11 4442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3.546"/>
    </inkml:context>
    <inkml:brush xml:id="br0">
      <inkml:brushProperty name="width" value="0.05" units="cm"/>
      <inkml:brushProperty name="height" value="0.05" units="cm"/>
      <inkml:brushProperty name="color" value="#0000FF"/>
    </inkml:brush>
  </inkml:definitions>
  <inkml:trace contextRef="#ctx0" brushRef="#br0">82 0 1396 0 0,'0'0'12463'0'0,"-1"4"-11716"0"0,-6 15 746 0 0,-48 151 5539 0 0,50-148-7014 0 0,0 0 0 0 0,2 0 1 0 0,0 0-1 0 0,2 1 0 0 0,0-1 1 0 0,3 24-1 0 0,12-4-211 0 0,-14-41 88 0 0,0 0 0 0 0,0 1 0 0 0,1-1 0 0 0,-1 0 0 0 0,1 0 1 0 0,-1 0-1 0 0,1 0 0 0 0,0 0 0 0 0,-1 0 0 0 0,1 0 0 0 0,0 0 0 0 0,-1 0 0 0 0,1 0 0 0 0,0 0 0 0 0,0-1 0 0 0,0 1 0 0 0,0 0 0 0 0,0 0 0 0 0,0-1 0 0 0,0 1 0 0 0,0-1 0 0 0,0 1 0 0 0,0-1 1 0 0,0 1-1 0 0,1-1 0 0 0,-1 0 0 0 0,0 0 0 0 0,0 1 0 0 0,2-1 0 0 0,-2-2-768 0 0,1 1 0 0 0,-1-1 0 0 0,0 0 0 0 0,0 1 1 0 0,0-1-1 0 0,0 0 0 0 0,0 0 0 0 0,0 0 0 0 0,-1 0 0 0 0,1 0 1 0 0,0 0-1 0 0,-1 0 0 0 0,1-3 0 0 0,-1 3-906 0 0,1-6-3596 0 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09.205"/>
    </inkml:context>
    <inkml:brush xml:id="br0">
      <inkml:brushProperty name="width" value="0.05" units="cm"/>
      <inkml:brushProperty name="height" value="0.05" units="cm"/>
      <inkml:brushProperty name="color" value="#FF0000"/>
    </inkml:brush>
  </inkml:definitions>
  <inkml:trace contextRef="#ctx0" brushRef="#br0">60 14 3180 0 0,'0'0'8960'0'0,"-3"5"-8288"0"0,-8 16-47 0 0,0 0 0 0 0,-14 41 1 0 0,23-55-588 0 0,0-1 0 0 0,0 1 0 0 0,1-1 1 0 0,0 1-1 0 0,0 0 0 0 0,0 0 0 0 0,1-1 0 0 0,0 1 1 0 0,1 0-1 0 0,-1 0 0 0 0,1-1 0 0 0,0 1 1 0 0,1-1-1 0 0,0 1 0 0 0,4 11 0 0 0,-5-17-87 0 0,0 1 0 0 0,0-1 0 0 0,0 1 0 0 0,0-1-1 0 0,0 1 1 0 0,0-1 0 0 0,0 0 0 0 0,0 1 0 0 0,0-1-1 0 0,1 0 1 0 0,-1 0 0 0 0,0 0 0 0 0,1 0 0 0 0,-1 0-1 0 0,1 0 1 0 0,-1 0 0 0 0,1-1 0 0 0,0 1 0 0 0,-1-1 0 0 0,1 1-1 0 0,0-1 1 0 0,-1 1 0 0 0,1-1 0 0 0,0 0 0 0 0,0 0-1 0 0,-1 0 1 0 0,1 0 0 0 0,0 0 0 0 0,0 0 0 0 0,-1 0-1 0 0,1-1 1 0 0,0 1 0 0 0,-1-1 0 0 0,1 1 0 0 0,0-1-1 0 0,-1 0 1 0 0,1 1 0 0 0,2-3 0 0 0,1 0-272 0 0,1 0 1 0 0,-1-1 0 0 0,0 0-1 0 0,0 0 1 0 0,-1 0 0 0 0,1-1-1 0 0,-1 1 1 0 0,0-1-1 0 0,5-7 1 0 0,-3 1-553 0 0,0-1 0 0 0,-1 0 0 0 0,0 0 0 0 0,0 0 0 0 0,3-19 0 0 0,-6 22 894 0 0,0 0 0 0 0,-1 0 0 0 0,0-1 0 0 0,-1 1 0 0 0,1 0 0 0 0,-2-1 0 0 0,1 1 0 0 0,-4-13 0 0 0,4 20 114 0 0,0 1-1 0 0,-1 0 1 0 0,1 0 0 0 0,-1 0-1 0 0,1 0 1 0 0,-1-1 0 0 0,1 1 0 0 0,-1 0-1 0 0,0 0 1 0 0,1 0 0 0 0,-1 0 0 0 0,0 0-1 0 0,0 0 1 0 0,0 1 0 0 0,1-1-1 0 0,-1 0 1 0 0,0 0 0 0 0,0 1 0 0 0,-1-1-1 0 0,1 0 1 0 0,0 1 0 0 0,0-1 0 0 0,0 1-1 0 0,0-1 1 0 0,0 1 0 0 0,-1 0-1 0 0,1 0 1 0 0,0-1 0 0 0,0 1 0 0 0,0 0-1 0 0,-1 0 1 0 0,1 0 0 0 0,0 0 0 0 0,0 0-1 0 0,-1 1 1 0 0,1-1 0 0 0,0 0 0 0 0,0 0-1 0 0,0 1 1 0 0,-1-1 0 0 0,1 1-1 0 0,0-1 1 0 0,0 1 0 0 0,0 0 0 0 0,-1 0-1 0 0,-10 6 195 0 0,0 0 1 0 0,1 0-1 0 0,-17 14 0 0 0,9-6-1257 0 0,11-9 332 0 0,-5 3-825 0 0,4-6-5572 0 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0.180"/>
    </inkml:context>
    <inkml:brush xml:id="br0">
      <inkml:brushProperty name="width" value="0.05" units="cm"/>
      <inkml:brushProperty name="height" value="0.05" units="cm"/>
      <inkml:brushProperty name="color" value="#FF0000"/>
    </inkml:brush>
  </inkml:definitions>
  <inkml:trace contextRef="#ctx0" brushRef="#br0">32 56 2916 0 0,'0'0'6422'0'0,"0"4"-5699"0"0,-13 43 2111 0 0,9-38-2553 0 0,1 0 1 0 0,0 0-1 0 0,1 0 0 0 0,0 0 0 0 0,0 1 0 0 0,1-1 0 0 0,0 1 1 0 0,1-1-1 0 0,0 0 0 0 0,2 18 0 0 0,-1-25-334 0 0,-1-1-1 0 0,1 0 1 0 0,0 1-1 0 0,-1-1 1 0 0,1 0-1 0 0,0 0 1 0 0,0 0-1 0 0,0 1 1 0 0,0-1-1 0 0,0 0 1 0 0,0 0-1 0 0,0 0 1 0 0,0-1-1 0 0,0 1 1 0 0,0 0 0 0 0,0 0-1 0 0,1 0 1 0 0,-1-1-1 0 0,0 1 1 0 0,1-1-1 0 0,-1 1 1 0 0,0-1-1 0 0,1 1 1 0 0,-1-1-1 0 0,0 0 1 0 0,1 0-1 0 0,-1 0 1 0 0,1 0-1 0 0,-1 0 1 0 0,1 0-1 0 0,-1 0 1 0 0,0 0-1 0 0,1 0 1 0 0,-1-1 0 0 0,1 1-1 0 0,-1-1 1 0 0,0 1-1 0 0,3-2 1 0 0,0 1-195 0 0,0-1 1 0 0,0 0 0 0 0,0 0 0 0 0,0 0 0 0 0,0 0-1 0 0,0-1 1 0 0,0 1 0 0 0,-1-1 0 0 0,0 0 0 0 0,1 0 0 0 0,3-5-1 0 0,-1-3-920 0 0,1 1-1 0 0,-2-1 1 0 0,0-1-1 0 0,0 1 1 0 0,-1-1-1 0 0,4-16 0 0 0,-7 20 830 0 0,0 1 0 0 0,0 0 0 0 0,0 0 0 0 0,-1-1 0 0 0,0 1 0 0 0,-2-12 0 0 0,1 15 841 0 0,0 0-1 0 0,0 0 1 0 0,0 1-1 0 0,0-1 1 0 0,-1 0 0 0 0,0 0-1 0 0,-3-5 1 0 0,4 8-266 0 0,-1-1 0 0 0,0 1 0 0 0,1-1 1 0 0,-1 1-1 0 0,0-1 0 0 0,0 1 0 0 0,0 0 1 0 0,0 0-1 0 0,0 0 0 0 0,0 0 0 0 0,0 0 1 0 0,0 1-1 0 0,0-1 0 0 0,0 1 0 0 0,-1-1 0 0 0,1 1 1 0 0,0 0-1 0 0,0 0 0 0 0,-1 0 0 0 0,1 0 1 0 0,0 0-1 0 0,0 0 0 0 0,-1 0 0 0 0,1 1 0 0 0,0-1 1 0 0,0 1-1 0 0,0 0 0 0 0,0 0 0 0 0,0 0 1 0 0,0 0-1 0 0,0 0 0 0 0,-3 2 0 0 0,2-2-248 0 0,0 1-1 0 0,0-1 0 0 0,0 1 0 0 0,0 0 0 0 0,0 0 0 0 0,1 1 0 0 0,-1-1 1 0 0,1 0-1 0 0,-1 1 0 0 0,1-1 0 0 0,0 1 0 0 0,0 0 0 0 0,0 0 1 0 0,0 0-1 0 0,1 0 0 0 0,-1 0 0 0 0,1 0 0 0 0,0 1 0 0 0,-1-1 1 0 0,0 7-1 0 0,2-5-230 0 0,0-4-105 0 0,0 1-1 0 0,0-1 0 0 0,0 1 0 0 0,0 0 1 0 0,0-1-1 0 0,0 1 0 0 0,0-1 1 0 0,1 1-1 0 0,-1-1 0 0 0,0 0 0 0 0,1 1 1 0 0,-1-1-1 0 0,2 3 0 0 0,3 2-2704 0 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3.550"/>
    </inkml:context>
    <inkml:brush xml:id="br0">
      <inkml:brushProperty name="width" value="0.05" units="cm"/>
      <inkml:brushProperty name="height" value="0.05" units="cm"/>
      <inkml:brushProperty name="color" value="#FF0000"/>
    </inkml:brush>
  </inkml:definitions>
  <inkml:trace contextRef="#ctx0" brushRef="#br0">18 1 468 0 0,'0'0'3253'0'0,"-17"2"9542"0"0,18 22-12705 0 0,2 1 0 0 0,1-1-1 0 0,0 0 1 0 0,2 0 0 0 0,11 29-1 0 0,7 31 448 0 0,-16-44-522 0 0,-2-5 316 0 0,-4-29-4961 0 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4.772"/>
    </inkml:context>
    <inkml:brush xml:id="br0">
      <inkml:brushProperty name="width" value="0.05" units="cm"/>
      <inkml:brushProperty name="height" value="0.05" units="cm"/>
      <inkml:brushProperty name="color" value="#FF0000"/>
    </inkml:brush>
  </inkml:definitions>
  <inkml:trace contextRef="#ctx0" brushRef="#br0">2 0 1760 0 0,'-1'3'14640'0'0,"2"0"-15227"0"0,12 34 444 0 0,-5-8 150 0 0,132 259-1363 0 0,-133-269-278 0 0,-6-14-1932 0 0,-4-13-1072 0 0,2 3 2255 0 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6.228"/>
    </inkml:context>
    <inkml:brush xml:id="br0">
      <inkml:brushProperty name="width" value="0.05" units="cm"/>
      <inkml:brushProperty name="height" value="0.05" units="cm"/>
      <inkml:brushProperty name="color" value="#FF0000"/>
    </inkml:brush>
  </inkml:definitions>
  <inkml:trace contextRef="#ctx0" brushRef="#br0">0 170 1840 0 0,'0'0'10689'0'0,"4"29"-9989"0"0,38 124 1362 0 0,-38-146-2520 0 0,-3-19-77 0 0,-1 7 752 0 0,-3-56 145 0 0,-2-1 1 0 0,-24-105 0 0 0,28 165-322 0 0,0 1 0 0 0,1-1 1 0 0,-1 0-1 0 0,1 1 0 0 0,-1-1 1 0 0,1 0-1 0 0,0 0 0 0 0,0 1 1 0 0,0-1-1 0 0,0 0 0 0 0,0 0 1 0 0,0 1-1 0 0,1-1 0 0 0,-1 0 1 0 0,0 1-1 0 0,1-1 0 0 0,-1 0 1 0 0,1 1-1 0 0,0-1 0 0 0,0 0 1 0 0,-1 1-1 0 0,1-1 0 0 0,0 1 1 0 0,0 0-1 0 0,0-1 0 0 0,1 1 1 0 0,-1 0-1 0 0,0 0 0 0 0,0-1 1 0 0,1 1-1 0 0,1-1 0 0 0,-1 2-71 0 0,0 0 0 0 0,0-1 0 0 0,1 1 0 0 0,-1 0-1 0 0,0 0 1 0 0,1 0 0 0 0,-1 1 0 0 0,0-1-1 0 0,0 0 1 0 0,0 1 0 0 0,1-1 0 0 0,-1 1 0 0 0,0 0-1 0 0,0 0 1 0 0,0 0 0 0 0,0 0 0 0 0,0 0-1 0 0,0 0 1 0 0,0 1 0 0 0,-1-1 0 0 0,1 1 0 0 0,0-1-1 0 0,1 3 1 0 0,15 13-465 0 0,-2 0 0 0 0,0 1 0 0 0,15 22 0 0 0,-27-34 466 0 0,0-1-1 0 0,-1 1 0 0 0,0-1 0 0 0,0 1 0 0 0,-1 0 0 0 0,1 0 0 0 0,-1 1 0 0 0,0-1 1 0 0,-1 0-1 0 0,0 1 0 0 0,0-1 0 0 0,0 0 0 0 0,0 1 0 0 0,-1-1 0 0 0,-1 1 0 0 0,0 10 1 0 0,-1-11 222 0 0,-1 0 1 0 0,1 0 0 0 0,-1 0 0 0 0,0 0-1 0 0,-1-1 1 0 0,1 1 0 0 0,-1-1 0 0 0,0 0-1 0 0,0 0 1 0 0,-1 0 0 0 0,1-1 0 0 0,-9 7-1 0 0,10-8-252 0 0,0-1-1 0 0,-1 0 0 0 0,1 1 1 0 0,0-1-1 0 0,-1 0 1 0 0,1-1-1 0 0,-1 1 0 0 0,1-1 1 0 0,-1 1-1 0 0,0-1 0 0 0,0 0 1 0 0,0-1-1 0 0,1 1 1 0 0,-1 0-1 0 0,0-1 0 0 0,0 0 1 0 0,0 0-1 0 0,0 0 1 0 0,0-1-1 0 0,0 1 0 0 0,0-1 1 0 0,-4-1-1 0 0,8 1-145 0 0,0 1 1 0 0,0-1-1 0 0,0 0 0 0 0,0 1 1 0 0,0-1-1 0 0,0 1 0 0 0,0-1 1 0 0,0 0-1 0 0,0 1 0 0 0,1-1 1 0 0,-1 1-1 0 0,0-1 0 0 0,0 0 1 0 0,0 1-1 0 0,1-1 0 0 0,-1 1 1 0 0,0-1-1 0 0,1 1 0 0 0,-1-1 1 0 0,0 1-1 0 0,1-1 0 0 0,-1 1 0 0 0,1 0 1 0 0,-1-1-1 0 0,1 1 0 0 0,-1 0 1 0 0,0-1-1 0 0,2 1 0 0 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7.689"/>
    </inkml:context>
    <inkml:brush xml:id="br0">
      <inkml:brushProperty name="width" value="0.05" units="cm"/>
      <inkml:brushProperty name="height" value="0.05" units="cm"/>
      <inkml:brushProperty name="color" value="#FF0000"/>
    </inkml:brush>
  </inkml:definitions>
  <inkml:trace contextRef="#ctx0" brushRef="#br0">4 22 704 0 0,'0'0'15508'0'0,"-4"9"-14564"0"0,7-9-950 0 0,5 0-139 0 0,-1 0-1 0 0,1-1 1 0 0,0 0-1 0 0,-1 0 1 0 0,0-1-1 0 0,1 0 1 0 0,-1 0-1 0 0,0-1 1 0 0,0 0-1 0 0,0 0 1 0 0,0-1-1 0 0,7-5 1 0 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18.750"/>
    </inkml:context>
    <inkml:brush xml:id="br0">
      <inkml:brushProperty name="width" value="0.05" units="cm"/>
      <inkml:brushProperty name="height" value="0.05" units="cm"/>
      <inkml:brushProperty name="color" value="#FF0000"/>
    </inkml:brush>
  </inkml:definitions>
  <inkml:trace contextRef="#ctx0" brushRef="#br0">1 0 4604 0 0,'4'4'14370'0'0,"55"8"-15553"0"0,-59-12 1468 0 0,0 14-2528 0 0,0 41 2843 0 0,0-40-600 0 0,-2 0 0 0 0,0 0 1 0 0,-1 0-1 0 0,-7 25 0 0 0,10-39-118 0 0,0-1 1 0 0,0 0-1 0 0,0 1 0 0 0,0-1 0 0 0,0 1 0 0 0,0-1 0 0 0,0 1 1 0 0,0-1-1 0 0,0 0 0 0 0,-1 1 0 0 0,1-1 0 0 0,0 1 1 0 0,0-1-1 0 0,0 0 0 0 0,0 1 0 0 0,-1-1 0 0 0,1 1 1 0 0,0-1-1 0 0,0 0 0 0 0,-1 1 0 0 0,1-1 0 0 0,0 0 0 0 0,-1 0 1 0 0,1 1-1 0 0,0-1 0 0 0,-1 0 0 0 0,1 0 0 0 0,0 1 1 0 0,-1-1-1 0 0,1 0 0 0 0,-1 0 0 0 0,1 0 0 0 0,0 0 1 0 0,-1 1-1 0 0,0-1 0 0 0,-2-18-9260 0 0,3 12 6563 0 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20.031"/>
    </inkml:context>
    <inkml:brush xml:id="br0">
      <inkml:brushProperty name="width" value="0.05" units="cm"/>
      <inkml:brushProperty name="height" value="0.05" units="cm"/>
      <inkml:brushProperty name="color" value="#FF0000"/>
    </inkml:brush>
  </inkml:definitions>
  <inkml:trace contextRef="#ctx0" brushRef="#br0">148 1 1840 0 0,'0'0'9374'0'0,"-12"27"-5583"0"0,-5-9-3471 0 0,-64 62 1953 0 0,44-54-2459 0 0,36-26-18 0 0,30-29-9598 0 0,-27 24 7336 0 0,5-1-574 0 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21.020"/>
    </inkml:context>
    <inkml:brush xml:id="br0">
      <inkml:brushProperty name="width" value="0.05" units="cm"/>
      <inkml:brushProperty name="height" value="0.05" units="cm"/>
      <inkml:brushProperty name="color" value="#FF0000"/>
    </inkml:brush>
  </inkml:definitions>
  <inkml:trace contextRef="#ctx0" brushRef="#br0">72 0 740 0 0,'0'0'9202'0'0,"-8"17"-5355"0"0,-9 20-3186 0 0,4-7-313 0 0,9-18-99 0 0,-1-1 0 0 0,-1 1 0 0 0,-11 17 0 0 0,17-28-307 0 0,-1 0 1 0 0,1 0-1 0 0,0 0 0 0 0,0 0 0 0 0,-1 1 1 0 0,1-1-1 0 0,0 0 0 0 0,0 0 0 0 0,1 1 1 0 0,-1-1-1 0 0,0 0 0 0 0,0 0 0 0 0,0 0 1 0 0,1 0-1 0 0,-1 1 0 0 0,1-1 0 0 0,-1 0 1 0 0,1 0-1 0 0,-1 0 0 0 0,1 0 0 0 0,0 0 1 0 0,-1 0-1 0 0,1 0 0 0 0,0 0 0 0 0,0 0 1 0 0,0-1-1 0 0,0 1 0 0 0,0 0 0 0 0,0 0 1 0 0,0-1-1 0 0,1 2 0 0 0,0 0-177 0 0,1 0 0 0 0,0 0 0 0 0,0 0 0 0 0,-1 0-1 0 0,1-1 1 0 0,0 1 0 0 0,0-1 0 0 0,0 1 0 0 0,1-1 0 0 0,-1 0 0 0 0,5 1-1 0 0,-6-3-55 0 0,-1 1 0 0 0,0 0-1 0 0,1-1 1 0 0,-1 1-1 0 0,1 0 1 0 0,-1-1-1 0 0,0 0 1 0 0,1 1 0 0 0,-1-1-1 0 0,0 0 1 0 0,0 0-1 0 0,1 0 1 0 0,-1 1 0 0 0,0-1-1 0 0,0 0 1 0 0,1-2-1 0 0,4-2-3366 0 0,-2 1 1146 0 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29.751"/>
    </inkml:context>
    <inkml:brush xml:id="br0">
      <inkml:brushProperty name="width" value="0.05" units="cm"/>
      <inkml:brushProperty name="height" value="0.05" units="cm"/>
      <inkml:brushProperty name="color" value="#FF0000"/>
    </inkml:brush>
  </inkml:definitions>
  <inkml:trace contextRef="#ctx0" brushRef="#br0">86 1 2936 0 0,'0'0'10630'0'0,"-16"4"-5745"0"0,10 12-4890 0 0,1 0-1 0 0,1 0 1 0 0,1 1 0 0 0,0 0 0 0 0,1-1-1 0 0,0 22 1 0 0,-4 25 63 0 0,6-58-37 0 0,-8 53 68 0 0,-21 75 0 0 0,28-119-1933 0 0,19-27-12965 0 0,-15 7 12791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24.009"/>
    </inkml:context>
    <inkml:brush xml:id="br0">
      <inkml:brushProperty name="width" value="0.1" units="cm"/>
      <inkml:brushProperty name="height" value="0.1" units="cm"/>
    </inkml:brush>
  </inkml:definitions>
  <inkml:trace contextRef="#ctx0" brushRef="#br0">0 13 732 0 0,'0'0'11423'0'0,"43"1"-9081"0"0,-4 0-1538 0 0,104-5-163 0 0,-118 3-739 0 0,-1 2 0 0 0,0 0-1 0 0,25 5 1 0 0,49 3 575 0 0,-55-4-610 0 0,-37-3 100 0 0,1-1 1 0 0,0 0-1 0 0,0-1 0 0 0,-1 1 1 0 0,1-1-1 0 0,0 0 0 0 0,0-1 0 0 0,-1 0 1 0 0,9-2-1 0 0,-1 1 116 0 0,0 0 0 0 0,0 0 1 0 0,0 1-1 0 0,25 2 0 0 0,26-1 533 0 0,59-7-223 0 0,-74 6-94 0 0,63-10 1 0 0,-23 4-1362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3.924"/>
    </inkml:context>
    <inkml:brush xml:id="br0">
      <inkml:brushProperty name="width" value="0.05" units="cm"/>
      <inkml:brushProperty name="height" value="0.05" units="cm"/>
      <inkml:brushProperty name="color" value="#0000FF"/>
    </inkml:brush>
  </inkml:definitions>
  <inkml:trace contextRef="#ctx0" brushRef="#br0">1 0 13461 0 0,'0'0'4626'0'0,"5"3"-3891"0"0,47 19 921 0 0,105 30 1 0 0,-135-48-2117 0 0,1 0 1 0 0,-1-1 0 0 0,25 0 0 0 0,-32-3-1198 0 0,-1 0-1 0 0,0-2 1 0 0,0 0-1 0 0,0 0 1 0 0,26-9 0 0 0,-38 10 1690 0 0,0 1 0 0 0,-1 0 0 0 0,1-1 0 0 0,-1 0 0 0 0,1 1 0 0 0,-1-1 0 0 0,1 0 0 0 0,-1 0 0 0 0,1 0 0 0 0,-1 1 0 0 0,0-2 1 0 0,1 1-1 0 0,-1 0 0 0 0,0 0 0 0 0,0 0 0 0 0,0 0 0 0 0,0-1 0 0 0,0 1 0 0 0,1-3 0 0 0,-2 3 134 0 0,0 0 0 0 0,0 0 0 0 0,0 0 0 0 0,0 0 0 0 0,0 0 0 0 0,0 0 0 0 0,0 1 0 0 0,-1-1 0 0 0,1 0 0 0 0,0 0 0 0 0,-1 0 0 0 0,1 0 0 0 0,-1 1 0 0 0,1-1 0 0 0,-1 0 0 0 0,1 0 0 0 0,-1 1 0 0 0,1-1 0 0 0,-1 0 1 0 0,0 1-1 0 0,1-1 0 0 0,-1 1 0 0 0,0-1 0 0 0,0 1 0 0 0,0-1 0 0 0,-3-2 389 0 0,0 1 0 0 0,1 0 0 0 0,-1 1 1 0 0,0-1-1 0 0,0 1 0 0 0,0 0 0 0 0,0 0 0 0 0,-5-1 1 0 0,-18 3-221 0 0,25 0-294 0 0,-1 1 1 0 0,1-1-1 0 0,0 1 0 0 0,-1 0 0 0 0,1 0 1 0 0,0 0-1 0 0,0 0 0 0 0,0 0 1 0 0,1 1-1 0 0,-1-1 0 0 0,0 1 1 0 0,1-1-1 0 0,-1 1 0 0 0,1-1 0 0 0,0 1 1 0 0,0 0-1 0 0,0 0 0 0 0,0-1 1 0 0,1 1-1 0 0,-1 6 0 0 0,-1-3-21 0 0,1 0 0 0 0,0 0-1 0 0,1 0 1 0 0,-1 1 0 0 0,2-1 0 0 0,-1 0-1 0 0,0 1 1 0 0,1-1 0 0 0,2 7-1 0 0,-2-9-139 0 0,1 0 0 0 0,-1 1 0 0 0,1-1 0 0 0,0 0-1 0 0,0-1 1 0 0,0 1 0 0 0,1 0 0 0 0,-1-1 0 0 0,1 1-1 0 0,0-1 1 0 0,0 0 0 0 0,0 0 0 0 0,1 0 0 0 0,-1 0-1 0 0,7 3 1 0 0,-7-4-275 0 0,-1-1 0 0 0,1 0 0 0 0,0 0 0 0 0,0-1 0 0 0,0 1 1 0 0,0-1-1 0 0,0 1 0 0 0,0-1 0 0 0,5 0 0 0 0,34-11-9331 0 0,-29 6 4589 0 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0.163"/>
    </inkml:context>
    <inkml:brush xml:id="br0">
      <inkml:brushProperty name="width" value="0.05" units="cm"/>
      <inkml:brushProperty name="height" value="0.05" units="cm"/>
      <inkml:brushProperty name="color" value="#FF0000"/>
    </inkml:brush>
  </inkml:definitions>
  <inkml:trace contextRef="#ctx0" brushRef="#br0">0 4 3468 0 0,'0'0'14454'0'0,"23"8"-14994"0"0,-15-6 332 0 0,1 1 0 0 0,-1-1 0 0 0,1-1 0 0 0,-1 1 1 0 0,1-1-1 0 0,0-1 0 0 0,0 0 0 0 0,9-1 0 0 0,12-4-3395 0 0,-6-6-4321 0 0,-19 6 4136 0 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0.555"/>
    </inkml:context>
    <inkml:brush xml:id="br0">
      <inkml:brushProperty name="width" value="0.05" units="cm"/>
      <inkml:brushProperty name="height" value="0.05" units="cm"/>
      <inkml:brushProperty name="color" value="#FF0000"/>
    </inkml:brush>
  </inkml:definitions>
  <inkml:trace contextRef="#ctx0" brushRef="#br0">5 1 6809 0 0,'0'0'8640'0'0,"-5"36"-7091"0"0,15 95-951 0 0,-6-97-403 0 0,-1 1 1 0 0,-2-1-1 0 0,-5 68 0 0 0,1-76-164 0 0,2-7-1545 0 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1.213"/>
    </inkml:context>
    <inkml:brush xml:id="br0">
      <inkml:brushProperty name="width" value="0.05" units="cm"/>
      <inkml:brushProperty name="height" value="0.05" units="cm"/>
      <inkml:brushProperty name="color" value="#FF0000"/>
    </inkml:brush>
  </inkml:definitions>
  <inkml:trace contextRef="#ctx0" brushRef="#br0">0 1 940 0 0,'0'0'13214'0'0,"17"36"-12275"0"0,-12-24-688 0 0,0-1 0 0 0,1 1 0 0 0,9 14 0 0 0,-13-23-342 0 0,-1-1-1 0 0,0 0 1 0 0,1 1 0 0 0,-1-1 0 0 0,1 0 0 0 0,0 0 0 0 0,-1 0 0 0 0,1-1 0 0 0,0 1 0 0 0,0 0 0 0 0,0-1 0 0 0,1 1 0 0 0,-1-1 0 0 0,0 1 0 0 0,1-1 0 0 0,-1 0 0 0 0,0 0 0 0 0,1 0 0 0 0,-1-1 0 0 0,1 1 0 0 0,0-1 0 0 0,-1 1 0 0 0,1-1 0 0 0,2 0 0 0 0,-4 0-7 0 0,1-1 1 0 0,-1 0 0 0 0,0 0 0 0 0,0 1-1 0 0,1-1 1 0 0,-1 0 0 0 0,0 0-1 0 0,0 0 1 0 0,0-1 0 0 0,0 1 0 0 0,0 0-1 0 0,-1 0 1 0 0,1 0 0 0 0,0-1 0 0 0,0 1-1 0 0,-1 0 1 0 0,1-1 0 0 0,-1 1-1 0 0,1-1 1 0 0,-1 1 0 0 0,0-1 0 0 0,0 1-1 0 0,1 0 1 0 0,-1-1 0 0 0,0-2 0 0 0,0-50-556 0 0,0 37 1714 0 0,-1 34 2485 0 0,-2 132-1752 0 0,3-139-1792 0 0,0 0 0 0 0,-1-1 0 0 0,0 1 0 0 0,-1 0 0 0 0,0 0 0 0 0,0-1 0 0 0,-7 16 0 0 0,8-23-202 0 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2.031"/>
    </inkml:context>
    <inkml:brush xml:id="br0">
      <inkml:brushProperty name="width" value="0.05" units="cm"/>
      <inkml:brushProperty name="height" value="0.05" units="cm"/>
      <inkml:brushProperty name="color" value="#FF0000"/>
    </inkml:brush>
  </inkml:definitions>
  <inkml:trace contextRef="#ctx0" brushRef="#br0">81 162 5320 0 0,'0'0'8523'0'0,"-4"4"-7781"0"0,-6 4 6 0 0,0 1 0 0 0,1 0 1 0 0,-14 18-1 0 0,19-23-726 0 0,1 1-1 0 0,1 0 1 0 0,-1 0-1 0 0,1 0 0 0 0,0 0 1 0 0,0 0-1 0 0,0 0 1 0 0,1 0-1 0 0,0 1 1 0 0,0-1-1 0 0,0 1 1 0 0,1 8-1 0 0,0-7-44 0 0,0 1 0 0 0,1-1-1 0 0,0 0 1 0 0,0 0 0 0 0,0 0 0 0 0,1 0 0 0 0,4 10-1 0 0,-5-15-34 0 0,0 0-1 0 0,0 0 0 0 0,0-1 0 0 0,0 1 0 0 0,0 0 0 0 0,0-1 1 0 0,0 1-1 0 0,0-1 0 0 0,1 1 0 0 0,-1-1 0 0 0,0 0 1 0 0,1 1-1 0 0,-1-1 0 0 0,1 0 0 0 0,0 0 0 0 0,-1 0 0 0 0,1 0 1 0 0,0-1-1 0 0,0 1 0 0 0,0 0 0 0 0,-1-1 0 0 0,1 1 0 0 0,0-1 1 0 0,0 1-1 0 0,0-1 0 0 0,0 0 0 0 0,0 0 0 0 0,0 0 1 0 0,0 0-1 0 0,0 0 0 0 0,0-1 0 0 0,0 1 0 0 0,2-1 0 0 0,-1-1-39 0 0,-1 1 0 0 0,1-1 0 0 0,0 1 0 0 0,-1-1 0 0 0,0 0 0 0 0,1 0 0 0 0,-1 0 0 0 0,0-1 0 0 0,0 1 0 0 0,0 0 0 0 0,0-1 0 0 0,-1 1 0 0 0,1-1 0 0 0,-1 0 0 0 0,2-3 0 0 0,23-53-1661 0 0,-20 42 1105 0 0,3-5 882 0 0,0-2-1 0 0,-2 1 0 0 0,-1-1 0 0 0,-1 0 1 0 0,-1 0-1 0 0,-1-1 0 0 0,0-29 1 0 0,-10 21 733 0 0,7 32-862 0 0,-1 0 0 0 0,1 0 1 0 0,0-1-1 0 0,-1 1 0 0 0,1 0 0 0 0,-1 0 0 0 0,0 0 0 0 0,1 0 0 0 0,-1-1 1 0 0,0 1-1 0 0,0 0 0 0 0,1 0 0 0 0,-1 0 0 0 0,0 1 0 0 0,0-1 0 0 0,0 0 1 0 0,0 0-1 0 0,0 0 0 0 0,-1 1 0 0 0,0-2 0 0 0,1 3-66 0 0,0-1 1 0 0,1 1-1 0 0,-1-1 0 0 0,1 1 1 0 0,-1-1-1 0 0,1 1 0 0 0,-1-1 0 0 0,0 1 1 0 0,1-1-1 0 0,0 1 0 0 0,-1 0 1 0 0,1-1-1 0 0,-1 1 0 0 0,1 0 0 0 0,0 0 1 0 0,0-1-1 0 0,-1 1 0 0 0,1 0 1 0 0,0 0-1 0 0,0-1 0 0 0,0 1 0 0 0,0 0 1 0 0,0 0-1 0 0,0-1 0 0 0,0 1 0 0 0,0 1 1 0 0,0 26-376 0 0,0-24 318 0 0,0 44-134 0 0,3 0 1 0 0,10 58-1 0 0,9-24-2767 0 0,-22-80 2662 0 0,1 0 1 0 0,0 0 0 0 0,0 0 0 0 0,0 0 0 0 0,0-1 0 0 0,1 1-1 0 0,-1 0 1 0 0,0 0 0 0 0,1-1 0 0 0,-1 1 0 0 0,1-1 0 0 0,2 2-1 0 0,3 4-5248 0 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2.723"/>
    </inkml:context>
    <inkml:brush xml:id="br0">
      <inkml:brushProperty name="width" value="0.05" units="cm"/>
      <inkml:brushProperty name="height" value="0.05" units="cm"/>
      <inkml:brushProperty name="color" value="#FF0000"/>
    </inkml:brush>
  </inkml:definitions>
  <inkml:trace contextRef="#ctx0" brushRef="#br0">0 98 2244 0 0,'0'0'8000'0'0,"2"5"-7281"0"0,4 15-42 0 0,-2-9 166 0 0,0-1 0 0 0,-1 1 1 0 0,-1 1-1 0 0,0-1 0 0 0,1 13 1303 0 0,-8-59-1176 0 0,0 10-855 0 0,2 1-1 0 0,0-1 0 0 0,2-33 0 0 0,4 54-463 0 0,1 1-1 0 0,0 0 1 0 0,0 0-1 0 0,0 0 1 0 0,0 1-1 0 0,0-1 1 0 0,1 1-1 0 0,-1 0 1 0 0,6-2-1 0 0,-7 3 116 0 0,-1 0 0 0 0,1 0 1 0 0,0 1-1 0 0,-1-1 0 0 0,1 1 0 0 0,0-1 0 0 0,-1 1 0 0 0,1 0 1 0 0,0 0-1 0 0,-1 0 0 0 0,1 0 0 0 0,0 0 0 0 0,3 2 0 0 0,8 8-5519 0 0,-14-6 2638 0 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3.223"/>
    </inkml:context>
    <inkml:brush xml:id="br0">
      <inkml:brushProperty name="width" value="0.05" units="cm"/>
      <inkml:brushProperty name="height" value="0.05" units="cm"/>
      <inkml:brushProperty name="color" value="#FF0000"/>
    </inkml:brush>
  </inkml:definitions>
  <inkml:trace contextRef="#ctx0" brushRef="#br0">44 40 9501 0 0,'0'0'6731'0'0,"-5"2"-6371"0"0,-28 15 381 0 0,33-16-718 0 0,-1 0-1 0 0,0 0 1 0 0,1 1 0 0 0,-1-1 0 0 0,0 0-1 0 0,1 0 1 0 0,0 0 0 0 0,-1 1-1 0 0,1-1 1 0 0,0 0 0 0 0,-1 0 0 0 0,1 1-1 0 0,0-1 1 0 0,0 0 0 0 0,0 1 0 0 0,0-1-1 0 0,0 0 1 0 0,0 1 0 0 0,1-1 0 0 0,-1 0-1 0 0,0 0 1 0 0,1 1 0 0 0,0 1-1 0 0,10 32-589 0 0,-9-30 388 0 0,0-1 0 0 0,0 0 0 0 0,0 1 0 0 0,0-1 0 0 0,1 0 0 0 0,0 0 1 0 0,-1 0-1 0 0,2 0 0 0 0,-1-1 0 0 0,0 1 0 0 0,8 5 0 0 0,-9-8 128 0 0,-1-1-1 0 0,1 1 1 0 0,0 0 0 0 0,0 0-1 0 0,-1-1 1 0 0,1 1-1 0 0,0-1 1 0 0,0 0 0 0 0,0 0-1 0 0,0 1 1 0 0,0-1-1 0 0,0 0 1 0 0,0-1 0 0 0,0 1-1 0 0,-1 0 1 0 0,1 0 0 0 0,0-1-1 0 0,0 1 1 0 0,0-1-1 0 0,0 0 1 0 0,-1 0 0 0 0,1 1-1 0 0,0-1 1 0 0,-1 0 0 0 0,1 0-1 0 0,-1-1 1 0 0,1 1-1 0 0,-1 0 1 0 0,1 0 0 0 0,-1-1-1 0 0,0 1 1 0 0,2-3 0 0 0,7-7-261 0 0,0 0 1 0 0,-1-1 0 0 0,13-22 0 0 0,-20 30 425 0 0,0 0-1 0 0,0 0 1 0 0,0 0 0 0 0,0 0-1 0 0,-1 0 1 0 0,0 0 0 0 0,0 0-1 0 0,0 0 1 0 0,0-1 0 0 0,-1 1-1 0 0,1 0 1 0 0,-1-1 0 0 0,0 1-1 0 0,0 0 1 0 0,-1-1 0 0 0,1 1-1 0 0,-3-7 1 0 0,2 10-4 0 0,-1-1 1 0 0,1 1-1 0 0,-1 0 0 0 0,1 0 1 0 0,-1-1-1 0 0,1 1 0 0 0,-1 0 0 0 0,0 0 1 0 0,0 0-1 0 0,1 1 0 0 0,-1-1 1 0 0,0 0-1 0 0,0 1 0 0 0,0-1 1 0 0,0 1-1 0 0,0 0 0 0 0,0 0 0 0 0,0-1 1 0 0,0 1-1 0 0,0 0 0 0 0,0 1 1 0 0,0-1-1 0 0,0 0 0 0 0,0 1 1 0 0,0-1-1 0 0,-2 2 0 0 0,-53 12-122 0 0,46-10-493 0 0,-8 3 850 0 0,13-6-3449 0 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4.118"/>
    </inkml:context>
    <inkml:brush xml:id="br0">
      <inkml:brushProperty name="width" value="0.05" units="cm"/>
      <inkml:brushProperty name="height" value="0.05" units="cm"/>
      <inkml:brushProperty name="color" value="#FF0000"/>
    </inkml:brush>
  </inkml:definitions>
  <inkml:trace contextRef="#ctx0" brushRef="#br0">5 93 908 0 0,'0'0'2601'0'0,"0"4"-1073"0"0,-5 60 8040 0 0,5-107-7793 0 0,1 32-1626 0 0,1-1 0 0 0,0 1 1 0 0,0 0-1 0 0,8-21 1 0 0,-10 31-144 0 0,0-1 1 0 0,0 1-1 0 0,1-1 1 0 0,-1 1-1 0 0,1 0 1 0 0,-1-1-1 0 0,1 1 1 0 0,0 0-1 0 0,-1 0 1 0 0,1-1-1 0 0,0 1 1 0 0,0 0-1 0 0,0 0 0 0 0,0 0 1 0 0,0 0-1 0 0,0 0 1 0 0,0 0-1 0 0,0 0 1 0 0,1 1-1 0 0,1-2 1 0 0,-2 2-11 0 0,0 0 0 0 0,-1 0 0 0 0,1 0-1 0 0,0 0 1 0 0,0 1 0 0 0,0-1 0 0 0,0 0 0 0 0,0 0 0 0 0,-1 1 0 0 0,1-1 0 0 0,0 1 0 0 0,0-1 0 0 0,-1 1 0 0 0,1-1 0 0 0,0 1 0 0 0,-1-1 0 0 0,1 1 0 0 0,0 0-1 0 0,-1-1 1 0 0,1 1 0 0 0,-1 0 0 0 0,1 0 0 0 0,0 1 0 0 0,2 3-59 0 0,0 0 0 0 0,-1 1-1 0 0,0-1 1 0 0,0 1 0 0 0,0-1-1 0 0,0 1 1 0 0,-1 0 0 0 0,0 0-1 0 0,0 7 1 0 0,-1-9-8 0 0,1 0-1 0 0,-1-1 1 0 0,1 1-1 0 0,-1 0 1 0 0,1 0-1 0 0,1 0 1 0 0,-1-1-1 0 0,2 5 0 0 0,-3-7 37 0 0,1-1 0 0 0,-1 1-1 0 0,0 0 1 0 0,1-1-1 0 0,-1 1 1 0 0,0 0-1 0 0,1-1 1 0 0,-1 1-1 0 0,1-1 1 0 0,-1 1-1 0 0,1-1 1 0 0,0 1-1 0 0,-1-1 1 0 0,1 1-1 0 0,-1-1 1 0 0,1 0-1 0 0,0 1 1 0 0,-1-1 0 0 0,1 0-1 0 0,0 1 1 0 0,0-1-1 0 0,-1 0 1 0 0,1 0-1 0 0,0 0 1 0 0,-1 0-1 0 0,1 1 1 0 0,0-1-1 0 0,0 0 1 0 0,-1 0-1 0 0,1-1 1 0 0,0 1-1 0 0,0 0 1 0 0,-1 0 0 0 0,1 0-1 0 0,0 0 1 0 0,0-1-1 0 0,-1 1 1 0 0,1 0-1 0 0,0-1 1 0 0,-1 1-1 0 0,1 0 1 0 0,-1-1-1 0 0,1 1 1 0 0,0-1-1 0 0,-1 1 1 0 0,1-1-1 0 0,0 0 1 0 0,7-8 64 0 0,0-1-1 0 0,0 1 1 0 0,-1-1 0 0 0,0-1 0 0 0,-1 1 0 0 0,9-21-1 0 0,6-9 911 0 0,-21 39-902 0 0,0 1 0 0 0,0 0 0 0 0,1 0 1 0 0,-1 0-1 0 0,0-1 0 0 0,0 1 0 0 0,0 0 0 0 0,0 0 0 0 0,0 0 0 0 0,0 0 0 0 0,0 0 1 0 0,0-1-1 0 0,0 1 0 0 0,1 0 0 0 0,-1 0 0 0 0,0 0 0 0 0,0 0 0 0 0,0 0 0 0 0,0 0 1 0 0,0 0-1 0 0,1-1 0 0 0,-1 1 0 0 0,0 0 0 0 0,0 0 0 0 0,0 0 0 0 0,0 0 0 0 0,1 0 1 0 0,-1 0-1 0 0,0 0 0 0 0,0 0 0 0 0,0 0 0 0 0,1 0 0 0 0,-1 0 0 0 0,0 0 1 0 0,0 0-1 0 0,0 0 0 0 0,0 0 0 0 0,1 0 0 0 0,-1 0 0 0 0,0 0 0 0 0,0 0 0 0 0,0 0 1 0 0,0 1-1 0 0,1-1 0 0 0,-1 0 0 0 0,0 0 0 0 0,0 0 0 0 0,0 0 0 0 0,0 0 0 0 0,0 0 1 0 0,1 0-1 0 0,-1 1 0 0 0,6 13 356 0 0,2 17-572 0 0,-7-23 94 0 0,2 0 0 0 0,-1 0 0 0 0,2 0 0 0 0,-1-1 0 0 0,1 1 0 0 0,0-1 0 0 0,0 0 0 0 0,6 7 0 0 0,-8-11-229 0 0,0-1-1 0 0,-1 0 0 0 0,1 0 0 0 0,1 0 0 0 0,-1 0 1 0 0,0 0-1 0 0,0 0 0 0 0,1-1 0 0 0,-1 1 1 0 0,1-1-1 0 0,0 1 0 0 0,2 0 0 0 0,-3-2-80 0 0,-1 0-1 0 0,1 1 0 0 0,-1-1 1 0 0,1 0-1 0 0,-1 0 0 0 0,1 0 1 0 0,-1 0-1 0 0,1-1 0 0 0,-1 1 1 0 0,1 0-1 0 0,-1-1 0 0 0,1 1 1 0 0,-1-1-1 0 0,1 1 0 0 0,-1-1 1 0 0,0 0-1 0 0,1 1 0 0 0,-1-1 1 0 0,0 0-1 0 0,0 0 0 0 0,1 0 1 0 0,-1 0-1 0 0,0 0 0 0 0,1-2 1 0 0,-1-2-2365 0 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4.507"/>
    </inkml:context>
    <inkml:brush xml:id="br0">
      <inkml:brushProperty name="width" value="0.05" units="cm"/>
      <inkml:brushProperty name="height" value="0.05" units="cm"/>
      <inkml:brushProperty name="color" value="#FF0000"/>
    </inkml:brush>
  </inkml:definitions>
  <inkml:trace contextRef="#ctx0" brushRef="#br0">51 74 6677 0 0,'0'0'1788'0'0,"4"-1"-1246"0"0,1 0-898 0 0,41-15 1281 0 0,-44 15-845 0 0,-1 0 1 0 0,1 0-1 0 0,0 0 0 0 0,-1 0 1 0 0,1 0-1 0 0,0 0 0 0 0,-1 0 1 0 0,1 0-1 0 0,-1 0 0 0 0,1-1 1 0 0,-1 1-1 0 0,0-1 0 0 0,0 1 1 0 0,0-1-1 0 0,0 1 1 0 0,0-1-1 0 0,0 0 0 0 0,0 0 1 0 0,0 1-1 0 0,0-1 0 0 0,-1 0 1 0 0,1 0-1 0 0,-1-2 0 0 0,0 3 59 0 0,-1 0 0 0 0,0-1 0 0 0,1 1 0 0 0,-1 0-1 0 0,0 0 1 0 0,0 0 0 0 0,0 0 0 0 0,0 0 0 0 0,0 0 0 0 0,0 0-1 0 0,0 0 1 0 0,-1 0 0 0 0,1 0 0 0 0,0 0 0 0 0,0 1-1 0 0,-1-1 1 0 0,1 1 0 0 0,0-1 0 0 0,-1 1 0 0 0,1-1 0 0 0,-1 1-1 0 0,1 0 1 0 0,-1 0 0 0 0,1-1 0 0 0,0 1 0 0 0,-1 0-1 0 0,1 0 1 0 0,-1 1 0 0 0,1-1 0 0 0,-3 1 0 0 0,-46 5 1388 0 0,47-5-1507 0 0,0 1 1 0 0,0-1-1 0 0,1 1 0 0 0,-1 0 1 0 0,0 0-1 0 0,1 0 0 0 0,-1 0 1 0 0,1 0-1 0 0,0 0 1 0 0,0 1-1 0 0,0-1 0 0 0,0 1 1 0 0,0 0-1 0 0,0-1 0 0 0,1 1 1 0 0,-1 0-1 0 0,1 0 0 0 0,0 0 1 0 0,0 0-1 0 0,0 0 0 0 0,0 0 1 0 0,1 1-1 0 0,-1-1 1 0 0,1 0-1 0 0,0 0 0 0 0,0 1 1 0 0,0-1-1 0 0,0 0 0 0 0,0 0 1 0 0,1 0-1 0 0,0 1 0 0 0,-1-1 1 0 0,1 0-1 0 0,0 0 1 0 0,1 0-1 0 0,1 4 0 0 0,-1-1-239 0 0,1 1-1 0 0,0-1 0 0 0,0 0 1 0 0,1 0-1 0 0,0 0 0 0 0,0 0 1 0 0,0-1-1 0 0,1 0 0 0 0,0 1 1 0 0,0-2-1 0 0,0 1 0 0 0,0 0 1 0 0,1-1-1 0 0,0 0 0 0 0,0-1 1 0 0,7 4-1 0 0,24 0-2724 0 0,-36-7 2444 0 0,0 0-1 0 0,1 0 1 0 0,-1 0-1 0 0,0 0 1 0 0,0 0-1 0 0,1-1 1 0 0,-1 1-1 0 0,0 0 1 0 0,0-1-1 0 0,1 1 1 0 0,-1-1-1 0 0,0 1 1 0 0,0-1-1 0 0,0 0 1 0 0,2-1-1 0 0,-2-3-2901 0 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4.918"/>
    </inkml:context>
    <inkml:brush xml:id="br0">
      <inkml:brushProperty name="width" value="0.05" units="cm"/>
      <inkml:brushProperty name="height" value="0.05" units="cm"/>
      <inkml:brushProperty name="color" value="#FF0000"/>
    </inkml:brush>
  </inkml:definitions>
  <inkml:trace contextRef="#ctx0" brushRef="#br0">1 1 3496 0 0,'0'0'11309'0'0,"0"5"-10705"0"0,8 136 3040 0 0,-4-36-2182 0 0,-2-53-1462 0 0,5 46-2331 0 0,0-74-144 0 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5.326"/>
    </inkml:context>
    <inkml:brush xml:id="br0">
      <inkml:brushProperty name="width" value="0.05" units="cm"/>
      <inkml:brushProperty name="height" value="0.05" units="cm"/>
      <inkml:brushProperty name="color" value="#FF0000"/>
    </inkml:brush>
  </inkml:definitions>
  <inkml:trace contextRef="#ctx0" brushRef="#br0">0 1 6189 0 0,'0'0'8877'0'0,"4"2"-7979"0"0,2 2-581 0 0,1-1 0 0 0,0 0-1 0 0,0 0 1 0 0,0-1 0 0 0,13 4 0 0 0,-7-3-645 0 0,-1-1 1 0 0,1-1-1 0 0,0 1 1 0 0,0-2 0 0 0,21-1-1 0 0,-19-6-2664 0 0,-12-2-3281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4.285"/>
    </inkml:context>
    <inkml:brush xml:id="br0">
      <inkml:brushProperty name="width" value="0.05" units="cm"/>
      <inkml:brushProperty name="height" value="0.05" units="cm"/>
      <inkml:brushProperty name="color" value="#0000FF"/>
    </inkml:brush>
  </inkml:definitions>
  <inkml:trace contextRef="#ctx0" brushRef="#br0">1 133 9217 0 0,'0'0'4652'0'0,"0"5"-4070"0"0,8 61 3378 0 0,-8-63-3835 0 0,0-1 0 0 0,0 0 0 0 0,1 1 0 0 0,-1-1 0 0 0,1 0 0 0 0,-1 1 0 0 0,1-1 0 0 0,0 0 0 0 0,0 0 0 0 0,0 0 0 0 0,0 0 0 0 0,1 0 0 0 0,-1 0 0 0 0,0 0 0 0 0,1 0 0 0 0,-1 0 0 0 0,1-1 0 0 0,0 1 0 0 0,0 0 0 0 0,-1-1 0 0 0,1 0 0 0 0,0 1 0 0 0,0-1-1 0 0,0 0 1 0 0,1 0 0 0 0,3 1 0 0 0,-5-2-85 0 0,0-1 0 0 0,0 0 0 0 0,-1 1 0 0 0,1-1 0 0 0,0 0 0 0 0,0 0 0 0 0,0 0 0 0 0,-1 0 0 0 0,1 0 0 0 0,-1 0 0 0 0,1 0 0 0 0,0 0 0 0 0,-1 0 0 0 0,0 0 0 0 0,1 0 0 0 0,-1 0 0 0 0,0 0-1 0 0,1-1 1 0 0,-1 1 0 0 0,0 0 0 0 0,0 0 0 0 0,0 0 0 0 0,0 0 0 0 0,0-2 0 0 0,0-30 91 0 0,-3 13 181 0 0,0 0-1 0 0,1-38 1 0 0,2 53-356 0 0,0 0 1 0 0,1 0 0 0 0,-1-1-1 0 0,1 1 1 0 0,0 0-1 0 0,1 0 1 0 0,-1 0 0 0 0,1 0-1 0 0,0 0 1 0 0,0 0-1 0 0,0 0 1 0 0,1 1 0 0 0,0-1-1 0 0,0 1 1 0 0,0 0 0 0 0,6-7-1 0 0,-8 10 34 0 0,0 1 0 0 0,0-1 0 0 0,0 0 0 0 0,0 0-1 0 0,0 1 1 0 0,1-1 0 0 0,-1 0 0 0 0,0 1 0 0 0,0-1 0 0 0,0 1 0 0 0,1-1 0 0 0,-1 1-1 0 0,0 0 1 0 0,1 0 0 0 0,-1-1 0 0 0,0 1 0 0 0,0 0 0 0 0,1 0 0 0 0,-1 0 0 0 0,0 0-1 0 0,1 1 1 0 0,-1-1 0 0 0,0 0 0 0 0,1 1 0 0 0,-1-1 0 0 0,0 0 0 0 0,0 1 0 0 0,1 0-1 0 0,-1-1 1 0 0,1 2 0 0 0,31 31 362 0 0,-31-30-742 0 0,1 0 0 0 0,0 1 1 0 0,0-1-1 0 0,0 0 0 0 0,0 0 1 0 0,0-1-1 0 0,5 4 0 0 0</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5.731"/>
    </inkml:context>
    <inkml:brush xml:id="br0">
      <inkml:brushProperty name="width" value="0.05" units="cm"/>
      <inkml:brushProperty name="height" value="0.05" units="cm"/>
      <inkml:brushProperty name="color" value="#FF0000"/>
    </inkml:brush>
  </inkml:definitions>
  <inkml:trace contextRef="#ctx0" brushRef="#br0">32 57 4136 0 0,'0'0'7692'0'0,"4"0"-7442"0"0,6 0-254 0 0,35-1 226 0 0,-45 0-232 0 0,0 1 102 0 0,-33-38 2649 0 0,31 36-2578 0 0,0 0 0 0 0,0 1 0 0 0,-1-1 0 0 0,1 1 1 0 0,0-1-1 0 0,-1 1 0 0 0,1 0 0 0 0,-1 0 0 0 0,1 0 0 0 0,-1 0 0 0 0,0 1 0 0 0,1-1 0 0 0,-1 1 0 0 0,-3-1 0 0 0,5 2-177 0 0,0-1 0 0 0,0 1 0 0 0,0 0 1 0 0,0 0-1 0 0,0-1 0 0 0,0 1 0 0 0,0 0 0 0 0,0 0 1 0 0,0 0-1 0 0,0 0 0 0 0,1 0 0 0 0,-1 0 1 0 0,0 0-1 0 0,1 0 0 0 0,-1 0 0 0 0,1 0 0 0 0,-1 1 1 0 0,1-1-1 0 0,-1 0 0 0 0,1 0 0 0 0,0 0 0 0 0,0 1 1 0 0,-1-1-1 0 0,1 0 0 0 0,0 0 0 0 0,0 1 1 0 0,0-1-1 0 0,0 0 0 0 0,1 0 0 0 0,-1 1 0 0 0,0 0 1 0 0,0 30-485 0 0,-1-17-13 0 0,1 1 0 0 0,0-1 0 0 0,1 1 0 0 0,0 0 0 0 0,1-1 0 0 0,1 1-1 0 0,1-1 1 0 0,7 19 0 0 0,-2-26-3033 0 0,-1-6-1697 0 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6.255"/>
    </inkml:context>
    <inkml:brush xml:id="br0">
      <inkml:brushProperty name="width" value="0.05" units="cm"/>
      <inkml:brushProperty name="height" value="0.05" units="cm"/>
      <inkml:brushProperty name="color" value="#FF0000"/>
    </inkml:brush>
  </inkml:definitions>
  <inkml:trace contextRef="#ctx0" brushRef="#br0">111 0 4408 0 0,'0'0'7592'0'0,"-5"0"-7062"0"0,0 1-258 0 0,0-1 0 0 0,0 1 0 0 0,0 0 0 0 0,0 1 0 0 0,1-1 0 0 0,-1 1 0 0 0,1 0 0 0 0,-1 0 0 0 0,1 0 0 0 0,-1 1 0 0 0,1-1 0 0 0,0 1 1 0 0,0 0-1 0 0,1 0 0 0 0,-1 1 0 0 0,0-1 0 0 0,1 1 0 0 0,-6 8 0 0 0,7-9-327 0 0,0 0 0 0 0,0 0 0 0 0,0 1 0 0 0,0-1 0 0 0,0 1 0 0 0,1 0 0 0 0,0-1 0 0 0,-1 1 0 0 0,1 0 0 0 0,1 0 0 0 0,-1 0 0 0 0,1 0 0 0 0,-1 0 0 0 0,1 0 0 0 0,0 0 0 0 0,0 0 0 0 0,1 0 0 0 0,-1-1 1 0 0,1 1-1 0 0,0 0 0 0 0,0 0 0 0 0,0 0 0 0 0,1-1 0 0 0,-1 1 0 0 0,1 0 0 0 0,2 3 0 0 0,-2-5-101 0 0,-1 0-1 0 0,1 1 1 0 0,-1-1 0 0 0,1 0 0 0 0,0 0-1 0 0,0 0 1 0 0,0 0 0 0 0,0 0-1 0 0,1 0 1 0 0,-1-1 0 0 0,0 1 0 0 0,1-1-1 0 0,-1 1 1 0 0,1-1 0 0 0,-1 0 0 0 0,1 0-1 0 0,0 0 1 0 0,0-1 0 0 0,-1 1 0 0 0,1-1-1 0 0,0 1 1 0 0,0-1 0 0 0,0 0 0 0 0,-1 0-1 0 0,1 0 1 0 0,0 0 0 0 0,0-1-1 0 0,0 1 1 0 0,-1-1 0 0 0,1 1 0 0 0,0-1-1 0 0,3-2 1 0 0,-3 2 206 0 0,1-1-1 0 0,-1 0 1 0 0,0 0 0 0 0,0 0-1 0 0,0 0 1 0 0,0 0-1 0 0,-1-1 1 0 0,1 1 0 0 0,0-1-1 0 0,-1 0 1 0 0,0 0 0 0 0,0 0-1 0 0,0 0 1 0 0,0 0-1 0 0,0 0 1 0 0,-1-1 0 0 0,1 1-1 0 0,-1 0 1 0 0,0-1-1 0 0,0 1 1 0 0,0-1 0 0 0,0 0-1 0 0,-1 1 1 0 0,1-5-1 0 0,-2 3 104 0 0,1 0-1 0 0,-1 0 0 0 0,0 0 0 0 0,0 0 0 0 0,0 0 0 0 0,-1 0 0 0 0,1 1 0 0 0,-1-1 0 0 0,0 0 0 0 0,-1 1 0 0 0,1 0 0 0 0,-6-8 0 0 0,6 10-39 0 0,0 0 0 0 0,0-1 0 0 0,0 1-1 0 0,0 0 1 0 0,0 0 0 0 0,-1 0 0 0 0,1 1-1 0 0,-1-1 1 0 0,1 0 0 0 0,-1 1 0 0 0,1 0-1 0 0,-1-1 1 0 0,0 1 0 0 0,0 0 0 0 0,0 0 0 0 0,0 1-1 0 0,1-1 1 0 0,-1 1 0 0 0,0-1 0 0 0,0 1-1 0 0,0 0 1 0 0,-4 0 0 0 0,4 2-419 0 0,-1-1 1 0 0,1 0 0 0 0,0 1-1 0 0,1-1 1 0 0,-1 1-1 0 0,0 0 1 0 0,0 0 0 0 0,1 0-1 0 0,-5 5 1 0 0,1 4-6855 0 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6.853"/>
    </inkml:context>
    <inkml:brush xml:id="br0">
      <inkml:brushProperty name="width" value="0.05" units="cm"/>
      <inkml:brushProperty name="height" value="0.05" units="cm"/>
      <inkml:brushProperty name="color" value="#FF0000"/>
    </inkml:brush>
  </inkml:definitions>
  <inkml:trace contextRef="#ctx0" brushRef="#br0">8 67 3168 0 0,'0'0'9227'0'0,"-2"5"-9015"0"0,1 2-75 0 0,-1 0 0 0 0,1 1-1 0 0,0-1 1 0 0,1 0 0 0 0,0 1 0 0 0,0-1-1 0 0,0 1 1 0 0,1-1 0 0 0,0 0 0 0 0,3 9-1 0 0,-3-10 179 0 0,-1-6-321 0 0,0 1 0 0 0,0 0 0 0 0,1 0 0 0 0,-1 0 0 0 0,0-1 0 0 0,0 1 0 0 0,0 0 1 0 0,0 0-1 0 0,1 0 0 0 0,-1-1 0 0 0,0 1 0 0 0,1 0 0 0 0,-1 0 0 0 0,1-1 0 0 0,-1 1 0 0 0,1 0 0 0 0,-1-1 0 0 0,1 1 0 0 0,-1-1 0 0 0,1 1 0 0 0,0-1 0 0 0,-1 1 0 0 0,1-1 0 0 0,0 1 0 0 0,-1-1 0 0 0,1 1 0 0 0,0-1 0 0 0,0 0 0 0 0,-1 0 0 0 0,1 1 0 0 0,1-1 0 0 0,-1 0-50 0 0,0-34 1532 0 0,0 26-1143 0 0,0 0-1 0 0,-1 0 0 0 0,0 0 0 0 0,0 0 0 0 0,0 0 0 0 0,-2 0 1 0 0,1 0-1 0 0,-1 0 0 0 0,-3-12 0 0 0,2 13-318 0 0,0 0 0 0 0,1 0 0 0 0,0 0 1 0 0,0 0-1 0 0,-1-10 0 0 0,87 17-4661 0 0,-83 0 4132 0 0,-14-5-8656 0 0,9 3 6558 0 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7.338"/>
    </inkml:context>
    <inkml:brush xml:id="br0">
      <inkml:brushProperty name="width" value="0.05" units="cm"/>
      <inkml:brushProperty name="height" value="0.05" units="cm"/>
      <inkml:brushProperty name="color" value="#FF0000"/>
    </inkml:brush>
  </inkml:definitions>
  <inkml:trace contextRef="#ctx0" brushRef="#br0">90 1 8797 0 0,'0'0'8743'0'0,"-5"2"-8031"0"0,0 1-637 0 0,1-1 0 0 0,0 1 0 0 0,0-1 0 0 0,0 1 0 0 0,0 0-1 0 0,1 1 1 0 0,-1-1 0 0 0,1 1 0 0 0,0-1 0 0 0,0 1 0 0 0,0 0 0 0 0,0 0-1 0 0,1 0 1 0 0,0 1 0 0 0,-1-1 0 0 0,2 0 0 0 0,-1 1 0 0 0,0 0-1 0 0,1-1 1 0 0,0 1 0 0 0,0 0 0 0 0,0 5 0 0 0,1-8-154 0 0,0 0 1 0 0,0 0 0 0 0,0 0-1 0 0,1 0 1 0 0,-1 1-1 0 0,1-1 1 0 0,-1 0-1 0 0,1 0 1 0 0,0 0-1 0 0,0 0 1 0 0,0 0 0 0 0,0 0-1 0 0,0 0 1 0 0,0-1-1 0 0,1 1 1 0 0,-1 0-1 0 0,0-1 1 0 0,1 1 0 0 0,-1 0-1 0 0,3 0 1 0 0,40 20-296 0 0,-39-20 374 0 0,0 0 0 0 0,0 0 0 0 0,0 0 0 0 0,-1 0 0 0 0,1 1 0 0 0,-1 0 0 0 0,1 0 0 0 0,-1 0 0 0 0,7 6 0 0 0,-10-7 24 0 0,0-1 0 0 0,-1 1 0 0 0,1-1 0 0 0,0 1 0 0 0,-1 0 0 0 0,1-1 0 0 0,-1 1 0 0 0,0-1 0 0 0,1 1 0 0 0,-1 0 0 0 0,0 0 0 0 0,0-1-1 0 0,0 1 1 0 0,0 0 0 0 0,0-1 0 0 0,0 1 0 0 0,-1 0 0 0 0,1-1 0 0 0,-1 1 0 0 0,1 0 0 0 0,-1-1 0 0 0,1 1 0 0 0,-1-1 0 0 0,0 1 0 0 0,0-1 0 0 0,0 1 0 0 0,0-1 0 0 0,-2 3 0 0 0,-33 33 378 0 0,36-37-413 0 0,-11 10 81 0 0,0-1 0 0 0,-1-1 0 0 0,-18 11 0 0 0,0-11-3531 0 0,30-8 3309 0 0,0 0 0 0 0,0 0 1 0 0,-1 0-1 0 0,1 0 0 0 0,0 0 0 0 0,0 0 0 0 0,0-1 0 0 0,0 1 0 0 0,-2-3-2733 0 0,2 3 2733 0 0,0 0 0 0 0,-1-1 0 0 0,2 1 0 0 0,-1 0 0 0 0,0 0 1 0 0,0-1-1 0 0,0 1 0 0 0,0 0 0 0 0,0 0 0 0 0,0 0 0 0 0,0-1 0 0 0,0 1 1 0 0,0 0-1 0 0,0 0 0 0 0,0 0 0 0 0,0 0 0 0 0,2-2-1367 0 0,-1 0 371 0 0,0-3-2821 0 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8.698"/>
    </inkml:context>
    <inkml:brush xml:id="br0">
      <inkml:brushProperty name="width" value="0.05" units="cm"/>
      <inkml:brushProperty name="height" value="0.05" units="cm"/>
      <inkml:brushProperty name="color" value="#FF0000"/>
    </inkml:brush>
  </inkml:definitions>
  <inkml:trace contextRef="#ctx0" brushRef="#br0">1239 0 3276 0 0,'0'0'8923'0'0,"0"4"-8490"0"0,-2 1-383 0 0,1 1 0 0 0,-1-1-1 0 0,0 0 1 0 0,0 0 0 0 0,0 0-1 0 0,-1-1 1 0 0,1 1-1 0 0,-1-1 1 0 0,0 1 0 0 0,-1-1-1 0 0,1 0 1 0 0,-7 5-1 0 0,0 0 175 0 0,0-1-1 0 0,0 0 0 0 0,-1-1 0 0 0,-22 11 0 0 0,-7-1 287 0 0,-1-1-1 0 0,-48 11 0 0 0,47-17-370 0 0,0-3 0 0 0,-59 4 0 0 0,3-1 49 0 0,69-7-275 0 0,-1-2-1 0 0,-28-2 1 0 0,33 0 195 0 0,0 0 1 0 0,1 2 0 0 0,-39 6-1 0 0,6 2-174 0 0,-108 2-1 0 0,66-6-14 0 0,93-4-123 0 0,-1 0 1 0 0,1-1 0 0 0,0 0 0 0 0,-1 0-1 0 0,1 0 1 0 0,0-1 0 0 0,-1 0 0 0 0,1 0 0 0 0,0 0-1 0 0,0-1 1 0 0,0 0 0 0 0,0-1 0 0 0,-10-4 0 0 0,15-3-2532 0 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39.444"/>
    </inkml:context>
    <inkml:brush xml:id="br0">
      <inkml:brushProperty name="width" value="0.05" units="cm"/>
      <inkml:brushProperty name="height" value="0.05" units="cm"/>
      <inkml:brushProperty name="color" value="#FF0000"/>
    </inkml:brush>
  </inkml:definitions>
  <inkml:trace contextRef="#ctx0" brushRef="#br0">195 1 3768 0 0,'0'0'9539'0'0,"-3"3"-8929"0"0,-41 46 1925 0 0,-69 59-1 0 0,111-106-2573 0 0,-1 1 0 0 0,1-1 0 0 0,0 1-1 0 0,0-1 1 0 0,0 1 0 0 0,0 0 0 0 0,0 0 0 0 0,1 0 0 0 0,-1 0 0 0 0,1 0 0 0 0,0 0 0 0 0,-1 0 0 0 0,2 0 0 0 0,-1 1 0 0 0,0-1 0 0 0,1 0-1 0 0,-1 1 1 0 0,1-1 0 0 0,0 0 0 0 0,0 1 0 0 0,1 5 0 0 0,-1-6 82 0 0,-5 17 255 0 0,5-19-338 0 0,-1 0 0 0 0,1 0 0 0 0,-1 0 1 0 0,1 0-1 0 0,0 0 0 0 0,-1 0 0 0 0,1 0 0 0 0,0 0 0 0 0,0 0 0 0 0,-1 0 0 0 0,1 0 0 0 0,0 0 0 0 0,0 0 0 0 0,0 0 0 0 0,0 0 0 0 0,0 0 1 0 0,1 0-1 0 0,-1 0 0 0 0,0 0 0 0 0,0 0 0 0 0,1 0 0 0 0,-1 0 0 0 0,0 0 0 0 0,1 0 0 0 0,-1 0 0 0 0,1-1 0 0 0,0 1 0 0 0,-1 0 0 0 0,1 0 0 0 0,1 1 1 0 0,15 13-491 0 0,-11-9-66 0 0,0 0 0 0 0,0-1 0 0 0,1 0 0 0 0,0 0-1 0 0,13 7 1 0 0,-16-8-1068 0 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7.047"/>
    </inkml:context>
    <inkml:brush xml:id="br0">
      <inkml:brushProperty name="width" value="0.05" units="cm"/>
      <inkml:brushProperty name="height" value="0.05" units="cm"/>
      <inkml:brushProperty name="color" value="#FF0000"/>
    </inkml:brush>
  </inkml:definitions>
  <inkml:trace contextRef="#ctx0" brushRef="#br0">22 81 2936 0 0,'0'0'5123'0'0,"0"5"-4351"0"0,2 63 603 0 0,0-26 903 0 0,-7 79 1 0 0,-6-65-945 0 0,4-44-559 0 0,5-39-155 0 0,3-6-395 0 0,3 0 0 0 0,8-36 0 0 0,1-13-252 0 0,-11 67-25 0 0,0 1 1 0 0,1-1-1 0 0,0 1 1 0 0,7-16 0 0 0,-9 27 7 0 0,0 0 1 0 0,0 0 0 0 0,1 1 0 0 0,-1-1 0 0 0,1 0-1 0 0,-1 0 1 0 0,1 1 0 0 0,0-1 0 0 0,0 1-1 0 0,0-1 1 0 0,0 1 0 0 0,0 0 0 0 0,1 0-1 0 0,-1 0 1 0 0,1 0 0 0 0,-1 0 0 0 0,1 1 0 0 0,0-1-1 0 0,0 1 1 0 0,-1-1 0 0 0,1 1 0 0 0,0 0-1 0 0,0 0 1 0 0,0 1 0 0 0,1-1 0 0 0,2 0 0 0 0,-3 2 22 0 0,0 0 1 0 0,0 0 0 0 0,-1 0 0 0 0,1 0-1 0 0,0 0 1 0 0,0 1 0 0 0,-1-1 0 0 0,1 1 0 0 0,-1 0-1 0 0,1 0 1 0 0,-1 0 0 0 0,0 0 0 0 0,1 0 0 0 0,-1 0-1 0 0,-1 1 1 0 0,1-1 0 0 0,0 1 0 0 0,0-1-1 0 0,-1 1 1 0 0,1 0 0 0 0,-1 0 0 0 0,0-1 0 0 0,1 6-1 0 0,4 7-57 0 0,-1 0 0 0 0,0 0 0 0 0,2 17 0 0 0,-2-3 50 0 0,3 9 582 0 0,-3 0 0 0 0,2 47 0 0 0,-5-63 107 0 0,2-10-3559 0 0,1-14-1644 0 0,2-19 270 0 0,-4 12 1739 0 0,2 1-1339 0 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7.876"/>
    </inkml:context>
    <inkml:brush xml:id="br0">
      <inkml:brushProperty name="width" value="0.05" units="cm"/>
      <inkml:brushProperty name="height" value="0.05" units="cm"/>
      <inkml:brushProperty name="color" value="#FF0000"/>
    </inkml:brush>
  </inkml:definitions>
  <inkml:trace contextRef="#ctx0" brushRef="#br0">40 1 3168 0 0,'0'0'11579'0'0,"-4"12"-7677"0"0,-13 44-3261 0 0,11-28-443 0 0,1 0 0 0 0,-3 56 0 0 0,9-70-363 0 0,-1 1 1 0 0,2-1-1 0 0,0 1 1 0 0,1-1-1 0 0,0 0 1 0 0,1 1-1 0 0,9 19 1 0 0,-13-32 56 0 0,1-1 1 0 0,0 1 0 0 0,0-1 0 0 0,-1 0-1 0 0,1 1 1 0 0,0-1 0 0 0,0 0-1 0 0,1 1 1 0 0,-1-1 0 0 0,0 0 0 0 0,0 0-1 0 0,1 0 1 0 0,-1 0 0 0 0,0 0-1 0 0,1 0 1 0 0,-1-1 0 0 0,1 1 0 0 0,-1 0-1 0 0,1-1 1 0 0,-1 1 0 0 0,1-1-1 0 0,-1 1 1 0 0,4-1 0 0 0,-3 0-461 0 0,1 0 0 0 0,-1 0-1 0 0,0 0 1 0 0,1 0 0 0 0,-1-1 0 0 0,0 1 0 0 0,1-1 0 0 0,-1 0 0 0 0,0 1-1 0 0,0-1 1 0 0,1 0 0 0 0,-1 0 0 0 0,0-1 0 0 0,0 1 0 0 0,0 0 0 0 0,1-2 0 0 0,2-2-2279 0 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9.070"/>
    </inkml:context>
    <inkml:brush xml:id="br0">
      <inkml:brushProperty name="width" value="0.05" units="cm"/>
      <inkml:brushProperty name="height" value="0.05" units="cm"/>
      <inkml:brushProperty name="color" value="#FF0000"/>
    </inkml:brush>
  </inkml:definitions>
  <inkml:trace contextRef="#ctx0" brushRef="#br0">4 49 3720 0 0,'0'0'6393'0'0,"0"0"-6242"0"0,-3 1-119 0 0,2 0-148 0 0,5 9 3758 0 0,-7 27-3891 0 0,2-24 388 0 0,1 137-73 0 0,17-202-198 0 0,-10 23 626 0 0,0 0 1 0 0,-3 0 0 0 0,0 0-1 0 0,-1-53 1 0 0,-3 82-504 0 0,0 0 0 0 0,0-1 1 0 0,0 1-1 0 0,0 0 0 0 0,0-1 1 0 0,0 1-1 0 0,0 0 0 0 0,0-1 1 0 0,0 1-1 0 0,0 0 0 0 0,0-1 1 0 0,0 1-1 0 0,0 0 0 0 0,1-1 1 0 0,-1 1-1 0 0,0 0 0 0 0,0-1 1 0 0,0 1-1 0 0,0 0 0 0 0,1-1 1 0 0,-1 1-1 0 0,0 0 0 0 0,0-1 1 0 0,1 1-1 0 0,-1 0 0 0 0,0 0 1 0 0,0 0-1 0 0,1-1 0 0 0,-1 1 1 0 0,0 0-1 0 0,1 0 0 0 0,-1 0 1 0 0,0-1-1 0 0,1 1 0 0 0,-1 0 1 0 0,0 0-1 0 0,1 0 0 0 0,-1 0 1 0 0,0 0-1 0 0,1 0 0 0 0,-1 0 0 0 0,0 0 1 0 0,1 0-1 0 0,0 0 0 0 0,20 10-750 0 0,22 27-1346 0 0,-41-36 1913 0 0,18 17-621 0 0,-11-10 713 0 0,1 1-1 0 0,-1 0 0 0 0,0 0 1 0 0,-1 1-1 0 0,10 15 1 0 0,-16-23 217 0 0,-1 1 1 0 0,1 0 0 0 0,-1 0-1 0 0,0 0 1 0 0,0 0-1 0 0,0 0 1 0 0,-1 0 0 0 0,1 0-1 0 0,-1 1 1 0 0,1-1 0 0 0,-1 0-1 0 0,0 0 1 0 0,0 0-1 0 0,-1 1 1 0 0,1-1 0 0 0,-1 0-1 0 0,1 0 1 0 0,-1 0-1 0 0,0 0 1 0 0,0 0 0 0 0,-1 0-1 0 0,1 0 1 0 0,0 0-1 0 0,-1-1 1 0 0,0 1 0 0 0,-2 3-1 0 0,-3 3 103 0 0,0 0-1 0 0,0-1 0 0 0,-1 0 1 0 0,0 0-1 0 0,-1-1 1 0 0,-9 7-1 0 0,13-11-270 0 0,1 0 0 0 0,-1 0 0 0 0,0-1 0 0 0,0 1 1 0 0,-1-1-1 0 0,1 0 0 0 0,0-1 0 0 0,-1 1 0 0 0,1-1 0 0 0,-1 0 0 0 0,1-1 0 0 0,-1 1 1 0 0,-10-1-1 0 0,15 0 19 0 0,0 0 1 0 0,0 0-1 0 0,1 0 1 0 0,-1 0-1 0 0,0 0 0 0 0,0 0 1 0 0,1-1-1 0 0,-1 1 1 0 0,0 0-1 0 0,0 0 1 0 0,1-1-1 0 0,-1 1 1 0 0,0 0-1 0 0,1-1 1 0 0,-1 1-1 0 0,0 0 0 0 0,1-1 1 0 0,-1 1-1 0 0,0-1 1 0 0,1 1-1 0 0,-1-1 1 0 0,1 0-1 0 0,-1 1 1 0 0,1-1-1 0 0,0 0 1 0 0,-1 1-1 0 0,1-1 0 0 0,-1 0 1 0 0,1 1-1 0 0,0-1 1 0 0,0 0-1 0 0,-1 1 1 0 0,1-1-1 0 0,0 0 1 0 0,0-1-1 0 0,0 0-372 0 0,0 1 0 0 0,1-1 1 0 0,-1 1-1 0 0,1-1 0 0 0,-1 1 0 0 0,1 0 1 0 0,-1-1-1 0 0,1 1 0 0 0,0-1 0 0 0,-1 1 0 0 0,1 0 1 0 0,0 0-1 0 0,0 0 0 0 0,0-1 0 0 0,0 1 0 0 0,2-1 1 0 0,4 0-3412 0 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6:49.789"/>
    </inkml:context>
    <inkml:brush xml:id="br0">
      <inkml:brushProperty name="width" value="0.05" units="cm"/>
      <inkml:brushProperty name="height" value="0.05" units="cm"/>
      <inkml:brushProperty name="color" value="#FF0000"/>
    </inkml:brush>
  </inkml:definitions>
  <inkml:trace contextRef="#ctx0" brushRef="#br0">1 0 4180 0 0,'0'0'8505'0'0,"7"12"-5725"0"0,24 39-2784 0 0,-13-14-1063 0 0,25 72 1 0 0,-39-98 674 0 0,-1 0 0 0 0,0 0 0 0 0,-1 0 0 0 0,-1 1 0 0 0,0-1 0 0 0,0 1 0 0 0,-1-1 1 0 0,0 1-1 0 0,-1-1 0 0 0,0 0 0 0 0,-5 19 0 0 0,3-24 654 0 0,1 1 0 0 0,-1-1 0 0 0,0 0 1 0 0,-1 0-1 0 0,1 0 0 0 0,-1-1 0 0 0,0 1 0 0 0,-1-1 1 0 0,1 0-1 0 0,-1 0 0 0 0,0 0 0 0 0,0 0 1 0 0,-1-1-1 0 0,1 0 0 0 0,-1 0 0 0 0,0-1 0 0 0,-9 5 1 0 0,8-8-940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8.228"/>
    </inkml:context>
    <inkml:brush xml:id="br0">
      <inkml:brushProperty name="width" value="0.05" units="cm"/>
      <inkml:brushProperty name="height" value="0.05" units="cm"/>
      <inkml:brushProperty name="color" value="#0000FF"/>
    </inkml:brush>
  </inkml:definitions>
  <inkml:trace contextRef="#ctx0" brushRef="#br0">255 1 2824 0 0,'0'0'9699'0'0,"-5"0"-8937"0"0,-8 0-304 0 0,0 1 1 0 0,1 0-1 0 0,-1 1 1 0 0,0 1-1 0 0,1 0 1 0 0,0 0-1 0 0,-1 1 1 0 0,2 1-1 0 0,-1 0 1 0 0,0 1-1 0 0,1 0 1 0 0,0 1-1 0 0,0 0 1 0 0,1 0-1 0 0,-11 11 1 0 0,17-15-420 0 0,0 1 1 0 0,0 0-1 0 0,0-1 1 0 0,0 2-1 0 0,1-1 1 0 0,0 0 0 0 0,0 1-1 0 0,0 0 1 0 0,0 0-1 0 0,1-1 1 0 0,0 2-1 0 0,0-1 1 0 0,0 0-1 0 0,0 0 1 0 0,1 1-1 0 0,0-1 1 0 0,0 0 0 0 0,0 1-1 0 0,1-1 1 0 0,0 1-1 0 0,0-1 1 0 0,0 1-1 0 0,1-1 1 0 0,0 1-1 0 0,0-1 1 0 0,0 1-1 0 0,1-1 1 0 0,-1 0-1 0 0,1 0 1 0 0,1 0 0 0 0,-1 0-1 0 0,1 0 1 0 0,0 0-1 0 0,0-1 1 0 0,0 1-1 0 0,0-1 1 0 0,7 7-1 0 0,-2-3-194 0 0,1 0 1 0 0,-1-1-1 0 0,1 0 0 0 0,1 0 0 0 0,-1-1 0 0 0,1 0 0 0 0,1 0 0 0 0,-1-1 0 0 0,1-1 1 0 0,-1 0-1 0 0,1 0 0 0 0,0-1 0 0 0,1-1 0 0 0,-1 1 0 0 0,0-2 0 0 0,1 0 0 0 0,-1 0 1 0 0,14-1-1 0 0,-16-1-707 0 0,1 0 1 0 0,-1-1-1 0 0,0 0 1 0 0,0 0-1 0 0,0-1 1 0 0,0 0-1 0 0,0 0 1 0 0,11-7-1 0 0,-18 9 393 0 0,-1 0 1 0 0,0 0-1 0 0,1 0 1 0 0,-1 0-1 0 0,0 0 0 0 0,0 0 1 0 0,0 0-1 0 0,0-1 0 0 0,0 1 1 0 0,0 0-1 0 0,0-1 1 0 0,0 1-1 0 0,-1 0 0 0 0,1-1 1 0 0,-1 1-1 0 0,1-1 1 0 0,-1 1-1 0 0,1-1 0 0 0,-1 0 1 0 0,0 1-1 0 0,1-3 0 0 0,-1-3-648 0 0</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02.360"/>
    </inkml:context>
    <inkml:brush xml:id="br0">
      <inkml:brushProperty name="width" value="0.05" units="cm"/>
      <inkml:brushProperty name="height" value="0.05" units="cm"/>
      <inkml:brushProperty name="color" value="#FF0000"/>
    </inkml:brush>
  </inkml:definitions>
  <inkml:trace contextRef="#ctx0" brushRef="#br0">0 1 5733 0 0,'0'0'11227'0'0,"1"3"-10773"0"0,-1-1-413 0 0,1 0 1 0 0,-1 0-1 0 0,1 0 1 0 0,-1 0 0 0 0,1 0-1 0 0,0 0 1 0 0,0-1-1 0 0,0 1 1 0 0,0 0 0 0 0,0-1-1 0 0,0 1 1 0 0,0 0-1 0 0,1-1 1 0 0,-1 0 0 0 0,0 1-1 0 0,1-1 1 0 0,-1 0-1 0 0,1 1 1 0 0,3 0 0 0 0,0 1-119 0 0,1-1 0 0 0,0 0 1 0 0,1 0-1 0 0,-1-1 0 0 0,11 2 1 0 0,-5-2-544 0 0,0 0-1 0 0,0-1 1 0 0,19-2 0 0 0,32-8-7196 0 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02.800"/>
    </inkml:context>
    <inkml:brush xml:id="br0">
      <inkml:brushProperty name="width" value="0.05" units="cm"/>
      <inkml:brushProperty name="height" value="0.05" units="cm"/>
      <inkml:brushProperty name="color" value="#FF0000"/>
    </inkml:brush>
  </inkml:definitions>
  <inkml:trace contextRef="#ctx0" brushRef="#br0">1 4 6261 0 0,'0'0'9430'0'0,"5"1"-9511"0"0,18 1-84 0 0,1-1-1 0 0,0-1 1 0 0,33-4-1 0 0,-17 1-3143 0 0,-2 2-4441 0 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2.898"/>
    </inkml:context>
    <inkml:brush xml:id="br0">
      <inkml:brushProperty name="width" value="0.05" units="cm"/>
      <inkml:brushProperty name="height" value="0.05" units="cm"/>
      <inkml:brushProperty name="color" value="#FF0000"/>
    </inkml:brush>
  </inkml:definitions>
  <inkml:trace contextRef="#ctx0" brushRef="#br0">24 5 3464 0 0,'4'-5'14606'0'0,"-13"159"-14498"0"0,5-79 25 0 0,-8 75-308 0 0,10-122 214 0 0,2-27-169 0 0,0 0 0 0 0,0-1 0 0 0,0 1 0 0 0,0 0-1 0 0,0 0 1 0 0,0-1 0 0 0,0 1 0 0 0,0 0-1 0 0,0-1 1 0 0,0 1 0 0 0,1 0 0 0 0,-1-1 0 0 0,0 1-1 0 0,0 0 1 0 0,1-1 0 0 0,-1 1 0 0 0,0 0-1 0 0,1-1 1 0 0,-1 1 0 0 0,0-1 0 0 0,1 1-1 0 0,-1-1 1 0 0,1 1 0 0 0,-1-1 0 0 0,1 1 0 0 0,-1-1-1 0 0,1 1 1 0 0,0-1 0 0 0,0 1 0 0 0,0-2-148 0 0,0 1 1 0 0,-1-1-1 0 0,1 1 1 0 0,-1-1 0 0 0,1 1-1 0 0,-1-1 1 0 0,1 1-1 0 0,-1-1 1 0 0,1 0 0 0 0,-1 1-1 0 0,1-1 1 0 0,-1 0-1 0 0,0 0 1 0 0,1 1 0 0 0,-1-1-1 0 0,0 0 1 0 0,0 0-1 0 0,0 1 1 0 0,1-1 0 0 0,-1 0-1 0 0,0 0 1 0 0,0-1-1 0 0,2-6-2409 0 0,5 1-366 0 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3.310"/>
    </inkml:context>
    <inkml:brush xml:id="br0">
      <inkml:brushProperty name="width" value="0.05" units="cm"/>
      <inkml:brushProperty name="height" value="0.05" units="cm"/>
      <inkml:brushProperty name="color" value="#FF0000"/>
    </inkml:brush>
  </inkml:definitions>
  <inkml:trace contextRef="#ctx0" brushRef="#br0">45 8 2736 0 0,'0'0'10578'0'0,"5"-7"-7809"0"0,-4 16-2651 0 0,1 0-1 0 0,-1 1 0 0 0,-1-1 0 0 0,1 0 0 0 0,-2 1 1 0 0,1-1-1 0 0,-4 17 0 0 0,-1 25-29 0 0,4-7-407 0 0,-1 0-1 0 0,-2-1 1 0 0,-3 1-1 0 0,-21 79 1 0 0,25-116-2556 0 0,5-28-7077 0 0,-2 12 7931 0 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3.862"/>
    </inkml:context>
    <inkml:brush xml:id="br0">
      <inkml:brushProperty name="width" value="0.05" units="cm"/>
      <inkml:brushProperty name="height" value="0.05" units="cm"/>
      <inkml:brushProperty name="color" value="#FF0000"/>
    </inkml:brush>
  </inkml:definitions>
  <inkml:trace contextRef="#ctx0" brushRef="#br0">16 0 184 0 0,'0'0'15381'0'0,"-15"13"-12002"0"0,86 0-3765 0 0,82 5 0 0 0,-3-13-5098 0 0,-140-7 2552 0 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4.273"/>
    </inkml:context>
    <inkml:brush xml:id="br0">
      <inkml:brushProperty name="width" value="0.05" units="cm"/>
      <inkml:brushProperty name="height" value="0.05" units="cm"/>
      <inkml:brushProperty name="color" value="#FF0000"/>
    </inkml:brush>
  </inkml:definitions>
  <inkml:trace contextRef="#ctx0" brushRef="#br0">0 1 2780 0 0,'0'0'11778'0'0,"26"0"-11131"0"0,77 8-39 0 0,-5 1-1639 0 0,-34-14-3107 0 0,-57 3 2284 0 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5.870"/>
    </inkml:context>
    <inkml:brush xml:id="br0">
      <inkml:brushProperty name="width" value="0.05" units="cm"/>
      <inkml:brushProperty name="height" value="0.05" units="cm"/>
      <inkml:brushProperty name="color" value="#FF0000"/>
    </inkml:brush>
  </inkml:definitions>
  <inkml:trace contextRef="#ctx0" brushRef="#br0">1 0 500 0 0,'0'0'10405'0'0,"30"4"-8699"0"0,31 5-431 0 0,13 2-1795 0 0,111 3 0 0 0,-134-16-220 0 0,-2-1-191 0 0,-17 5-4122 0 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6.613"/>
    </inkml:context>
    <inkml:brush xml:id="br0">
      <inkml:brushProperty name="width" value="0.05" units="cm"/>
      <inkml:brushProperty name="height" value="0.05" units="cm"/>
      <inkml:brushProperty name="color" value="#FF0000"/>
    </inkml:brush>
  </inkml:definitions>
  <inkml:trace contextRef="#ctx0" brushRef="#br0">0 0 4028 0 0,'0'0'9233'0'0,"2"5"-8931"0"0,14 33 297 0 0,-1 1 0 0 0,15 66-1 0 0,-21-73-1045 0 0,1 12-1779 0 0,-7-14-2166 0 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7.025"/>
    </inkml:context>
    <inkml:brush xml:id="br0">
      <inkml:brushProperty name="width" value="0.05" units="cm"/>
      <inkml:brushProperty name="height" value="0.05" units="cm"/>
      <inkml:brushProperty name="color" value="#FF0000"/>
    </inkml:brush>
  </inkml:definitions>
  <inkml:trace contextRef="#ctx0" brushRef="#br0">114 1 6233 0 0,'0'0'6552'0'0,"0"4"-6158"0"0,-21 88 3525 0 0,-24 50-3397 0 0,17-57-941 0 0,20-65 195 0 0,-1 2-919 0 0,6-7-2948 0 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7.542"/>
    </inkml:context>
    <inkml:brush xml:id="br0">
      <inkml:brushProperty name="width" value="0.05" units="cm"/>
      <inkml:brushProperty name="height" value="0.05" units="cm"/>
      <inkml:brushProperty name="color" value="#FF0000"/>
    </inkml:brush>
  </inkml:definitions>
  <inkml:trace contextRef="#ctx0" brushRef="#br0">11 16 5184 0 0,'0'0'9476'0'0,"-2"5"-9293"0"0,0 5-343 0 0,-1 0 0 0 0,2 0-1 0 0,0 1 1 0 0,0-1 0 0 0,1 0 0 0 0,0 1 0 0 0,2 13 0 0 0,-2-22 30 0 0,1 1 0 0 0,-1-1 0 0 0,1 0-1 0 0,-1 0 1 0 0,1 0 0 0 0,0 0 0 0 0,0 0 0 0 0,0 0 0 0 0,0 0-1 0 0,0 0 1 0 0,1 0 0 0 0,-1 0 0 0 0,1 0 0 0 0,-1-1 0 0 0,1 1 0 0 0,-1-1-1 0 0,4 3 1 0 0,-3-3 28 0 0,1 0-1 0 0,-1-1 1 0 0,1 1-1 0 0,-1-1 0 0 0,1 1 1 0 0,-1-1-1 0 0,1 0 1 0 0,-1 1-1 0 0,1-1 0 0 0,0-1 1 0 0,-1 1-1 0 0,1 0 1 0 0,-1-1-1 0 0,1 1 0 0 0,-1-1 1 0 0,1 0-1 0 0,-1 0 1 0 0,0 0-1 0 0,4-1 1 0 0,0-2-124 0 0,0 0 1 0 0,-1 1 0 0 0,0-2 0 0 0,0 1 0 0 0,0 0-1 0 0,0-1 1 0 0,0 0 0 0 0,-1 0 0 0 0,0-1 0 0 0,0 1 0 0 0,-1-1-1 0 0,0 0 1 0 0,1 0 0 0 0,-2 0 0 0 0,4-8 0 0 0,2-30 2863 0 0,-7 43-2501 0 0,-1 0-1 0 0,0 0 1 0 0,-1 1 0 0 0,1-1 0 0 0,0 0 0 0 0,0 0 0 0 0,0 1-1 0 0,0-1 1 0 0,-1 0 0 0 0,1 1 0 0 0,0-1 0 0 0,0 0 0 0 0,-1 1-1 0 0,1-1 1 0 0,-1 0 0 0 0,1 1 0 0 0,-1-1 0 0 0,1 1 0 0 0,-1-1-1 0 0,1 1 1 0 0,-1-1 0 0 0,1 1 0 0 0,-1-1 0 0 0,1 1-1 0 0,-1 0 1 0 0,0-1 0 0 0,1 1 0 0 0,-1 0 0 0 0,0-1 0 0 0,1 1-1 0 0,-2 0 1 0 0,-29 1 2470 0 0,22 1-2384 0 0,0 1-1 0 0,0 0 0 0 0,1 0 1 0 0,-14 7-1 0 0,1 0-440 0 0,11-7-1514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8.935"/>
    </inkml:context>
    <inkml:brush xml:id="br0">
      <inkml:brushProperty name="width" value="0.05" units="cm"/>
      <inkml:brushProperty name="height" value="0.05" units="cm"/>
      <inkml:brushProperty name="color" value="#0000FF"/>
    </inkml:brush>
  </inkml:definitions>
  <inkml:trace contextRef="#ctx0" brushRef="#br0">48 194 2700 0 0,'0'0'9974'0'0,"-1"6"-8833"0"0,-8 40 1206 0 0,9-43-2188 0 0,-1 0 1 0 0,1-1-1 0 0,0 1 1 0 0,0 0-1 0 0,0-1 1 0 0,0 1-1 0 0,0 0 1 0 0,1 0-1 0 0,-1-1 1 0 0,1 1-1 0 0,0 0 1 0 0,0-1 0 0 0,0 1-1 0 0,0-1 1 0 0,0 1-1 0 0,0-1 1 0 0,3 3-1 0 0,-4-5-128 0 0,0 1-1 0 0,0-1 0 0 0,1 0 1 0 0,-1 0-1 0 0,0 1 1 0 0,1-1-1 0 0,-1 0 1 0 0,0 0-1 0 0,1 0 0 0 0,-1 1 1 0 0,0-1-1 0 0,1 0 1 0 0,-1 0-1 0 0,1 0 1 0 0,-1 0-1 0 0,0 0 1 0 0,1 0-1 0 0,-1 0 0 0 0,0 0 1 0 0,1 0-1 0 0,-1 0 1 0 0,1 0-1 0 0,-1 0 1 0 0,0 0-1 0 0,1 0 0 0 0,-1 0 1 0 0,0 0-1 0 0,1 0 1 0 0,-1-1-1 0 0,0 1 1 0 0,1 0-1 0 0,-1 0 1 0 0,0 0-1 0 0,1-1 0 0 0,-1 1 1 0 0,0 0-1 0 0,1-1 1 0 0,8-17 427 0 0,-2-21-252 0 0,-8 24-239 0 0,-1 0 0 0 0,0 1 0 0 0,-1-1 1 0 0,0 0-1 0 0,-10-23 0 0 0,-33-69-292 0 0,40 94 376 0 0,6 13-52 0 0,0 0 0 0 0,0 0 0 0 0,0 0 0 0 0,0 0 0 0 0,0-1 0 0 0,-1 1 0 0 0,1 0 0 0 0,0 0 1 0 0,0 0-1 0 0,0 0 0 0 0,0-1 0 0 0,0 1 0 0 0,0 0 0 0 0,0 0 0 0 0,0 0 0 0 0,0 0 0 0 0,0-1 1 0 0,0 1-1 0 0,0 0 0 0 0,0 0 0 0 0,0 0 0 0 0,0-1 0 0 0,0 1 0 0 0,0 0 0 0 0,0 0 0 0 0,0 0 1 0 0,0 0-1 0 0,0-1 0 0 0,1 1 0 0 0,-1 0 0 0 0,0 0 0 0 0,0 0 0 0 0,0 0 0 0 0,0-1 0 0 0,0 1 1 0 0,0 0-1 0 0,0 0 0 0 0,1 0 0 0 0,-1 0 0 0 0,0 0 0 0 0,0 0 0 0 0,0 0 0 0 0,0-1 1 0 0,1 1-1 0 0,-1 0 0 0 0,0 0 0 0 0,0 0 0 0 0,14 1-60 0 0,18 10-1 0 0,-29-10 75 0 0,49 29-712 0 0,-28-14-2223 0 0,1-3-5514 0 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7.937"/>
    </inkml:context>
    <inkml:brush xml:id="br0">
      <inkml:brushProperty name="width" value="0.05" units="cm"/>
      <inkml:brushProperty name="height" value="0.05" units="cm"/>
      <inkml:brushProperty name="color" value="#FF0000"/>
    </inkml:brush>
  </inkml:definitions>
  <inkml:trace contextRef="#ctx0" brushRef="#br0">1 1 5977 0 0,'0'0'7991'0'0,"13"11"-5317"0"0,0 71-1946 0 0,0 95-1188 0 0,-10-59-5909 0 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8.567"/>
    </inkml:context>
    <inkml:brush xml:id="br0">
      <inkml:brushProperty name="width" value="0.05" units="cm"/>
      <inkml:brushProperty name="height" value="0.05" units="cm"/>
      <inkml:brushProperty name="color" value="#FF0000"/>
    </inkml:brush>
  </inkml:definitions>
  <inkml:trace contextRef="#ctx0" brushRef="#br0">0 54 6281 0 0,'0'0'10986'0'0,"8"27"-10336"0"0,-8-16-900 0 0,0 0 0 0 0,1 0-1 0 0,0 0 1 0 0,1 0 0 0 0,0 0 0 0 0,3 10 0 0 0,-4-20 199 0 0,-1 1 0 0 0,1-1 0 0 0,-1 0 0 0 0,1 0 0 0 0,-1 0 0 0 0,1 0 0 0 0,0 0 0 0 0,0 0 0 0 0,-1 0 0 0 0,1 0 0 0 0,0 0-1 0 0,0 0 1 0 0,0 0 0 0 0,0 0 0 0 0,0-1 0 0 0,0 1 0 0 0,0 0 0 0 0,1-1 0 0 0,-1 1 0 0 0,0-1 0 0 0,0 1 0 0 0,0-1 0 0 0,2 1 0 0 0,0-1 3 0 0,-1-1 0 0 0,1 1 0 0 0,0-1 0 0 0,-1 1 0 0 0,1-1 0 0 0,-1 0-1 0 0,1 0 1 0 0,-1 0 0 0 0,1 0 0 0 0,-1 0 0 0 0,0-1 0 0 0,1 1 0 0 0,-1-1 0 0 0,0 0-1 0 0,4-3 1 0 0,-3 2 101 0 0,0 0 0 0 0,0 1 0 0 0,0-2 0 0 0,0 1 0 0 0,0 0 0 0 0,0 0 0 0 0,-1-1 0 0 0,0 0 0 0 0,0 1 0 0 0,0-1 0 0 0,0 0 0 0 0,0 0 0 0 0,-1 0 0 0 0,0 0 0 0 0,1-1 0 0 0,-2 1 0 0 0,1 0 0 0 0,0 0 0 0 0,-1-1 0 0 0,0 1 0 0 0,0 0 0 0 0,0 0 0 0 0,0-1 0 0 0,-1 1 0 0 0,0 0 0 0 0,0 0 0 0 0,0-1 0 0 0,0 1 0 0 0,-1 0 0 0 0,0 0 0 0 0,-2-4 0 0 0,-11-21-1871 0 0,12 17-8957 0 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19.682"/>
    </inkml:context>
    <inkml:brush xml:id="br0">
      <inkml:brushProperty name="width" value="0.05" units="cm"/>
      <inkml:brushProperty name="height" value="0.05" units="cm"/>
      <inkml:brushProperty name="color" value="#FF0000"/>
    </inkml:brush>
  </inkml:definitions>
  <inkml:trace contextRef="#ctx0" brushRef="#br0">0 106 7173 0 0,'0'0'4398'0'0,"0"21"-2706"0"0,2-33-1465 0 0,0-1-1 0 0,0 1 1 0 0,1 0-1 0 0,1 0 1 0 0,0 0-1 0 0,1 0 1 0 0,0 0 0 0 0,7-10-1 0 0,-12 21-201 0 0,1 1-1 0 0,-1-1 1 0 0,0 1 0 0 0,0-1-1 0 0,1 1 1 0 0,-1 0 0 0 0,0-1 0 0 0,1 1-1 0 0,-1 0 1 0 0,1-1 0 0 0,-1 1-1 0 0,1 0 1 0 0,-1-1 0 0 0,0 1-1 0 0,1 0 1 0 0,-1 0 0 0 0,1-1-1 0 0,-1 1 1 0 0,1 0 0 0 0,-1 0-1 0 0,1 0 1 0 0,0 0 0 0 0,-1 0-1 0 0,1 0 1 0 0,-1 0 0 0 0,1 0 0 0 0,-1 0-1 0 0,1 0 1 0 0,-1 0 0 0 0,1 0-1 0 0,-1 0 1 0 0,1 0 0 0 0,-1 0-1 0 0,1 1 1 0 0,-1-1 0 0 0,1 0-1 0 0,-1 0 1 0 0,1 1 0 0 0,-1-1-1 0 0,1 0 1 0 0,-1 1 0 0 0,0-1-1 0 0,1 0 1 0 0,-1 1 0 0 0,1-1-1 0 0,-1 0 1 0 0,0 1 0 0 0,0-1 0 0 0,1 1-1 0 0,-1-1 1 0 0,0 1 0 0 0,0-1-1 0 0,1 1 1 0 0,-1-1 0 0 0,0 1-1 0 0,0 0 1 0 0,14 31-551 0 0,-12 19-1065 0 0,-2-42 958 0 0,0 1-1 0 0,1 0 0 0 0,-1-1 1 0 0,5 17-1 0 0,0-25-128 0 0,4-12 982 0 0,15-31 1824 0 0,2-3-1 0 0,-6 21-1087 0 0,-20 24-924 0 0,1-1 1 0 0,-1 0-1 0 0,1 1 1 0 0,0-1-1 0 0,-1 1 1 0 0,1-1-1 0 0,-1 1 1 0 0,1-1-1 0 0,0 1 1 0 0,0 0-1 0 0,-1-1 1 0 0,1 1-1 0 0,0 0 1 0 0,0-1-1 0 0,0 1 1 0 0,-1 0-1 0 0,1 0 1 0 0,0 0-1 0 0,0 0 1 0 0,0 0-1 0 0,-1 0 0 0 0,1 0 1 0 0,0 0-1 0 0,0 0 1 0 0,0 0-1 0 0,-1 0 1 0 0,1 1-1 0 0,0-1 1 0 0,0 0-1 0 0,0 0 1 0 0,-1 1-1 0 0,2 0 1 0 0,0 2-70 0 0,0 0 1 0 0,0 0 0 0 0,0 0-1 0 0,-1 0 1 0 0,1 0-1 0 0,-1 0 1 0 0,0 1-1 0 0,0-1 1 0 0,0 0-1 0 0,-1 1 1 0 0,1-1 0 0 0,0 7-1 0 0,1 49-1229 0 0,-2-52 1060 0 0,2 19-941 0 0,3-15-1320 0 0,4-12-4274 0 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0.204"/>
    </inkml:context>
    <inkml:brush xml:id="br0">
      <inkml:brushProperty name="width" value="0.05" units="cm"/>
      <inkml:brushProperty name="height" value="0.05" units="cm"/>
      <inkml:brushProperty name="color" value="#FF0000"/>
    </inkml:brush>
  </inkml:definitions>
  <inkml:trace contextRef="#ctx0" brushRef="#br0">14 45 4104 0 0,'0'0'6376'0'0,"5"-1"-6035"0"0,53-16 3461 0 0,-58 17-3742 0 0,0 0 1 0 0,0-1-1 0 0,1 1 1 0 0,-1 0-1 0 0,0-1 1 0 0,0 1-1 0 0,1 0 1 0 0,-1-1-1 0 0,0 1 1 0 0,0 0-1 0 0,0-1 1 0 0,0 1-1 0 0,0 0 1 0 0,0-1-1 0 0,0 1 1 0 0,0 0-1 0 0,0-1 1 0 0,0 1-1 0 0,0-1 1 0 0,0 1-1 0 0,0 0 1 0 0,0-1-1 0 0,0 1 1 0 0,0 0-1 0 0,0-1 1 0 0,0 1-1 0 0,0 0 1 0 0,0-1-1 0 0,0 1 1 0 0,-1 0-1 0 0,1-1 1 0 0,0 1-1 0 0,0 0 1 0 0,0-1-1 0 0,-1 1 1 0 0,1 0-1 0 0,0 0 1 0 0,-1-1-1 0 0,1 1 1 0 0,0 0-1 0 0,0 0 1 0 0,-1 0-1 0 0,1-1 1 0 0,0 1-1 0 0,-1 0 1 0 0,1 0-1 0 0,0 0 1 0 0,-1 0-1 0 0,0-1 1 0 0,-15-9 942 0 0,15 9-996 0 0,0 1 1 0 0,-1 0-1 0 0,1 0 0 0 0,0 0 1 0 0,-1-1-1 0 0,1 1 1 0 0,-1 0-1 0 0,1 1 0 0 0,0-1 1 0 0,-1 0-1 0 0,1 0 0 0 0,0 1 1 0 0,-1-1-1 0 0,1 0 0 0 0,0 1 1 0 0,-1-1-1 0 0,1 1 0 0 0,0 0 1 0 0,0-1-1 0 0,0 1 1 0 0,0 0-1 0 0,-1 0 0 0 0,1 0 1 0 0,0 0-1 0 0,-1 2 0 0 0,0 0-109 0 0,-1 1 0 0 0,1 0 0 0 0,0 0 0 0 0,1 0 0 0 0,-1 0 0 0 0,1 1 0 0 0,-2 6 0 0 0,2-7-2 0 0,0 0 0 0 0,0 0 0 0 0,0 0 0 0 0,0 0 0 0 0,1 0 0 0 0,0 0 0 0 0,0 0 0 0 0,0 0 0 0 0,0 0 0 0 0,0 0 0 0 0,1 0 0 0 0,0 0 0 0 0,0 0 0 0 0,0-1 0 0 0,0 1 0 0 0,1 0 0 0 0,-1 0 0 0 0,1-1 0 0 0,0 1 0 0 0,0-1 0 0 0,0 1 0 0 0,4 3 1 0 0,-1-3-16 0 0,-1-1 0 0 0,1 0 1 0 0,0 0-1 0 0,0-1 0 0 0,0 1 1 0 0,0-1-1 0 0,0 0 0 0 0,1 0 1 0 0,-1-1-1 0 0,1 0 0 0 0,-1 0 1 0 0,1 0-1 0 0,-1 0 0 0 0,1-1 1 0 0,8 0-1 0 0,30-5-3179 0 0,-17-2-4181 0 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8.545"/>
    </inkml:context>
    <inkml:brush xml:id="br0">
      <inkml:brushProperty name="width" value="0.05" units="cm"/>
      <inkml:brushProperty name="height" value="0.05" units="cm"/>
      <inkml:brushProperty name="color" value="#FF0000"/>
    </inkml:brush>
  </inkml:definitions>
  <inkml:trace contextRef="#ctx0" brushRef="#br0">13 0 6565 0 0,'0'0'7592'0'0,"-9"33"-7380"0"0,5-24 4 0 0,4 2 12 0 0,0 1-228 0 0,0-1-36 0 0,0 2-396 0 0,0-1-356 0 0,0-3-464 0 0,0 0-612 0 0,0 0-1100 0 0,0-2-2921 0 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8.123"/>
    </inkml:context>
    <inkml:brush xml:id="br0">
      <inkml:brushProperty name="width" value="0.05" units="cm"/>
      <inkml:brushProperty name="height" value="0.05" units="cm"/>
      <inkml:brushProperty name="color" value="#FF0000"/>
    </inkml:brush>
  </inkml:definitions>
  <inkml:trace contextRef="#ctx0" brushRef="#br0">4 0 1540 0 0,'0'0'13823'0'0,"0"11"-11417"0"0,0 36-2429 0 0,-2-2 233 0 0,1-1 336 0 0,1-35-2462 0 0,2-14-2666 0 0,-1-9 1321 0 0,-1 1-1842 0 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28.955"/>
    </inkml:context>
    <inkml:brush xml:id="br0">
      <inkml:brushProperty name="width" value="0.05" units="cm"/>
      <inkml:brushProperty name="height" value="0.05" units="cm"/>
      <inkml:brushProperty name="color" value="#FF0000"/>
    </inkml:brush>
  </inkml:definitions>
  <inkml:trace contextRef="#ctx0" brushRef="#br0">1 40 3268 0 0,'0'0'10181'0'0,"6"-3"-9932"0"0,4-8 538 0 0,10-11 305 0 0,-19 21-1064 0 0,-1 1-1 0 0,1-1 0 0 0,-1 1 0 0 0,1 0 0 0 0,0-1 0 0 0,-1 1 1 0 0,1 0-1 0 0,0 0 0 0 0,-1 0 0 0 0,1-1 0 0 0,0 1 0 0 0,0 0 0 0 0,-1 0 1 0 0,1 0-1 0 0,0 0 0 0 0,-1 0 0 0 0,1 0 0 0 0,0 0 0 0 0,0 0 0 0 0,-1 1 1 0 0,1-1-1 0 0,0 0 0 0 0,-1 0 0 0 0,1 1 0 0 0,0-1 0 0 0,-1 0 1 0 0,1 1-1 0 0,-1-1 0 0 0,1 0 0 0 0,0 1 0 0 0,-1-1 0 0 0,1 1 0 0 0,-1-1 1 0 0,1 1-1 0 0,0 0 0 0 0,16 22-1 0 0,0 1-1 0 0,20 38 1 0 0,-21-34-1755 0 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1.764"/>
    </inkml:context>
    <inkml:brush xml:id="br0">
      <inkml:brushProperty name="width" value="0.05" units="cm"/>
      <inkml:brushProperty name="height" value="0.05" units="cm"/>
      <inkml:brushProperty name="color" value="#FF0000"/>
    </inkml:brush>
  </inkml:definitions>
  <inkml:trace contextRef="#ctx0" brushRef="#br0">106 0 1316 0 0,'0'0'11246'0'0,"-10"9"-5548"0"0,-30 25-5497 0 0,36-29-305 0 0,0 0 1 0 0,0-1-1 0 0,0 1 0 0 0,0 1 0 0 0,1-1 1 0 0,0 0-1 0 0,0 1 0 0 0,0 0 0 0 0,-2 7 1 0 0,5-10-108 0 0,-1 0 0 0 0,1 1 0 0 0,0-1 0 0 0,0 0 0 0 0,1 0 0 0 0,-1 0 0 0 0,1 1 0 0 0,-1-1 0 0 0,1 0 0 0 0,0 0 0 0 0,0 0 0 0 0,1 0 0 0 0,-1 0 0 0 0,0 0 0 0 0,1 0 0 0 0,0-1 0 0 0,0 1 0 0 0,0 0 0 0 0,2 2 0 0 0,6 7 145 0 0,-2 0 0 0 0,1 1 0 0 0,11 26 0 0 0,-18-35 152 0 0,0 1 1 0 0,0 0-1 0 0,-1-1 0 0 0,1 1 0 0 0,-1 0 0 0 0,0 0 1 0 0,-1 0-1 0 0,1 0 0 0 0,-1 0 0 0 0,0 0 0 0 0,0 0 1 0 0,0 0-1 0 0,-1 0 0 0 0,0 0 0 0 0,-2 8 0 0 0,2-11-58 0 0,0 0 0 0 0,0-1 1 0 0,0 1-1 0 0,0 0 0 0 0,0 0 0 0 0,0 0 0 0 0,-1-1 0 0 0,1 1 0 0 0,0-1 0 0 0,-1 1 0 0 0,0-1 0 0 0,1 1 0 0 0,-1-1 0 0 0,0 0 0 0 0,0 0 0 0 0,1 0 1 0 0,-1 0-1 0 0,0 0 0 0 0,0 0 0 0 0,0-1 0 0 0,0 1 0 0 0,0-1 0 0 0,0 1 0 0 0,-1-1 0 0 0,1 0 0 0 0,0 0 0 0 0,0 0 0 0 0,0 0 0 0 0,0 0 0 0 0,0 0 0 0 0,0 0 1 0 0,0-1-1 0 0,0 1 0 0 0,0-1 0 0 0,0 1 0 0 0,0-1 0 0 0,0 0 0 0 0,-3-2 0 0 0,4 2-270 0 0,-15-16-646 0 0,12 1-6874 0 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2.202"/>
    </inkml:context>
    <inkml:brush xml:id="br0">
      <inkml:brushProperty name="width" value="0.05" units="cm"/>
      <inkml:brushProperty name="height" value="0.05" units="cm"/>
      <inkml:brushProperty name="color" value="#FF0000"/>
    </inkml:brush>
  </inkml:definitions>
  <inkml:trace contextRef="#ctx0" brushRef="#br0">1 0 9985 0 0,'0'0'6548'0'0,"0"6"-6319"0"0,0 54 212 0 0,0-49-4627 0 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2.576"/>
    </inkml:context>
    <inkml:brush xml:id="br0">
      <inkml:brushProperty name="width" value="0.05" units="cm"/>
      <inkml:brushProperty name="height" value="0.05" units="cm"/>
      <inkml:brushProperty name="color" value="#FF0000"/>
    </inkml:brush>
  </inkml:definitions>
  <inkml:trace contextRef="#ctx0" brushRef="#br0">0 1 3636 0 0,'0'0'8009'0'0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9.342"/>
    </inkml:context>
    <inkml:brush xml:id="br0">
      <inkml:brushProperty name="width" value="0.05" units="cm"/>
      <inkml:brushProperty name="height" value="0.05" units="cm"/>
      <inkml:brushProperty name="color" value="#0000FF"/>
    </inkml:brush>
  </inkml:definitions>
  <inkml:trace contextRef="#ctx0" brushRef="#br0">72 26 5461 0 0,'0'0'7608'0'0,"-5"4"-6150"0"0,-2 2-711 0 0,1 1 0 0 0,-1 0 0 0 0,1 0 0 0 0,0 1 1 0 0,0 0-1 0 0,1 0 0 0 0,-7 14 0 0 0,11-19-691 0 0,-1-1 0 0 0,1 1 0 0 0,-1 0 0 0 0,1 0 0 0 0,0 0 0 0 0,0 0 0 0 0,1 0-1 0 0,-1 0 1 0 0,0 0 0 0 0,1 0 0 0 0,0 0 0 0 0,0 1 0 0 0,0-1 0 0 0,0 0 0 0 0,0 0 0 0 0,1 0 0 0 0,-1 0 0 0 0,1 0-1 0 0,0 0 1 0 0,0 0 0 0 0,0 0 0 0 0,0 0 0 0 0,1 0 0 0 0,-1 0 0 0 0,1-1 0 0 0,-1 1 0 0 0,1 0 0 0 0,0-1-1 0 0,3 3 1 0 0,-3-3-98 0 0,0-1 0 0 0,0 0 0 0 0,0 1 0 0 0,0-1 0 0 0,0 0 1 0 0,0 0-1 0 0,1 0 0 0 0,-1 0 0 0 0,1 0 0 0 0,-1-1 0 0 0,0 1 0 0 0,1-1 0 0 0,-1 1 0 0 0,1-1 0 0 0,-1 0 0 0 0,1 0 0 0 0,-1 0 0 0 0,1-1 0 0 0,-1 1 0 0 0,1 0 0 0 0,-1-1 0 0 0,1 0 0 0 0,-1 1 0 0 0,0-1 0 0 0,1 0 0 0 0,-1 0 0 0 0,0 0 0 0 0,0-1 0 0 0,0 1 0 0 0,1-1 0 0 0,1-1 0 0 0,-1 1-31 0 0,0-1 0 0 0,0 0 0 0 0,0 0 0 0 0,0 0 0 0 0,-1 0 0 0 0,1 0 1 0 0,-1-1-1 0 0,0 1 0 0 0,0-1 0 0 0,0 1 0 0 0,0-1 0 0 0,0 0 0 0 0,-1 0 0 0 0,0 0 0 0 0,0 0 0 0 0,0 0 0 0 0,1-7 0 0 0,-3 2-6 0 0,0 0-1 0 0,0 0 1 0 0,-1 1-1 0 0,-1-1 1 0 0,-4-14 0 0 0,5 19 74 0 0,1 0-1 0 0,-1 0 1 0 0,0 1 0 0 0,0-1 0 0 0,0 0 0 0 0,0 1 0 0 0,0-1 0 0 0,-1 1 0 0 0,0 0 0 0 0,0 0 0 0 0,0 0 0 0 0,0 0 0 0 0,0 0-1 0 0,-5-2 1 0 0,7 4-30 0 0,0 1 0 0 0,0 0 0 0 0,0-1-1 0 0,0 1 1 0 0,0 0 0 0 0,0 0 0 0 0,0 0-1 0 0,0 0 1 0 0,0 0 0 0 0,0 0 0 0 0,0 0 0 0 0,0 0-1 0 0,0 0 1 0 0,1 0 0 0 0,-1 1 0 0 0,0-1-1 0 0,0 0 1 0 0,0 1 0 0 0,0-1 0 0 0,0 1-1 0 0,0-1 1 0 0,0 1 0 0 0,0-1 0 0 0,1 1-1 0 0,-1-1 1 0 0,0 1 0 0 0,0 0 0 0 0,1-1 0 0 0,-1 1-1 0 0,1 0 1 0 0,-1 0 0 0 0,0 0 0 0 0,1 0-1 0 0,0-1 1 0 0,-1 1 0 0 0,1 0 0 0 0,-1 0-1 0 0,1 0 1 0 0,0 0 0 0 0,0 0 0 0 0,-1 0-1 0 0,1 0 1 0 0,0 2 0 0 0,-2 23-3314 0 0,7-6-4311 0 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2.986"/>
    </inkml:context>
    <inkml:brush xml:id="br0">
      <inkml:brushProperty name="width" value="0.05" units="cm"/>
      <inkml:brushProperty name="height" value="0.05" units="cm"/>
      <inkml:brushProperty name="color" value="#FF0000"/>
    </inkml:brush>
  </inkml:definitions>
  <inkml:trace contextRef="#ctx0" brushRef="#br0">1 6 9157 0 0,'0'0'5905'0'0,"38"-5"-6370"0"0,-35 7 484 0 0,-1 1 0 0 0,1-1 0 0 0,-1 1 1 0 0,0 0-1 0 0,0 0 0 0 0,0 0 0 0 0,0 0 0 0 0,0 0 0 0 0,-1 0 0 0 0,1 0 0 0 0,-1 1 0 0 0,0-1 0 0 0,0 1 0 0 0,0-1 0 0 0,0 1 0 0 0,-1-1 0 0 0,1 1 0 0 0,-1-1 0 0 0,0 1 0 0 0,0-1 0 0 0,-1 1 0 0 0,0 6 0 0 0,-2 10-206 0 0,0-1 0 0 0,-11 32 0 0 0,13-45 157 0 0,-13 25-27 0 0,11-26 44 0 0,1 0 0 0 0,-1 1 0 0 0,1-1 0 0 0,0 1 1 0 0,1-1-1 0 0,-1 1 0 0 0,0 8 0 0 0,14 32-922 0 0,-12-45 823 0 0,1-1-1 0 0,-1 1 0 0 0,0 0 1 0 0,0-1-1 0 0,1 1 1 0 0,-1-1-1 0 0,0 1 1 0 0,0-1-1 0 0,1 1 0 0 0,-1-1 1 0 0,1 1-1 0 0,-1-1 1 0 0,0 1-1 0 0,1-1 1 0 0,-1 0-1 0 0,1 1 0 0 0,-1-1 1 0 0,1 0-1 0 0,-1 1 1 0 0,1-1-1 0 0,0 0 0 0 0,-1 1 1 0 0,1-1-1 0 0,-1 0 1 0 0,1 0-1 0 0,-1 0 1 0 0,1 0-1 0 0,0 0 0 0 0,-1 0 1 0 0,1 0-1 0 0,-1 0 1 0 0,1 0-1 0 0,0 0 0 0 0,-1 0 1 0 0,1 0-1 0 0,-1 0 1 0 0,1 0-1 0 0,1-1 1 0 0,25-5-5753 0 0,-19 4 3927 0 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3.411"/>
    </inkml:context>
    <inkml:brush xml:id="br0">
      <inkml:brushProperty name="width" value="0.05" units="cm"/>
      <inkml:brushProperty name="height" value="0.05" units="cm"/>
      <inkml:brushProperty name="color" value="#FF0000"/>
    </inkml:brush>
  </inkml:definitions>
  <inkml:trace contextRef="#ctx0" brushRef="#br0">1 9 4880 0 0,'0'0'8141'0'0,"3"-1"-7837"0"0,5-1-198 0 0,0 0 0 0 0,-1 1 1 0 0,1 1-1 0 0,0-1 1 0 0,-1 1-1 0 0,15 2 1 0 0,-12-1-797 0 0,1 0 0 0 0,-1-1 0 0 0,0-1 0 0 0,13-1 0 0 0,-15-1-5623 0 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3.866"/>
    </inkml:context>
    <inkml:brush xml:id="br0">
      <inkml:brushProperty name="width" value="0.05" units="cm"/>
      <inkml:brushProperty name="height" value="0.05" units="cm"/>
      <inkml:brushProperty name="color" value="#FF0000"/>
    </inkml:brush>
  </inkml:definitions>
  <inkml:trace contextRef="#ctx0" brushRef="#br0">60 48 5440 0 0,'0'0'4166'0'0,"4"-2"-5784"0"0,-2 1 1650 0 0,0 0 0 0 0,0 0 0 0 0,0 0 0 0 0,-1 0 0 0 0,1 0 0 0 0,0 0 0 0 0,-1-1-1 0 0,1 1 1 0 0,-1-1 0 0 0,0 1 0 0 0,1-1 0 0 0,-1 0 0 0 0,0 1 0 0 0,0-1 0 0 0,0 0 0 0 0,1-3 0 0 0,-2 5 76 0 0,0-1 1 0 0,0 1-1 0 0,0-1 1 0 0,0 1 0 0 0,0-1-1 0 0,0 1 1 0 0,0-1-1 0 0,0 1 1 0 0,0-1-1 0 0,0 1 1 0 0,-1 0-1 0 0,1-1 1 0 0,0 1-1 0 0,0-1 1 0 0,0 1-1 0 0,-1-1 1 0 0,1 1-1 0 0,0-1 1 0 0,0 1-1 0 0,-1 0 1 0 0,1-1 0 0 0,0 1-1 0 0,-1 0 1 0 0,1-1-1 0 0,-1 1 1 0 0,1 0-1 0 0,-1-1 1 0 0,-28-4 4086 0 0,27 4-4171 0 0,0 1 0 0 0,0 0 0 0 0,0 0 0 0 0,0 0 0 0 0,0 0 0 0 0,0 0 0 0 0,0 0 0 0 0,0 1 0 0 0,0-1 0 0 0,0 1 0 0 0,0-1 0 0 0,0 1 0 0 0,0 0 0 0 0,0 0 0 0 0,1 0 0 0 0,-1 0 0 0 0,0 0 0 0 0,1 0 0 0 0,-1 0 0 0 0,0 1 0 0 0,1-1-1 0 0,-1 1 1 0 0,1-1 0 0 0,0 1 0 0 0,0-1 0 0 0,-1 1 0 0 0,0 3 0 0 0,0 0-52 0 0,1 1 0 0 0,1 0 0 0 0,-1 0 0 0 0,1-1 0 0 0,0 1 1 0 0,0 0-1 0 0,0 0 0 0 0,1 0 0 0 0,2 7 0 0 0,-2-7-114 0 0,0-1 0 0 0,1 1 0 0 0,0-1 0 0 0,0 1 1 0 0,1-1-1 0 0,-1 1 0 0 0,1-1 0 0 0,0 0 0 0 0,1 0 1 0 0,-1-1-1 0 0,1 1 0 0 0,4 3 0 0 0,-5-5-195 0 0,0-1-1 0 0,0 1 1 0 0,0-1 0 0 0,0 0-1 0 0,0 0 1 0 0,0 0 0 0 0,0-1-1 0 0,1 1 1 0 0,3 0 0 0 0,-4-1-198 0 0,-1 0 0 0 0,1-1 0 0 0,-1 0 0 0 0,1 1 0 0 0,-1-1-1 0 0,1 0 1 0 0,0 0 0 0 0,-1-1 0 0 0,1 1 0 0 0,-1 0 0 0 0,1-1 0 0 0,-1 0 0 0 0,6-1 0 0 0,-3 0-1970 0 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4.826"/>
    </inkml:context>
    <inkml:brush xml:id="br0">
      <inkml:brushProperty name="width" value="0.05" units="cm"/>
      <inkml:brushProperty name="height" value="0.05" units="cm"/>
      <inkml:brushProperty name="color" value="#FF0000"/>
    </inkml:brush>
  </inkml:definitions>
  <inkml:trace contextRef="#ctx0" brushRef="#br0">1 60 3232 0 0,'0'0'8562'0'0,"1"5"-8148"0"0,6 32 1141 0 0,18 56 0 0 0,-24-85 564 0 0,-6-17-1382 0 0,-8-22-209 0 0,10 19-431 0 0,0-1 0 0 0,1 1 0 0 0,0 0 0 0 0,1 0 0 0 0,0-1-1 0 0,3-21 1 0 0,-2 32-163 0 0,0-1-1 0 0,0 1 1 0 0,1-1-1 0 0,-1 1 1 0 0,1-1-1 0 0,0 1 1 0 0,0 0-1 0 0,0-1 1 0 0,0 1-1 0 0,0 0 1 0 0,1 0-1 0 0,-1 0 1 0 0,0 0-1 0 0,1 0 1 0 0,0 0-1 0 0,-1 0 1 0 0,1 0-1 0 0,0 1 1 0 0,0-1-1 0 0,0 0 0 0 0,0 1 1 0 0,0 0-1 0 0,1 0 1 0 0,-1-1-1 0 0,0 1 1 0 0,1 1-1 0 0,-1-1 1 0 0,0 0-1 0 0,1 0 1 0 0,-1 1-1 0 0,1 0 1 0 0,-1-1-1 0 0,1 1 1 0 0,-1 0-1 0 0,1 0 1 0 0,-1 0-1 0 0,1 1 1 0 0,-1-1-1 0 0,5 1 1 0 0,-6 0-50 0 0,1-1 1 0 0,-1 1 0 0 0,1 0-1 0 0,-1-1 1 0 0,1 1 0 0 0,-1 0-1 0 0,1 0 1 0 0,-1 0 0 0 0,1 0-1 0 0,-1 0 1 0 0,0 0 0 0 0,0 0-1 0 0,0 1 1 0 0,1-1 0 0 0,-1 0-1 0 0,1 3 1 0 0,6 6-2707 0 0,2-4-4037 0 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5.393"/>
    </inkml:context>
    <inkml:brush xml:id="br0">
      <inkml:brushProperty name="width" value="0.05" units="cm"/>
      <inkml:brushProperty name="height" value="0.05" units="cm"/>
      <inkml:brushProperty name="color" value="#FF0000"/>
    </inkml:brush>
  </inkml:definitions>
  <inkml:trace contextRef="#ctx0" brushRef="#br0">94 1 5825 0 0,'0'0'9782'0'0,"-4"3"-8775"0"0,-7 7 351 0 0,0 1-533 0 0,-1-1-1 0 0,2 2 1 0 0,-11 13-1 0 0,18-20-962 0 0,0 0 0 0 0,0 0 0 0 0,0 0 0 0 0,1 0-1 0 0,0 1 1 0 0,0-1 0 0 0,0 1 0 0 0,1-1 0 0 0,0 1 0 0 0,0 0 0 0 0,0 0 0 0 0,1 7-1 0 0,-1-13 95 0 0,1 1 0 0 0,0-1 0 0 0,0 1-1 0 0,0-1 1 0 0,0 1 0 0 0,0-1-1 0 0,0 1 1 0 0,0-1 0 0 0,0 1 0 0 0,1-1-1 0 0,-1 1 1 0 0,0-1 0 0 0,0 1 0 0 0,0-1-1 0 0,0 1 1 0 0,1-1 0 0 0,-1 1-1 0 0,0-1 1 0 0,1 0 0 0 0,-1 1 0 0 0,0-1-1 0 0,1 1 1 0 0,-1-1 0 0 0,0 0-1 0 0,1 1 1 0 0,-1-1 0 0 0,0 0 0 0 0,1 0-1 0 0,-1 1 1 0 0,1-1 0 0 0,-1 0-1 0 0,1 0 1 0 0,-1 0 0 0 0,1 1 0 0 0,19-7-1275 0 0,15-18 242 0 0,-30 17 1088 0 0,-1 0 0 0 0,1 0 0 0 0,-2-1 0 0 0,6-13 0 0 0,-1 1 885 0 0,-9 18-161 0 0,-2 8 217 0 0,0 0-999 0 0,1 0 0 0 0,1 1 0 0 0,-1-1 1 0 0,1 1-1 0 0,0-1 0 0 0,0 1 0 0 0,1-1 0 0 0,0 1 0 0 0,1 6 1 0 0,-1-11-109 0 0,0 1 1 0 0,0-1 0 0 0,0 0 0 0 0,0 1 0 0 0,0-1-1 0 0,1 0 1 0 0,-1 1 0 0 0,1-1 0 0 0,0 0 0 0 0,-1 0 0 0 0,1 0-1 0 0,0 1 1 0 0,0-1 0 0 0,1 0 0 0 0,-1 0 0 0 0,0-1-1 0 0,1 1 1 0 0,-1 0 0 0 0,1 0 0 0 0,-1-1 0 0 0,1 1 0 0 0,0-1-1 0 0,0 1 1 0 0,0-1 0 0 0,0 0 0 0 0,0 1 0 0 0,0-1-1 0 0,4 1 1 0 0,-5-2-81 0 0,-1 0 1 0 0,1 0-1 0 0,0 0 0 0 0,0 0 0 0 0,0 0 1 0 0,0 0-1 0 0,0 0 0 0 0,0-1 0 0 0,0 1 1 0 0,0 0-1 0 0,0-1 0 0 0,-1 1 0 0 0,1 0 1 0 0,0-1-1 0 0,0 1 0 0 0,0-1 0 0 0,-1 1 1 0 0,1-1-1 0 0,0 0 0 0 0,-1 1 0 0 0,1-1 0 0 0,0 0 1 0 0,-1 1-1 0 0,1-1 0 0 0,0-1 0 0 0,7-7-4269 0 0,0 4 1885 0 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5.908"/>
    </inkml:context>
    <inkml:brush xml:id="br0">
      <inkml:brushProperty name="width" value="0.05" units="cm"/>
      <inkml:brushProperty name="height" value="0.05" units="cm"/>
      <inkml:brushProperty name="color" value="#FF0000"/>
    </inkml:brush>
  </inkml:definitions>
  <inkml:trace contextRef="#ctx0" brushRef="#br0">1 119 8425 0 0,'0'0'3417'0'0,"4"-55"918"0"0,16-7-3370 0 0,-19 62-966 0 0,-1 0 0 0 0,0 0 0 0 0,1-1-1 0 0,-1 1 1 0 0,0 0 0 0 0,1 0 0 0 0,-1 0 0 0 0,1 0 0 0 0,-1-1 0 0 0,0 1 0 0 0,1 0 0 0 0,-1 0 0 0 0,1 0 0 0 0,-1 0 0 0 0,0 0 0 0 0,1 0 0 0 0,-1 0 0 0 0,1 0 0 0 0,-1 0 0 0 0,0 0 0 0 0,1 0 0 0 0,-1 1 0 0 0,1-1 0 0 0,-1 0 0 0 0,0 0 0 0 0,1 0 0 0 0,-1 0 0 0 0,0 1 0 0 0,1-1 0 0 0,-1 0 0 0 0,0 0 0 0 0,1 1 0 0 0,-1-1 0 0 0,0 0 0 0 0,1 1 0 0 0,-1-1 0 0 0,0 0 0 0 0,0 1 0 0 0,1-1 0 0 0,-1 0 0 0 0,0 1 0 0 0,0-1 0 0 0,0 0 0 0 0,0 1 0 0 0,0-1 0 0 0,1 1 0 0 0,-1-1 0 0 0,14 24-157 0 0,-13-21 171 0 0,5 8-162 0 0,13 25 142 0 0,-18-35-233 0 0,-1 0-1 0 0,1 0 0 0 0,-1 0 1 0 0,1 0-1 0 0,0 0 0 0 0,0 0 1 0 0,0 0-1 0 0,-1 0 1 0 0,1 0-1 0 0,0-1 0 0 0,0 1 1 0 0,0 0-1 0 0,0 0 0 0 0,0-1 1 0 0,1 1-1 0 0,-1-1 0 0 0,0 1 1 0 0,0-1-1 0 0,0 0 1 0 0,0 1-1 0 0,1-1 0 0 0,-1 0 1 0 0,2 1-1 0 0,-2-1 100 0 0,-1 0 1 0 0,0-1-1 0 0,0 1 1 0 0,1 0-1 0 0,-1 0 0 0 0,0 0 1 0 0,0 0-1 0 0,0 0 1 0 0,1 0-1 0 0,-1 0 0 0 0,0 0 1 0 0,0-1-1 0 0,0 1 1 0 0,1 0-1 0 0,-1 0 0 0 0,0 0 1 0 0,0-1-1 0 0,0 1 1 0 0,0 0-1 0 0,0 0 0 0 0,1 0 1 0 0,-1-1-1 0 0,0 1 1 0 0,0 0-1 0 0,0 0 0 0 0,0 0 1 0 0,0-1-1 0 0,0 1 1 0 0,0 0-1 0 0,0 0 0 0 0,0-1 1 0 0,0 1-1 0 0,0 0 1 0 0,0 0-1 0 0,0-1 0 0 0,0 1 1 0 0,0 0-1 0 0,0 0 1 0 0,0 0-1 0 0,0-1 0 0 0,0 1 1 0 0,0-6-2660 0 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6.643"/>
    </inkml:context>
    <inkml:brush xml:id="br0">
      <inkml:brushProperty name="width" value="0.05" units="cm"/>
      <inkml:brushProperty name="height" value="0.05" units="cm"/>
      <inkml:brushProperty name="color" value="#FF0000"/>
    </inkml:brush>
  </inkml:definitions>
  <inkml:trace contextRef="#ctx0" brushRef="#br0">98 0 8133 0 0,'0'0'9821'0'0,"-42"15"-8046"0"0,37-10-1855 0 0,0 1-1 0 0,0-1 1 0 0,1 1-1 0 0,-1 0 1 0 0,1 0-1 0 0,1 1 1 0 0,-1-1-1 0 0,1 1 1 0 0,0-1 0 0 0,0 1-1 0 0,1 0 1 0 0,0 0-1 0 0,-1 9 1 0 0,0-5-473 0 0,3-11 492 0 0,-1 1 1 0 0,1-1 0 0 0,0 1 0 0 0,0-1-1 0 0,0 1 1 0 0,-1-1 0 0 0,1 1 0 0 0,0-1 0 0 0,0 1-1 0 0,0-1 1 0 0,0 1 0 0 0,0-1 0 0 0,0 1-1 0 0,0 0 1 0 0,0-1 0 0 0,0 1 0 0 0,0-1-1 0 0,1 1 1 0 0,-1-1 0 0 0,0 1 0 0 0,0-1-1 0 0,0 1 1 0 0,1-1 0 0 0,-1 1 0 0 0,0-1 0 0 0,0 1-1 0 0,1-1 1 0 0,-1 0 0 0 0,0 1 0 0 0,1-1-1 0 0,0 1 1 0 0,18-1-2258 0 0,17-17 116 0 0,-25 10 1922 0 0,0-2 0 0 0,-1 1-1 0 0,0-2 1 0 0,13-14 0 0 0,-19 19 540 0 0,0 0-1 0 0,-1 0 1 0 0,1 0 0 0 0,-1-1 0 0 0,0 1-1 0 0,4-11 1 0 0,-4-1 3770 0 0,-8 28-2404 0 0,-9 29-887 0 0,0 71 51 0 0,10 57-4552 0 0,5-140 3220 0 0,-2-24 493 0 0,0 0-1 0 0,0 0 1 0 0,0 0 0 0 0,-1 0-1 0 0,1 0 1 0 0,-1 0 0 0 0,0-1-1 0 0,0 1 1 0 0,0-1 0 0 0,0 1-1 0 0,-1-1 1 0 0,1 0 0 0 0,-1 0-1 0 0,0 0 1 0 0,-5 4 0 0 0,6-5 20 0 0,1-1 0 0 0,0 0 1 0 0,0 0-1 0 0,0 0 0 0 0,-1 0 0 0 0,1 0 1 0 0,-1 0-1 0 0,1 0 0 0 0,-1 0 0 0 0,1-1 1 0 0,-1 1-1 0 0,1-1 0 0 0,-1 1 0 0 0,1-1 1 0 0,-1 1-1 0 0,0-1 0 0 0,1 0 0 0 0,-1 0 1 0 0,0 0-1 0 0,1 0 0 0 0,-1 0 1 0 0,0 0-1 0 0,1 0 0 0 0,-1-1 0 0 0,0 1 1 0 0,1-1-1 0 0,-1 1 0 0 0,1-1 0 0 0,-1 1 1 0 0,1-1-1 0 0,-1 0 0 0 0,1 0 0 0 0,-1 0 1 0 0,1 0-1 0 0,0 0 0 0 0,0 0 0 0 0,-1 0 1 0 0,1 0-1 0 0,0-1 0 0 0,-2-1 1 0 0,2 0-480 0 0,0 0 1 0 0,0 1 0 0 0,0-1 0 0 0,0 0 0 0 0,0 1 0 0 0,1-1 0 0 0,-1 0-1 0 0,1 0 1 0 0,-1 0 0 0 0,1 0 0 0 0,0 0 0 0 0,1 0 0 0 0,-1 0-1 0 0,0 1 1 0 0,1-1 0 0 0,0-4 0 0 0,0 0-3284 0 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7.244"/>
    </inkml:context>
    <inkml:brush xml:id="br0">
      <inkml:brushProperty name="width" value="0.05" units="cm"/>
      <inkml:brushProperty name="height" value="0.05" units="cm"/>
      <inkml:brushProperty name="color" value="#FF0000"/>
    </inkml:brush>
  </inkml:definitions>
  <inkml:trace contextRef="#ctx0" brushRef="#br0">1 96 6777 0 0,'0'0'5976'0'0,"11"-1"-2464"0"0,37-6-4456 0 0,-43 6 920 0 0,30-5-678 0 0,-34 6 718 0 0,-1 0 0 0 0,1-1 0 0 0,0 1 0 0 0,-1 0 0 0 0,1 0 0 0 0,-1 0 0 0 0,1-1 0 0 0,0 1 0 0 0,-1 0 0 0 0,1-1 0 0 0,-1 1 0 0 0,1-1 0 0 0,-1 1 0 0 0,1 0 1 0 0,-1-1-1 0 0,1 1 0 0 0,-1-1 0 0 0,0 1 0 0 0,1-1 0 0 0,-1 1 0 0 0,0-1 0 0 0,1 0 0 0 0,-1 1 0 0 0,0-1 0 0 0,0 1 0 0 0,1-1 0 0 0,-1 0 0 0 0,0 1 0 0 0,0-1 1 0 0,0 0-1 0 0,0 1 0 0 0,0-1 0 0 0,0 0 0 0 0,0 1 0 0 0,0-1 0 0 0,0 0 0 0 0,0 1 0 0 0,0-1 0 0 0,-1 1 0 0 0,1-1 0 0 0,0 0 0 0 0,-1 0 0 0 0,0-3 296 0 0,-19-34-350 0 0,19 37 139 0 0,1 0-1 0 0,-1 0 1 0 0,1 0 0 0 0,-1 1-1 0 0,1-1 1 0 0,-1 0 0 0 0,1 0-1 0 0,-1 0 1 0 0,0 0 0 0 0,0 0 0 0 0,1 1-1 0 0,-1-1 1 0 0,0 0 0 0 0,0 1-1 0 0,0-1 1 0 0,0 1 0 0 0,0-1-1 0 0,1 1 1 0 0,-1-1 0 0 0,0 1-1 0 0,0 0 1 0 0,0-1 0 0 0,-1 1 0 0 0,1 0-1 0 0,0 0 1 0 0,0 0 0 0 0,0-1-1 0 0,0 1 1 0 0,0 0 0 0 0,0 1-1 0 0,0-1 1 0 0,-2 0 0 0 0,-1 5-206 0 0,0-1 0 0 0,1 1 0 0 0,0 0 0 0 0,0 0 0 0 0,0 0 0 0 0,0 0 0 0 0,1 1 0 0 0,0-1 0 0 0,0 1 0 0 0,1-1 0 0 0,-1 1 0 0 0,1 0 0 0 0,0 6 0 0 0,-4 7-10 0 0,0 2 92 0 0,0-1 1 0 0,2 1-1 0 0,-2 28 1 0 0,5-44-122 0 0,-1 1 0 0 0,1-1 0 0 0,1 1 1 0 0,-1-1-1 0 0,1 1 0 0 0,0-1 0 0 0,0 0 1 0 0,1 1-1 0 0,-1-1 0 0 0,1 0 0 0 0,0 0 1 0 0,1 0-1 0 0,-1 0 0 0 0,1-1 0 0 0,0 1 1 0 0,0-1-1 0 0,0 1 0 0 0,6 4 0 0 0,-8-8-45 0 0,0 0-1 0 0,0-1 0 0 0,0 1 1 0 0,1-1-1 0 0,-1 1 1 0 0,0-1-1 0 0,0 0 0 0 0,1 1 1 0 0,-1-1-1 0 0,0 0 0 0 0,1 0 1 0 0,-1 0-1 0 0,0 0 0 0 0,1 0 1 0 0,-1 0-1 0 0,0 0 1 0 0,0-1-1 0 0,1 1 0 0 0,-1 0 1 0 0,0-1-1 0 0,3 0 0 0 0,28-15-5059 0 0,-24 11 3493 0 0,-2 1-934 0 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39.849"/>
    </inkml:context>
    <inkml:brush xml:id="br0">
      <inkml:brushProperty name="width" value="0.05" units="cm"/>
      <inkml:brushProperty name="height" value="0.05" units="cm"/>
      <inkml:brushProperty name="color" value="#FF0000"/>
    </inkml:brush>
  </inkml:definitions>
  <inkml:trace contextRef="#ctx0" brushRef="#br0">30 106 2956 0 0,'0'0'13510'0'0,"0"36"-13797"0"0,0 136-224 0 0,-6-139 376 0 0,4-29-383 0 0,5-23 767 0 0,6-80 123 0 0,-5 36-500 0 0,-2 30 71 0 0,-1 18 102 0 0,0-1 0 0 0,2 0 0 0 0,6-26 0 0 0,-4 21-261 0 0,-5 19 346 0 0,1 0-1 0 0,-1 1 1 0 0,0-1-1 0 0,1 0 1 0 0,-1 0-1 0 0,1 0 0 0 0,0 1 1 0 0,0-1-1 0 0,-1 0 1 0 0,1 1-1 0 0,0-1 1 0 0,1 1-1 0 0,0-3 1 0 0,-1 4-86 0 0,1 0 0 0 0,-1 0 0 0 0,0-1 0 0 0,1 1 0 0 0,-1 0 0 0 0,1 0 0 0 0,-1 0 0 0 0,0 1 0 0 0,1-1 0 0 0,-1 0 0 0 0,0 0 0 0 0,1 1 0 0 0,-1-1 0 0 0,0 1 0 0 0,1-1 0 0 0,-1 1 0 0 0,0 0 0 0 0,0-1 0 0 0,0 1 0 0 0,0 0 0 0 0,1 0 0 0 0,-1 0 0 0 0,0 0 0 0 0,0 1 0 0 0,6 3-186 0 0,-1 1 0 0 0,0-1 0 0 0,0 1 1 0 0,-1 1-1 0 0,0-1 0 0 0,0 1 0 0 0,-1 0 1 0 0,0 0-1 0 0,0 0 0 0 0,6 16 0 0 0,1 8-682 0 0,10 47-1 0 0,-10-33-148 0 0,-7-34 510 0 0,-1 0 1 0 0,-1 0-1 0 0,0 0 0 0 0,-1 0 1 0 0,0 19-1 0 0,-1-27 525 0 0,0 0 0 0 0,0 0 0 0 0,-1 1-1 0 0,0-1 1 0 0,0 0 0 0 0,0 0 0 0 0,0 0 0 0 0,0 0-1 0 0,0-1 1 0 0,-1 1 0 0 0,1 0 0 0 0,-1 0 0 0 0,0-1 0 0 0,0 1-1 0 0,0-1 1 0 0,0 0 0 0 0,0 1 0 0 0,-1-1 0 0 0,1 0-1 0 0,-1 0 1 0 0,1-1 0 0 0,-1 1 0 0 0,0 0 0 0 0,1-1-1 0 0,-4 2 1 0 0,-15 4 380 0 0,1-1-1 0 0,-1 0 0 0 0,-1-2 1 0 0,1 0-1 0 0,0-2 0 0 0,-25 1 1 0 0,45-5-715 0 0,1-1 0 0 0,0 1 0 0 0,-1 0 0 0 0,1-1 0 0 0,1 1 0 0 0,-1-1 0 0 0,0 1 0 0 0,0 0 1 0 0,1-1-1 0 0,-1 1 0 0 0,3-4 0 0 0,-2 2-85 0 0,8-13-2381 0 0,2 2-3340 0 0,-7 13 2975 0 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0.650"/>
    </inkml:context>
    <inkml:brush xml:id="br0">
      <inkml:brushProperty name="width" value="0.05" units="cm"/>
      <inkml:brushProperty name="height" value="0.05" units="cm"/>
      <inkml:brushProperty name="color" value="#FF0000"/>
    </inkml:brush>
  </inkml:definitions>
  <inkml:trace contextRef="#ctx0" brushRef="#br0">38 35 1632 0 0,'0'0'5699'0'0,"0"-5"-5136"0"0,-8-25 7838 0 0,8 56-7868 0 0,3 58-1032 0 0,-1-50-145 0 0,-1-1-1 0 0,-6 64 0 0 0,4-91 219 0 0,-8 37-80 0 0,9-41 327 0 0,0-1 0 0 0,-1 0 0 0 0,1 0 0 0 0,0 1 0 0 0,-1-1 0 0 0,1 0 0 0 0,-1 0 0 0 0,1 1 0 0 0,-1-1 0 0 0,1 0 0 0 0,-1 0 0 0 0,0 0 1 0 0,0 0-1 0 0,1 0 0 0 0,-1 0 0 0 0,0 0 0 0 0,0 0 0 0 0,0 0 0 0 0,0-1 0 0 0,0 1 0 0 0,-1 0 0 0 0,1-1 0 0 0,0 1 0 0 0,-2 0 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49.784"/>
    </inkml:context>
    <inkml:brush xml:id="br0">
      <inkml:brushProperty name="width" value="0.05" units="cm"/>
      <inkml:brushProperty name="height" value="0.05" units="cm"/>
      <inkml:brushProperty name="color" value="#0000FF"/>
    </inkml:brush>
  </inkml:definitions>
  <inkml:trace contextRef="#ctx0" brushRef="#br0">112 4 3892 0 0,'0'0'11534'0'0,"-6"-1"-10060"0"0,-1 0-846 0 0,-1 0 0 0 0,0 0 0 0 0,0 1 0 0 0,0 0 1 0 0,0 1-1 0 0,1 0 0 0 0,-10 2 0 0 0,15-3-619 0 0,0 0 0 0 0,1 1 0 0 0,-1-1 0 0 0,1 0-1 0 0,-1 1 1 0 0,1-1 0 0 0,-1 1 0 0 0,1 0-1 0 0,-1-1 1 0 0,1 1 0 0 0,0 0 0 0 0,-1 0 0 0 0,1 0-1 0 0,0 0 1 0 0,0 0 0 0 0,0 0 0 0 0,-1 0 0 0 0,1 0-1 0 0,0 1 1 0 0,1-1 0 0 0,-1 0 0 0 0,0 1 0 0 0,0-1-1 0 0,0 0 1 0 0,1 1 0 0 0,-1-1 0 0 0,1 1 0 0 0,-1-1-1 0 0,1 1 1 0 0,0 0 0 0 0,-1-1 0 0 0,1 1 0 0 0,0-1-1 0 0,0 1 1 0 0,0 0 0 0 0,0-1 0 0 0,1 1 0 0 0,-1-1-1 0 0,0 1 1 0 0,1-1 0 0 0,-1 1 0 0 0,1-1-1 0 0,-1 1 1 0 0,1-1 0 0 0,-1 1 0 0 0,2 1 0 0 0,2 3-196 0 0,1 1 0 0 0,-1-1 0 0 0,1 1 0 0 0,0-2 0 0 0,1 1 0 0 0,-1 0 1 0 0,10 6-1 0 0,-10-8 103 0 0,0 0 0 0 0,0 0-1 0 0,0 1 1 0 0,-1 0 0 0 0,1 0 0 0 0,-1 0 0 0 0,-1 0 0 0 0,1 0 0 0 0,5 12 0 0 0,-8-14 117 0 0,0 0 1 0 0,-1 0-1 0 0,0 0 1 0 0,1 0-1 0 0,-1 0 1 0 0,0 0-1 0 0,0 0 1 0 0,-1 0 0 0 0,1 0-1 0 0,-1 0 1 0 0,1 0-1 0 0,-1 0 1 0 0,0 0-1 0 0,0 0 1 0 0,0-1 0 0 0,0 1-1 0 0,-1 0 1 0 0,1-1-1 0 0,-1 1 1 0 0,-3 3-1 0 0,1-1 15 0 0,0 0 0 0 0,-1 0 0 0 0,0-1-1 0 0,1 0 1 0 0,-1 0 0 0 0,-1 0 0 0 0,1-1 0 0 0,0 0-1 0 0,-10 4 1 0 0,-1-5-3470 0 0,23-23-14341 0 0</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1.070"/>
    </inkml:context>
    <inkml:brush xml:id="br0">
      <inkml:brushProperty name="width" value="0.05" units="cm"/>
      <inkml:brushProperty name="height" value="0.05" units="cm"/>
      <inkml:brushProperty name="color" value="#FF0000"/>
    </inkml:brush>
  </inkml:definitions>
  <inkml:trace contextRef="#ctx0" brushRef="#br0">0 1 4592 0 0,'0'0'6150'0'0,"31"14"-3448"0"0,-18-10-2320 0 0,-1 0 0 0 0,1-1 0 0 0,0-1 1 0 0,-1 0-1 0 0,24 0 0 0 0,-26-2-857 0 0,0 0-1 0 0,0 0 0 0 0,0-1 1 0 0,14-4-1 0 0,-4-3-3297 0 0,-10 2-3309 0 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2.620"/>
    </inkml:context>
    <inkml:brush xml:id="br0">
      <inkml:brushProperty name="width" value="0.05" units="cm"/>
      <inkml:brushProperty name="height" value="0.05" units="cm"/>
      <inkml:brushProperty name="color" value="#FF0000"/>
    </inkml:brush>
  </inkml:definitions>
  <inkml:trace contextRef="#ctx0" brushRef="#br0">9 1 1604 0 0,'0'0'10818'0'0,"-2"11"-7831"0"0,-4 38-2675 0 0,6-46-344 0 0,0 1-1 0 0,0 0 1 0 0,1-1 0 0 0,-1 1 0 0 0,1-1-1 0 0,0 1 1 0 0,0-1 0 0 0,1 0 0 0 0,-1 1 0 0 0,1-1-1 0 0,-1 0 1 0 0,1 0 0 0 0,0 0 0 0 0,0 0-1 0 0,0 0 1 0 0,1-1 0 0 0,-1 1 0 0 0,1-1 0 0 0,-1 1-1 0 0,1-1 1 0 0,0 0 0 0 0,0 0 0 0 0,0 0-1 0 0,5 2 1 0 0,-6-3-29 0 0,1 0-1 0 0,-1 0 1 0 0,1-1-1 0 0,-1 1 1 0 0,1-1-1 0 0,0 0 1 0 0,-1 0-1 0 0,1 0 1 0 0,-1 0-1 0 0,1 0 1 0 0,0 0-1 0 0,-1 0 1 0 0,1-1-1 0 0,-1 0 1 0 0,1 1-1 0 0,-1-1 1 0 0,1 0-1 0 0,-1 0 1 0 0,0 0-1 0 0,1-1 1 0 0,-1 1-1 0 0,0-1 1 0 0,0 1-1 0 0,0-1 1 0 0,0 0-1 0 0,0 1 1 0 0,0-1-1 0 0,-1 0 1 0 0,1 0-1 0 0,-1 0 1 0 0,1-1-1 0 0,-1 1 1 0 0,0 0-1 0 0,2-5 1 0 0,0 2 121 0 0,0 0 1 0 0,-1-1 0 0 0,1 0-1 0 0,-2 1 1 0 0,1-1 0 0 0,0 0 0 0 0,0-10-1 0 0,-2 15-4 0 0,0 0 1 0 0,0 0-1 0 0,0 0 0 0 0,0 0 0 0 0,0 1 0 0 0,0-1 1 0 0,0 0-1 0 0,-1 0 0 0 0,1 0 0 0 0,0 0 1 0 0,-1 0-1 0 0,1 0 0 0 0,-1 1 0 0 0,1-1 0 0 0,0 0 1 0 0,-1 0-1 0 0,0 1 0 0 0,1-1 0 0 0,-1 0 0 0 0,1 1 1 0 0,-1-1-1 0 0,0 0 0 0 0,0 0 0 0 0,-1 1 10 0 0,0-1-1 0 0,0 0 0 0 0,0 1 1 0 0,0 0-1 0 0,0-1 1 0 0,0 1-1 0 0,0 0 1 0 0,0 0-1 0 0,0 0 1 0 0,0 0-1 0 0,0 1 0 0 0,0-1 1 0 0,0 0-1 0 0,0 1 1 0 0,-3 1-1 0 0,-10 2-115 0 0,-1 2 0 0 0,1-1 0 0 0,0 2 1 0 0,-19 11-1 0 0,58-18-8779 0 0,-15-1 5959 0 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5.074"/>
    </inkml:context>
    <inkml:brush xml:id="br0">
      <inkml:brushProperty name="width" value="0.05" units="cm"/>
      <inkml:brushProperty name="height" value="0.05" units="cm"/>
      <inkml:brushProperty name="color" value="#FF0000"/>
    </inkml:brush>
  </inkml:definitions>
  <inkml:trace contextRef="#ctx0" brushRef="#br0">1 135 1212 0 0,'0'0'10047'0'0,"0"4"-9726"0"0,12 144 1416 0 0,-16-66-877 0 0,4-82-895 0 0,-4-32 1170 0 0,12-245 1674 0 0,-8 274-2834 0 0,0 1 0 0 0,0-1 0 0 0,1 1 0 0 0,-1-1 0 0 0,1 0 0 0 0,-1 1 0 0 0,1-1 0 0 0,0 1 0 0 0,0 0 0 0 0,0-1 0 0 0,0 1 0 0 0,0 0 0 0 0,1 0 0 0 0,-1-1 1 0 0,1 1-1 0 0,-1 0 0 0 0,1 0 0 0 0,0 1 0 0 0,0-1 0 0 0,0 0 0 0 0,0 0 0 0 0,0 1 0 0 0,0 0 0 0 0,0-1 0 0 0,5-1 0 0 0,-5 2 18 0 0,0 1 1 0 0,0-1 0 0 0,0 1 0 0 0,0 0 0 0 0,1 0 0 0 0,-1 0 0 0 0,0 0-1 0 0,0 0 1 0 0,0 0 0 0 0,0 0 0 0 0,0 1 0 0 0,0-1 0 0 0,0 1 0 0 0,0 0-1 0 0,0-1 1 0 0,0 1 0 0 0,0 0 0 0 0,0 0 0 0 0,0 0 0 0 0,0 1-1 0 0,-1-1 1 0 0,1 0 0 0 0,0 1 0 0 0,-1-1 0 0 0,1 1 0 0 0,-1-1 0 0 0,0 1-1 0 0,1 0 1 0 0,-1-1 0 0 0,0 1 0 0 0,0 0 0 0 0,1 4 0 0 0,25 37-439 0 0,-20-33 369 0 0,0 0 0 0 0,-1 0 0 0 0,0 1 0 0 0,-1 0 0 0 0,5 14 0 0 0,-6-11-46 0 0,-1 1 0 0 0,0 0 0 0 0,-1-1 0 0 0,-1 1 0 0 0,-1 0 0 0 0,-1 20 0 0 0,1-28 101 0 0,-1 1 0 0 0,0 0 1 0 0,-1-1-1 0 0,1 1 0 0 0,-2-1 1 0 0,1 0-1 0 0,-1 1 0 0 0,0-1 1 0 0,0 0-1 0 0,-1-1 0 0 0,0 1 1 0 0,0 0-1 0 0,-10 10 0 0 0,9-13 72 0 0,0 0 0 0 0,0-1-1 0 0,-1 1 1 0 0,1-1-1 0 0,-1 0 1 0 0,1-1 0 0 0,-1 1-1 0 0,0-1 1 0 0,0-1-1 0 0,0 1 1 0 0,-1-1-1 0 0,1 0 1 0 0,0 0 0 0 0,0 0-1 0 0,-1-1 1 0 0,1 0-1 0 0,0 0 1 0 0,-9-2 0 0 0,-9 1-298 0 0,49-6-11519 0 0,-21 2 9264 0 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5.729"/>
    </inkml:context>
    <inkml:brush xml:id="br0">
      <inkml:brushProperty name="width" value="0.05" units="cm"/>
      <inkml:brushProperty name="height" value="0.05" units="cm"/>
      <inkml:brushProperty name="color" value="#FF0000"/>
    </inkml:brush>
  </inkml:definitions>
  <inkml:trace contextRef="#ctx0" brushRef="#br0">0 5 872 0 0,'0'0'8621'0'0,"12"-4"-4027"0"0,-9 13-4391 0 0,0 1-1 0 0,-1-1 1 0 0,-1 1 0 0 0,0 0-1 0 0,0 0 1 0 0,-1 0-1 0 0,-1 16 1 0 0,1-8-130 0 0,0 3 34 0 0,1-10-542 0 0,-1-1-1 0 0,0 0 0 0 0,-1 1 0 0 0,0-1 0 0 0,0 0 0 0 0,-1 0 0 0 0,-6 20 0 0 0,7-25 238 0 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6.170"/>
    </inkml:context>
    <inkml:brush xml:id="br0">
      <inkml:brushProperty name="width" value="0.05" units="cm"/>
      <inkml:brushProperty name="height" value="0.05" units="cm"/>
      <inkml:brushProperty name="color" value="#FF0000"/>
    </inkml:brush>
  </inkml:definitions>
  <inkml:trace contextRef="#ctx0" brushRef="#br0">1 4 4424 0 0,'0'0'8989'0'0,"4"2"-8855"0"0,8 1-81 0 0,0 0 0 0 0,0-1 0 0 0,1 0 0 0 0,-1-1 0 0 0,1 0 0 0 0,-1-1 0 0 0,22-3 0 0 0,-8-1-3571 0 0,-2-4-3777 0 0,-17 6 4137 0 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7.370"/>
    </inkml:context>
    <inkml:brush xml:id="br0">
      <inkml:brushProperty name="width" value="0.05" units="cm"/>
      <inkml:brushProperty name="height" value="0.05" units="cm"/>
      <inkml:brushProperty name="color" value="#FF0000"/>
    </inkml:brush>
  </inkml:definitions>
  <inkml:trace contextRef="#ctx0" brushRef="#br0">122 179 1540 0 0,'0'0'11322'0'0,"-5"0"-10644"0"0,0 0-465 0 0,-1 0 0 0 0,1 1 0 0 0,-1 0 1 0 0,1 0-1 0 0,0 0 0 0 0,-1 1 0 0 0,1 0 0 0 0,0 0 0 0 0,0 0 1 0 0,0 0-1 0 0,0 1 0 0 0,0 0 0 0 0,1 0 0 0 0,-9 7 0 0 0,11-8-208 0 0,-1 1 0 0 0,0-1 0 0 0,1 1-1 0 0,-1 0 1 0 0,1-1 0 0 0,0 1 0 0 0,0 0-1 0 0,0 1 1 0 0,0-1 0 0 0,1 0-1 0 0,-1 0 1 0 0,1 1 0 0 0,0-1 0 0 0,0 1-1 0 0,0-1 1 0 0,0 1 0 0 0,1-1-1 0 0,-1 1 1 0 0,1-1 0 0 0,0 1 0 0 0,0 0-1 0 0,0-1 1 0 0,1 1 0 0 0,-1 0-1 0 0,3 6 1 0 0,-3-9-73 0 0,1 1 0 0 0,-1-1 1 0 0,1 1-1 0 0,0-1 0 0 0,-1 1 0 0 0,1-1 0 0 0,0 1 0 0 0,0-1 0 0 0,0 0 0 0 0,0 0 1 0 0,0 0-1 0 0,0 1 0 0 0,0-1 0 0 0,1 0 0 0 0,-1 0 0 0 0,0 0 0 0 0,0-1 1 0 0,1 1-1 0 0,-1 0 0 0 0,1 0 0 0 0,-1-1 0 0 0,1 1 0 0 0,-1-1 0 0 0,1 1 0 0 0,-1-1 1 0 0,1 0-1 0 0,0 0 0 0 0,-1 1 0 0 0,1-1 0 0 0,-1 0 0 0 0,1 0 0 0 0,-1-1 0 0 0,1 1 1 0 0,0 0-1 0 0,1-1 0 0 0,0 0 28 0 0,0 0 1 0 0,1 0-1 0 0,-1 0 1 0 0,0-1-1 0 0,0 1 1 0 0,0-1-1 0 0,0 0 1 0 0,-1 1-1 0 0,1-1 1 0 0,0-1-1 0 0,-1 1 1 0 0,0 0-1 0 0,1-1 1 0 0,-1 1-1 0 0,3-5 1 0 0,9-21-327 0 0,-1 0 1 0 0,-2-1-1 0 0,11-41 1 0 0,-12 40 562 0 0,-1-23 823 0 0,-8 50-890 0 0,-1 0 0 0 0,1 0 0 0 0,-1 1 0 0 0,0-1 0 0 0,0 0 0 0 0,0 0 0 0 0,0 0-1 0 0,-1 1 1 0 0,1-1 0 0 0,-1 0 0 0 0,0 0 0 0 0,0 1 0 0 0,0-1 0 0 0,0 1 0 0 0,-2-5 0 0 0,1 1 648 0 0,-5 3-243 0 0,7 3-55 0 0,-5 36-351 0 0,6 41-1362 0 0,10 85 0 0 0,-10-119-713 0 0,-1-25-7307 0 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37:48.542"/>
    </inkml:context>
    <inkml:brush xml:id="br0">
      <inkml:brushProperty name="width" value="0.05" units="cm"/>
      <inkml:brushProperty name="height" value="0.05" units="cm"/>
      <inkml:brushProperty name="color" value="#FF0000"/>
    </inkml:brush>
  </inkml:definitions>
  <inkml:trace contextRef="#ctx0" brushRef="#br0">1 114 1600 0 0,'0'0'3920'0'0,"18"9"144"0"0,-17-7-3789 0 0,0 0 0 0 0,1 1 0 0 0,-1-1 0 0 0,0 0 1 0 0,0 0-1 0 0,0 0 0 0 0,0 1 0 0 0,0-1 1 0 0,0 0-1 0 0,-1 1 0 0 0,0-1 0 0 0,1 1 0 0 0,-1-1 1 0 0,0 4-1 0 0,0 44 371 0 0,0-31-481 0 0,0 17 42 0 0,0-60 681 0 0,16-177 1270 0 0,-16 199-2147 0 0,0 0 0 0 0,0 0 0 0 0,0 0 0 0 0,1 0 0 0 0,-1 0 0 0 0,0 0 0 0 0,1 0 0 0 0,0 0 0 0 0,-1 0 0 0 0,1 0 0 0 0,0 0 0 0 0,0 0 0 0 0,0 0 0 0 0,0 0 0 0 0,3-3 0 0 0,-3 5-20 0 0,0-1 0 0 0,0 0 0 0 0,0 1 0 0 0,0-1 0 0 0,0 1 0 0 0,0-1-1 0 0,0 1 1 0 0,0 0 0 0 0,0-1 0 0 0,1 1 0 0 0,-1 0 0 0 0,0 0-1 0 0,0 0 1 0 0,0 0 0 0 0,1 0 0 0 0,-1 0 0 0 0,0 0 0 0 0,0 0 0 0 0,0 0-1 0 0,1 1 1 0 0,-1-1 0 0 0,0 0 0 0 0,0 1 0 0 0,0-1 0 0 0,0 1-1 0 0,0-1 1 0 0,0 1 0 0 0,2 1 0 0 0,3 2-40 0 0,-1 1 0 0 0,1-1 0 0 0,-1 1 0 0 0,-1 0 0 0 0,1 0 0 0 0,-1 1 0 0 0,0-1 0 0 0,0 1 0 0 0,0 0 0 0 0,-1 0 0 0 0,0 0 0 0 0,0 1 0 0 0,0-1 0 0 0,2 13 0 0 0,0-2-423 0 0,-1 1 1 0 0,-1-1-1 0 0,0 1 1 0 0,-1 27-1 0 0,-2-39 450 0 0,0-1 0 0 0,0 1 0 0 0,-1-1 0 0 0,1 1 1 0 0,-1-1-1 0 0,-1 1 0 0 0,1-1 0 0 0,-1 0 0 0 0,0 1 0 0 0,0-1 0 0 0,-1 0 0 0 0,1 0 0 0 0,-1-1 0 0 0,0 1 1 0 0,-1-1-1 0 0,1 1 0 0 0,-1-1 0 0 0,-5 6 0 0 0,5-8 65 0 0,0 1 1 0 0,0-1-1 0 0,0 0 0 0 0,0 0 1 0 0,0 0-1 0 0,0-1 0 0 0,0 1 0 0 0,-1-1 1 0 0,1 0-1 0 0,0 0 0 0 0,-1-1 1 0 0,1 1-1 0 0,-1-1 0 0 0,1 0 1 0 0,-1 0-1 0 0,1-1 0 0 0,-1 1 1 0 0,1-1-1 0 0,-1 0 0 0 0,1 0 0 0 0,0 0 1 0 0,0-1-1 0 0,-7-3 0 0 0,6 3 460 0 0,-3-2-3447 0 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38.825"/>
    </inkml:context>
    <inkml:brush xml:id="br0">
      <inkml:brushProperty name="width" value="0.05" units="cm"/>
      <inkml:brushProperty name="height" value="0.05" units="cm"/>
      <inkml:brushProperty name="color" value="#FF0000"/>
    </inkml:brush>
  </inkml:definitions>
  <inkml:trace contextRef="#ctx0" brushRef="#br0">23 16 1736 0 0,'0'0'8172'0'0,"-5"-16"-5401"0"0,-3 88-1308 0 0,3 4 667 0 0,3-56-1596 0 0,0 0-1 0 0,1 0 1 0 0,1 0-1 0 0,5 33 1 0 0,-2-31-346 0 0,-2 0 1 0 0,0 1-1 0 0,-3 32 0 0 0,0 3 298 0 0,2-51-448 0 0,0 1 0 0 0,1-1 0 0 0,0 1 0 0 0,0-1 0 0 0,1 0 0 0 0,0 0 0 0 0,0 1 0 0 0,1-2 0 0 0,0 1 0 0 0,0 0 0 0 0,0 0 0 0 0,7 8 0 0 0,-7-11-36 0 0,0-1-1 0 0,0 1 1 0 0,1 0 0 0 0,-1-1 0 0 0,1 0-1 0 0,0 0 1 0 0,0 0 0 0 0,0 0 0 0 0,0-1-1 0 0,0 0 1 0 0,1 0 0 0 0,-1 0 0 0 0,1 0 0 0 0,-1 0-1 0 0,1-1 1 0 0,0 0 0 0 0,-1 0 0 0 0,1 0-1 0 0,0-1 1 0 0,5 0 0 0 0,-6 1-18 0 0,1 0-1 0 0,-1-1 1 0 0,1 0 0 0 0,-1 0 0 0 0,0 0 0 0 0,1-1-1 0 0,-1 1 1 0 0,1-1 0 0 0,-1 0 0 0 0,0-1 0 0 0,0 1-1 0 0,1-1 1 0 0,-1 1 0 0 0,0-1 0 0 0,0 0-1 0 0,-1-1 1 0 0,1 1 0 0 0,0-1 0 0 0,-1 1 0 0 0,1-1-1 0 0,-1 0 1 0 0,0-1 0 0 0,0 1 0 0 0,0 0-1 0 0,-1-1 1 0 0,1 0 0 0 0,2-5 0 0 0,4-4-56 0 0,-1 0 0 0 0,0-1 0 0 0,-1 0 0 0 0,0 0 0 0 0,-1-1 0 0 0,-1 0 0 0 0,-1 0 0 0 0,0 0 0 0 0,0 0 0 0 0,-2-1 0 0 0,0 1 0 0 0,-1-1 0 0 0,0 1 0 0 0,-1-1 0 0 0,-1 0 0 0 0,-3-17 0 0 0,-13-93-962 0 0,16 124 1031 0 0,1-4 30 0 0,-1 0-1 0 0,-1 0 1 0 0,1 0-1 0 0,-1 0 1 0 0,0 0-1 0 0,0 0 1 0 0,-1 1-1 0 0,-3-7 1 0 0,6 10-841 0 0,-1 1 0 0 0,1-1 0 0 0,0 0 0 0 0,0 1 0 0 0,0-1 0 0 0,0 0 1 0 0,0 1-1 0 0,0-1 0 0 0,0 0 0 0 0,0 1 0 0 0,1-1 0 0 0,-1 1 0 0 0,0-1 0 0 0,1 0 0 0 0,0 1 1 0 0,1-3-1 0 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39.612"/>
    </inkml:context>
    <inkml:brush xml:id="br0">
      <inkml:brushProperty name="width" value="0.05" units="cm"/>
      <inkml:brushProperty name="height" value="0.05" units="cm"/>
      <inkml:brushProperty name="color" value="#FF0000"/>
    </inkml:brush>
  </inkml:definitions>
  <inkml:trace contextRef="#ctx0" brushRef="#br0">7 163 4060 0 0,'0'0'7494'0'0,"-1"5"-6334"0"0,0-3-1170 0 0,-3 30 2043 0 0,4-31-1962 0 0,0 0 0 0 0,0-1 0 0 0,0 1 0 0 0,0-1 0 0 0,-1 1 0 0 0,1 0 0 0 0,0-1 0 0 0,0 1 0 0 0,0 0 0 0 0,0-1 0 0 0,1 1 0 0 0,-1 0 0 0 0,0-1 0 0 0,0 1 0 0 0,0-1 0 0 0,0 1 0 0 0,1 0 0 0 0,-1-1 0 0 0,0 1 0 0 0,0-1 0 0 0,1 1 0 0 0,-1-1 0 0 0,0 1 0 0 0,1-1 0 0 0,-1 1 0 0 0,1-1 0 0 0,-1 1 0 0 0,1-1 0 0 0,-1 0 0 0 0,1 1 0 0 0,-1-1 0 0 0,1 1 0 0 0,-1-1 0 0 0,1 0 0 0 0,-1 0 0 0 0,1 1 0 0 0,0-1 0 0 0,-1 0 0 0 0,1 0 0 0 0,0 0 0 0 0,-1 0 0 0 0,1 0 0 0 0,0 0 0 0 0,2-2-32 0 0,-1-1-1 0 0,0 0 1 0 0,1 0 0 0 0,-1 0-1 0 0,0-1 1 0 0,-1 1 0 0 0,1 0-1 0 0,0-1 1 0 0,-1 1 0 0 0,0-1-1 0 0,0 0 1 0 0,0 1 0 0 0,0-7-1 0 0,2 1 1 0 0,4-15-35 0 0,-2-1 0 0 0,0 1 0 0 0,-2-1-1 0 0,1-26 1 0 0,-1 40 296 0 0,3 22 50 0 0,5 26 349 0 0,-7-8-705 0 0,-3-13 51 0 0,1 0 0 0 0,1-1 1 0 0,7 21-1 0 0,-9-32-13 0 0,0 0 0 0 0,1 0 0 0 0,0 0 1 0 0,0-1-1 0 0,0 1 0 0 0,0-1 0 0 0,1 1 1 0 0,-1-1-1 0 0,1 0 0 0 0,0 0 0 0 0,0 0 1 0 0,0 0-1 0 0,0 0 0 0 0,1-1 0 0 0,-1 1 0 0 0,1-1 1 0 0,5 3-1 0 0,-9-5-64 0 0,1 0 0 0 0,-1 0 0 0 0,0 0 0 0 0,1 0 0 0 0,-1 0 0 0 0,0 0 0 0 0,1 0 0 0 0,-1 0 0 0 0,0 0 1 0 0,1 0-1 0 0,-1 0 0 0 0,0 0 0 0 0,1-1 0 0 0,-1 1 0 0 0,0 0 0 0 0,1 0 0 0 0,-1 0 0 0 0,0 0 0 0 0,1-1 0 0 0,-1 1 0 0 0,0 0 0 0 0,0 0 0 0 0,1 0 1 0 0,-1-1-1 0 0,0 1 0 0 0,0 0 0 0 0,1 0 0 0 0,-1-1 0 0 0,0 1 0 0 0,0 0 0 0 0,0-1 0 0 0,0 1 0 0 0,1 0 0 0 0,-1-1 0 0 0,0 1 0 0 0,0 0 0 0 0,0-1 0 0 0,0 1 1 0 0,0 0-1 0 0,0-1 0 0 0,0 1 0 0 0,0 0 0 0 0,0-1 0 0 0,0 1 0 0 0,0 0 0 0 0,0-1 0 0 0,0-24-6604 0 0,-1 19 738 0 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0.067"/>
    </inkml:context>
    <inkml:brush xml:id="br0">
      <inkml:brushProperty name="width" value="0.05" units="cm"/>
      <inkml:brushProperty name="height" value="0.05" units="cm"/>
      <inkml:brushProperty name="color" value="#FF0000"/>
    </inkml:brush>
  </inkml:definitions>
  <inkml:trace contextRef="#ctx0" brushRef="#br0">5 0 4984 0 0,'0'0'12308'0'0,"1"7"-10974"0"0,1 25 485 0 0,-5 50 0 0 0,-1-3-1086 0 0,4-79-764 0 0,0 1 1 0 0,0 0-1 0 0,-1 0 0 0 0,1 0 0 0 0,0 0 0 0 0,0 0 0 0 0,0 0 0 0 0,0 0 0 0 0,1 0 0 0 0,-1 0 0 0 0,0 0 0 0 0,0 0 0 0 0,0 0 0 0 0,1 0 0 0 0,-1 0 0 0 0,1 0 0 0 0,-1 0 0 0 0,0 0 0 0 0,1-1 0 0 0,0 1 0 0 0,-1 0 0 0 0,1 0 0 0 0,-1-1 0 0 0,1 1 0 0 0,0 0 0 0 0,0-1 0 0 0,-1 1 0 0 0,1 0 0 0 0,0-1 0 0 0,0 1 0 0 0,0-1 0 0 0,0 1 0 0 0,-1-1 0 0 0,1 0 1 0 0,2 1-1 0 0,-2-1-236 0 0,1-1 0 0 0,-1 1 0 0 0,0-1 0 0 0,1 1 0 0 0,-1-1 0 0 0,0 0 0 0 0,1 0 1 0 0,-1 0-1 0 0,0 1 0 0 0,0-1 0 0 0,0 0 0 0 0,0 0 0 0 0,1 0 0 0 0,-2-1 0 0 0,1 1 1 0 0,0 0-1 0 0,0 0 0 0 0,0-1 0 0 0,0 1 0 0 0,-1 0 0 0 0,1-1 0 0 0,-1 1 0 0 0,1 0 1 0 0,0-2-1 0 0,3-10-4116 0 0,0-1-1109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0.302"/>
    </inkml:context>
    <inkml:brush xml:id="br0">
      <inkml:brushProperty name="width" value="0.05" units="cm"/>
      <inkml:brushProperty name="height" value="0.05" units="cm"/>
      <inkml:brushProperty name="color" value="#0000FF"/>
    </inkml:brush>
  </inkml:definitions>
  <inkml:trace contextRef="#ctx0" brushRef="#br0">123 1 9461 0 0,'0'0'7439'0'0,"-6"0"-7062"0"0,-3 0 267 0 0,0 0-1 0 0,-1 1 1 0 0,1 0 0 0 0,0 0-1 0 0,-15 5 1 0 0,21-6-651 0 0,1 1 0 0 0,-1 0 1 0 0,1-1-1 0 0,0 1 0 0 0,0 0 0 0 0,-1 0 0 0 0,1 0 0 0 0,0 1 1 0 0,0-1-1 0 0,0 0 0 0 0,0 1 0 0 0,0-1 0 0 0,1 1 0 0 0,-1 0 1 0 0,0 0-1 0 0,1-1 0 0 0,-1 1 0 0 0,1 0 0 0 0,0 0 1 0 0,-1 0-1 0 0,1 1 0 0 0,0-1 0 0 0,0 0 0 0 0,1 0 0 0 0,-1 1 1 0 0,0-1-1 0 0,0 4 0 0 0,1-5-42 0 0,1 0 0 0 0,-1-1 0 0 0,0 1 0 0 0,1 0 0 0 0,-1-1 0 0 0,1 1 0 0 0,-1 0 0 0 0,1-1 0 0 0,-1 1 0 0 0,1-1 0 0 0,-1 1 0 0 0,1-1 0 0 0,0 1 0 0 0,-1-1 0 0 0,1 1 0 0 0,0-1 0 0 0,-1 0 0 0 0,1 1 0 0 0,0-1 0 0 0,-1 0 0 0 0,1 0 0 0 0,0 1 0 0 0,0-1 0 0 0,-1 0 0 0 0,2 0 0 0 0,28 5-477 0 0,-18-3 214 0 0,-7 0 311 0 0,1 0 1 0 0,-1 1 0 0 0,0 0 0 0 0,0 0-1 0 0,0 0 1 0 0,-1 0 0 0 0,1 1-1 0 0,-1 0 1 0 0,0 0 0 0 0,0 0 0 0 0,0 0-1 0 0,0 1 1 0 0,-1 0 0 0 0,0-1 0 0 0,4 9-1 0 0,-3-3 8 0 0,-1 0 0 0 0,0 0 0 0 0,-1 0-1 0 0,0 0 1 0 0,0 0 0 0 0,-1 0 0 0 0,-1 21 0 0 0,0-27 66 0 0,0 0 1 0 0,0 0-1 0 0,-1-1 1 0 0,1 1-1 0 0,-1 0 1 0 0,0 0-1 0 0,0 0 1 0 0,-1 0-1 0 0,1-1 0 0 0,-1 1 1 0 0,1-1-1 0 0,-1 1 1 0 0,0-1-1 0 0,-1 1 1 0 0,1-1-1 0 0,-1 0 1 0 0,1 0-1 0 0,-1 0 1 0 0,0-1-1 0 0,0 1 1 0 0,0-1-1 0 0,0 1 1 0 0,0-1-1 0 0,-1 0 1 0 0,1 0-1 0 0,-1-1 1 0 0,1 1-1 0 0,-1-1 0 0 0,0 1 1 0 0,0-1-1 0 0,0 0 1 0 0,1-1-1 0 0,-1 1 1 0 0,-5 0-1 0 0,8-1-601 0 0,3-11-7065 0 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0.518"/>
    </inkml:context>
    <inkml:brush xml:id="br0">
      <inkml:brushProperty name="width" value="0.05" units="cm"/>
      <inkml:brushProperty name="height" value="0.05" units="cm"/>
      <inkml:brushProperty name="color" value="#FF0000"/>
    </inkml:brush>
  </inkml:definitions>
  <inkml:trace contextRef="#ctx0" brushRef="#br0">13 0 7161 0 0,'0'0'9381'0'0,"-13"25"-9578"0"0,13-19-259 0 0,4-1-768 0 0,1 2-1156 0 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1.001"/>
    </inkml:context>
    <inkml:brush xml:id="br0">
      <inkml:brushProperty name="width" value="0.05" units="cm"/>
      <inkml:brushProperty name="height" value="0.05" units="cm"/>
      <inkml:brushProperty name="color" value="#FF0000"/>
    </inkml:brush>
  </inkml:definitions>
  <inkml:trace contextRef="#ctx0" brushRef="#br0">139 1 1172 0 0,'0'0'9519'0'0,"0"6"-7427"0"0,8 144 5902 0 0,1 13-6044 0 0,-9-162-1949 0 0,-1 18-13 0 0,1 0-1 0 0,1 0 0 0 0,1 0 0 0 0,0 0 1 0 0,1 0-1 0 0,10 32 0 0 0,-11-45-1392 0 0,-5-7-719 0 0,-3-16-4795 0 0,6 6 1552 0 0,0 2-1425 0 0</inkml:trace>
  <inkml:trace contextRef="#ctx0" brushRef="#br0" timeOffset="1">12 283 8325 0 0,'0'0'7836'0'0,"-4"0"-7720"0"0,-4 1 1364 0 0,13 1-309 0 0,31 3 384 0 0,52 4-613 0 0,-68-8-1078 0 0,-11 0-15 0 0,0 0 1 0 0,1-1-1 0 0,-1 0 1 0 0,1 0-1 0 0,-1-1 1 0 0,0 0-1 0 0,0-1 1 0 0,1 0-1 0 0,-1 0 1 0 0,14-6-1 0 0,-11-5-3555 0 0,-12 13 3408 0 0,0-1-1 0 0,1 1 1 0 0,-1-1-1 0 0,0 1 1 0 0,0-1-1 0 0,0 1 1 0 0,0-1-1 0 0,0 1 1 0 0,0-1-1 0 0,0 1 1 0 0,0-1-1 0 0,0 0 1 0 0,0 1-1 0 0,0-1 1 0 0,0 1-1 0 0,0-1 1 0 0,-1 1-1 0 0,1-1 1 0 0,0 1-1 0 0,0-1 0 0 0,-1 1 1 0 0,1-1-1 0 0,0 1 1 0 0,-1-1-1 0 0,1 1 1 0 0,-1-1-1 0 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1.504"/>
    </inkml:context>
    <inkml:brush xml:id="br0">
      <inkml:brushProperty name="width" value="0.05" units="cm"/>
      <inkml:brushProperty name="height" value="0.05" units="cm"/>
      <inkml:brushProperty name="color" value="#FF0000"/>
    </inkml:brush>
  </inkml:definitions>
  <inkml:trace contextRef="#ctx0" brushRef="#br0">135 0 7753 0 0,'0'0'11876'0'0,"-3"1"-11292"0"0,-9 3-441 0 0,0-1 0 0 0,0 2 0 0 0,0 0-1 0 0,1 0 1 0 0,-12 9 0 0 0,19-12-150 0 0,1 0 0 0 0,-1 0 0 0 0,1 0 0 0 0,0 1 1 0 0,0 0-1 0 0,0-1 0 0 0,0 1 0 0 0,0 0 0 0 0,1 0 0 0 0,0 1 0 0 0,-1-1 1 0 0,1 1-1 0 0,0-1 0 0 0,0 1 0 0 0,1-1 0 0 0,-1 1 0 0 0,1 0 0 0 0,0 0 1 0 0,0 0-1 0 0,-1 7 0 0 0,2-9-32 0 0,1 0 0 0 0,-1 0 0 0 0,1 0 0 0 0,0 0 0 0 0,0-1 0 0 0,-1 1 0 0 0,1 0 0 0 0,0 0 0 0 0,1 0 0 0 0,-1-1 0 0 0,0 1 0 0 0,0 0 1 0 0,1-1-1 0 0,-1 1 0 0 0,1-1 0 0 0,-1 0 0 0 0,1 0 0 0 0,0 1 0 0 0,-1-1 0 0 0,1 0 0 0 0,0 0 0 0 0,0 0 0 0 0,2 0 0 0 0,54 19-84 0 0,-42-15 255 0 0,110 33 887 0 0,-126-37-1003 0 0,1-1 0 0 0,-1 0 0 0 0,1 0 0 0 0,-1 0 1 0 0,1 0-1 0 0,-1 1 0 0 0,0-1 0 0 0,1 0 0 0 0,-1 1 0 0 0,1-1 1 0 0,-1 0-1 0 0,0 1 0 0 0,1-1 0 0 0,-1 0 0 0 0,0 1 1 0 0,1-1-1 0 0,-1 0 0 0 0,0 1 0 0 0,0-1 0 0 0,1 1 0 0 0,-1-1 1 0 0,0 1-1 0 0,0-1 0 0 0,0 1 0 0 0,0-1 0 0 0,0 1 1 0 0,0-1-1 0 0,1 1 0 0 0,-1-1 0 0 0,0 1 0 0 0,0-1 0 0 0,0 1 1 0 0,-1-1-1 0 0,1 1 0 0 0,0 0 0 0 0,-13 17 752 0 0,-24 11 270 0 0,11-13-999 0 0,-20 11-180 0 0,18-20-2713 0 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2.450"/>
    </inkml:context>
    <inkml:brush xml:id="br0">
      <inkml:brushProperty name="width" value="0.05" units="cm"/>
      <inkml:brushProperty name="height" value="0.05" units="cm"/>
      <inkml:brushProperty name="color" value="#FF0000"/>
    </inkml:brush>
  </inkml:definitions>
  <inkml:trace contextRef="#ctx0" brushRef="#br0">95 58 4864 0 0,'0'0'9130'0'0,"-5"0"-8411"0"0,1 0-510 0 0,0 1 0 0 0,-1 0 0 0 0,1 0 0 0 0,0 0 0 0 0,0 0 1 0 0,0 1-1 0 0,0 0 0 0 0,1-1 0 0 0,-1 1 0 0 0,0 1 0 0 0,1-1 0 0 0,-1 0 1 0 0,1 1-1 0 0,0 0 0 0 0,0 0 0 0 0,0 0 0 0 0,0 0 0 0 0,1 0 0 0 0,-1 1 1 0 0,1-1-1 0 0,-4 7 0 0 0,5-7-178 0 0,-1 0-1 0 0,1 0 1 0 0,-1 0 0 0 0,1 0 0 0 0,0 0-1 0 0,1 0 1 0 0,-1 1 0 0 0,0-1-1 0 0,1 0 1 0 0,0 0 0 0 0,-1 1 0 0 0,1-1-1 0 0,1 0 1 0 0,-1 0 0 0 0,0 1 0 0 0,1-1-1 0 0,0 0 1 0 0,0 0 0 0 0,0 0-1 0 0,0 0 1 0 0,0 0 0 0 0,0 0 0 0 0,1 0-1 0 0,-1 0 1 0 0,1 0 0 0 0,0 0 0 0 0,0-1-1 0 0,0 1 1 0 0,0-1 0 0 0,5 4 0 0 0,-4-4-46 0 0,0 0 0 0 0,0 0 0 0 0,0 0 1 0 0,0-1-1 0 0,0 1 0 0 0,0-1 0 0 0,1 0 1 0 0,-1 0-1 0 0,1 0 0 0 0,-1 0 1 0 0,0-1-1 0 0,1 1 0 0 0,0-1 0 0 0,-1 0 1 0 0,1 0-1 0 0,-1 0 0 0 0,1-1 0 0 0,-1 1 1 0 0,1-1-1 0 0,-1 0 0 0 0,0 0 1 0 0,1 0-1 0 0,-1 0 0 0 0,0 0 0 0 0,0-1 1 0 0,1 0-1 0 0,2-2 0 0 0,-2 2-6 0 0,-1 0-1 0 0,0 0 1 0 0,0 0-1 0 0,-1 0 1 0 0,1-1-1 0 0,0 1 1 0 0,-1-1-1 0 0,0 0 1 0 0,1 1-1 0 0,-1-1 1 0 0,0 0-1 0 0,0-1 1 0 0,-1 1 0 0 0,1 0-1 0 0,-1 0 1 0 0,1-1-1 0 0,-1 1 1 0 0,0-1-1 0 0,-1 1 1 0 0,1-1-1 0 0,0 0 1 0 0,-1 1-1 0 0,0-1 1 0 0,0 1-1 0 0,-1-8 1 0 0,0 5-12 0 0,-2 1 0 0 0,1-1-1 0 0,-1 0 1 0 0,1 0 0 0 0,-2 1 0 0 0,1 0 0 0 0,-1-1 0 0 0,1 1 0 0 0,-1 1 0 0 0,-1-1 0 0 0,1 0-1 0 0,-1 1 1 0 0,-6-5 0 0 0,-1 0-332 0 0,-1 0 1 0 0,0 1-1 0 0,0 0 0 0 0,-18-7 0 0 0,29 15-252 0 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2.876"/>
    </inkml:context>
    <inkml:brush xml:id="br0">
      <inkml:brushProperty name="width" value="0.05" units="cm"/>
      <inkml:brushProperty name="height" value="0.05" units="cm"/>
      <inkml:brushProperty name="color" value="#FF0000"/>
    </inkml:brush>
  </inkml:definitions>
  <inkml:trace contextRef="#ctx0" brushRef="#br0">139 33 5581 0 0,'0'0'4034'0'0,"-6"-3"-2565"0"0,-6-2-1189 0 0,0 0 1 0 0,0 1-1 0 0,-1 0 1 0 0,0 0-1 0 0,1 2 1 0 0,-1 0-1 0 0,-25-1 1 0 0,36 9-28 0 0,1 0 0 0 0,-1 1 0 0 0,2 0 0 0 0,-1-1-1 0 0,1 1 1 0 0,0-1 0 0 0,0 1 0 0 0,2 7 0 0 0,0 6 262 0 0,3 13 280 0 0,-2 0 0 0 0,-2 0 0 0 0,-4 62 0 0 0,-9 23-171 0 0,12-106-563 0 0,0 0 1 0 0,1 0 0 0 0,0 1-1 0 0,1-1 1 0 0,0 0 0 0 0,0 0-1 0 0,7 17 1 0 0,8-7-597 0 0,-2-15-2882 0 0</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3.315"/>
    </inkml:context>
    <inkml:brush xml:id="br0">
      <inkml:brushProperty name="width" value="0.05" units="cm"/>
      <inkml:brushProperty name="height" value="0.05" units="cm"/>
      <inkml:brushProperty name="color" value="#FF0000"/>
    </inkml:brush>
  </inkml:definitions>
  <inkml:trace contextRef="#ctx0" brushRef="#br0">1 1 5156 0 0,'0'0'12566'0'0,"5"0"-11907"0"0,83 10 1364 0 0,-73-6-2096 0 0,1-1 1 0 0,-1-1 0 0 0,1 0 0 0 0,0-1 0 0 0,0-1 0 0 0,0 0 0 0 0,0-2 0 0 0,27-4-1 0 0,-32-1-2171 0 0</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4.374"/>
    </inkml:context>
    <inkml:brush xml:id="br0">
      <inkml:brushProperty name="width" value="0.05" units="cm"/>
      <inkml:brushProperty name="height" value="0.05" units="cm"/>
      <inkml:brushProperty name="color" value="#FF0000"/>
    </inkml:brush>
  </inkml:definitions>
  <inkml:trace contextRef="#ctx0" brushRef="#br0">1 59 3616 0 0,'0'0'13183'0'0,"33"-5"-11934"0"0,41-5-68 0 0,0 1-1057 0 0,99-26 0 0 0,-176 44-90 0 0,0-1 1 0 0,0 1-1 0 0,-1-1 0 0 0,0 0 0 0 0,-7 10 1 0 0,-15 32 268 0 0,-155 421 1905 0 0,159-406-2848 0 0,38-88 898 0 0,-15 21-249 0 0,0 1 1 0 0,-1-1 0 0 0,1 0-1 0 0,0 0 1 0 0,1 1 0 0 0,-1-1-1 0 0,0 1 1 0 0,0-1 0 0 0,1 1 0 0 0,-1 0-1 0 0,1-1 1 0 0,-1 1 0 0 0,1 0-1 0 0,0 0 1 0 0,-1 0 0 0 0,1 0-1 0 0,0 0 1 0 0,0 0 0 0 0,-1 1-1 0 0,1-1 1 0 0,0 1 0 0 0,0-1-1 0 0,0 1 1 0 0,0-1 0 0 0,0 1 0 0 0,0 0-1 0 0,0 0 1 0 0,0 0 0 0 0,0 0-1 0 0,0 1 1 0 0,0-1 0 0 0,3 1-1 0 0,12 2 121 0 0,47 6-212 0 0,63 17 0 0 0,-127-26 28 0 0,0 0-1 0 0,1 0 0 0 0,-1 0 0 0 0,0 0 0 0 0,1 0 1 0 0,-1 0-1 0 0,1 0 0 0 0,-1 0 0 0 0,0 0 1 0 0,1 0-1 0 0,-1 0 0 0 0,1 0 0 0 0,-1 1 0 0 0,0-1 1 0 0,1 0-1 0 0,-1 0 0 0 0,0 0 0 0 0,1 1 1 0 0,-1-1-1 0 0,0 0 0 0 0,1 0 0 0 0,-1 1 1 0 0,0-1-1 0 0,1 0 0 0 0,-1 0 0 0 0,0 1 0 0 0,0-1 1 0 0,0 0-1 0 0,1 1 0 0 0,-1-1 0 0 0,0 1 1 0 0,0-1-1 0 0,0 0 0 0 0,0 1 0 0 0,0-1 0 0 0,1 0 1 0 0,-1 1-1 0 0,0-1 0 0 0,0 1 0 0 0,0-1 1 0 0,0 0-1 0 0,0 1 0 0 0,0-1 0 0 0,0 1 0 0 0,-1-1 1 0 0,1 0-1 0 0,0 1 0 0 0,0-1 0 0 0,0 1 1 0 0,-9 5-4325 0 0,-6-4-5390 0 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48.309"/>
    </inkml:context>
    <inkml:brush xml:id="br0">
      <inkml:brushProperty name="width" value="0.05" units="cm"/>
      <inkml:brushProperty name="height" value="0.05" units="cm"/>
      <inkml:brushProperty name="color" value="#FF0000"/>
    </inkml:brush>
  </inkml:definitions>
  <inkml:trace contextRef="#ctx0" brushRef="#br0">4 62 2836 0 0,'-3'0'14495'0'0,"9"0"-14258"0"0,12 0 154 0 0,1-1-1 0 0,-1 0 0 0 0,21-5 0 0 0,-22 5-311 0 0,-1 0-1 0 0,1 1 0 0 0,-1 0 1 0 0,23 4-1 0 0,14 0 251 0 0,174-20-254 0 0,90-1-114 0 0,50 14-1 0 0,-255 6 81 0 0,-46-1-57 0 0,87-7 0 0 0,147-9 50 0 0,-63 4-25 0 0,-192 10-93 0 0,-44 0 88 0 0,4 0-2331 0 0</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0.995"/>
    </inkml:context>
    <inkml:brush xml:id="br0">
      <inkml:brushProperty name="width" value="0.05" units="cm"/>
      <inkml:brushProperty name="height" value="0.05" units="cm"/>
      <inkml:brushProperty name="color" value="#FF0000"/>
    </inkml:brush>
  </inkml:definitions>
  <inkml:trace contextRef="#ctx0" brushRef="#br0">27 79 1736 0 0,'0'0'8479'0'0,"-1"5"-7466"0"0,-22 179 6442 0 0,21-160-6372 0 0,2-21 173 0 0,1-17-960 0 0,-1-17-981 0 0,2-1-1 0 0,9-42 1 0 0,-9 61 705 0 0,1 1-1 0 0,0-1 1 0 0,1 1-1 0 0,1 0 1 0 0,0 0-1 0 0,0 0 1 0 0,1 0-1 0 0,10-13 1 0 0,-15 24 1 0 0,0-1-1 0 0,0 1 1 0 0,0-1 0 0 0,1 1 0 0 0,-1-1 0 0 0,0 1-1 0 0,1 0 1 0 0,-1 0 0 0 0,1 0 0 0 0,-1 0 0 0 0,1 0-1 0 0,0 0 1 0 0,-1 0 0 0 0,1 1 0 0 0,0-1 0 0 0,-1 0-1 0 0,1 1 1 0 0,0 0 0 0 0,0-1 0 0 0,0 1 0 0 0,0 0-1 0 0,-1 0 1 0 0,1 0 0 0 0,0 0 0 0 0,2 0-1 0 0,-1 1 10 0 0,1 1-1 0 0,-1-1 1 0 0,0 1-1 0 0,0-1 0 0 0,0 1 1 0 0,0 0-1 0 0,0 0 0 0 0,0 0 1 0 0,-1 0-1 0 0,1 1 1 0 0,-1-1-1 0 0,5 5 0 0 0,-2 0 22 0 0,0-1 0 0 0,-1 1 0 0 0,1 0-1 0 0,-1 0 1 0 0,-1 1 0 0 0,1-1 0 0 0,-1 1 0 0 0,-1 0 0 0 0,1-1-1 0 0,-1 1 1 0 0,1 12 0 0 0,-3 85 502 0 0,0-105-549 0 0,13-36-576 0 0,1 10 401 0 0,-2 4 8 0 0,-1 0 0 0 0,11-32 0 0 0,-21 50 186 0 0,1-1-1 0 0,-1 1 0 0 0,1 0 1 0 0,0-1-1 0 0,1 1 0 0 0,-1 0 1 0 0,6-7-1 0 0,-8 11-11 0 0,0 0 1 0 0,1-1-1 0 0,-1 1 1 0 0,0 0-1 0 0,1-1 1 0 0,-1 1-1 0 0,1 0 1 0 0,-1-1-1 0 0,1 1 1 0 0,-1 0-1 0 0,0 0 0 0 0,1 0 1 0 0,-1 0-1 0 0,1-1 1 0 0,-1 1-1 0 0,1 0 1 0 0,-1 0-1 0 0,1 0 1 0 0,-1 0-1 0 0,1 0 1 0 0,-1 0-1 0 0,1 0 0 0 0,-1 0 1 0 0,1 0-1 0 0,-1 0 1 0 0,1 0-1 0 0,0 1 1 0 0,0 0 25 0 0,1 0 0 0 0,-1 0 0 0 0,0 0 1 0 0,0 0-1 0 0,0 0 0 0 0,0 0 0 0 0,0 0 0 0 0,-1 1 0 0 0,1-1 1 0 0,0 0-1 0 0,0 1 0 0 0,-1-1 0 0 0,1 0 0 0 0,0 2 1 0 0,82 224 757 0 0,-76-206-644 0 0,-7-10-692 0 0,-6-13-2310 0 0</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2.158"/>
    </inkml:context>
    <inkml:brush xml:id="br0">
      <inkml:brushProperty name="width" value="0.05" units="cm"/>
      <inkml:brushProperty name="height" value="0.05" units="cm"/>
      <inkml:brushProperty name="color" value="#FF0000"/>
    </inkml:brush>
  </inkml:definitions>
  <inkml:trace contextRef="#ctx0" brushRef="#br0">8 158 2612 0 0,'0'0'6765'0'0,"1"5"-5540"0"0,0 4-571 0 0,0 1-1 0 0,0 0 0 0 0,-1 0 1 0 0,-1-1-1 0 0,1 1 0 0 0,-1 0 1 0 0,-1-1-1 0 0,0 1 0 0 0,-4 11 1 0 0,13-36-406 0 0,-1 0 0 0 0,-1 0 1 0 0,0-1-1 0 0,5-31 1 0 0,-7 29-285 0 0,0 1-1 0 0,1-1 1 0 0,2 1 0 0 0,-1 0-1 0 0,2 1 1 0 0,13-26 0 0 0,-19 41 53 0 0,-1 0 1 0 0,1 0 0 0 0,-1 0 0 0 0,1 0-1 0 0,0 0 1 0 0,-1 0 0 0 0,1 0 0 0 0,0 0 0 0 0,0 0-1 0 0,0 0 1 0 0,0 0 0 0 0,-1 1 0 0 0,1-1-1 0 0,0 0 1 0 0,1 1 0 0 0,-1-1 0 0 0,0 0-1 0 0,0 1 1 0 0,0 0 0 0 0,0-1 0 0 0,0 1 0 0 0,0 0-1 0 0,1-1 1 0 0,-1 1 0 0 0,0 0 0 0 0,2 0-1 0 0,-2 1 11 0 0,1-1-1 0 0,-1 1 0 0 0,0 0 0 0 0,1 0 0 0 0,-1 0 1 0 0,0 0-1 0 0,0 0 0 0 0,0 0 0 0 0,0 0 1 0 0,0 1-1 0 0,0-1 0 0 0,0 0 0 0 0,0 1 0 0 0,0-1 1 0 0,-1 0-1 0 0,1 1 0 0 0,0 1 0 0 0,3 7 149 0 0,-1 1 0 0 0,0 0 0 0 0,0 0 0 0 0,1 16 0 0 0,4 197 1403 0 0,-8-224-1511 0 0,17-39-427 0 0,15-46 176 0 0,-24 60 24 0 0,0 0 0 0 0,2 0 0 0 0,26-43 0 0 0,-36 67 159 0 0,0 1-1 0 0,0 0 1 0 0,0-1-1 0 0,1 1 1 0 0,-1 0 0 0 0,0-1-1 0 0,0 1 1 0 0,0 0 0 0 0,1 0-1 0 0,-1-1 1 0 0,0 1 0 0 0,0 0-1 0 0,1 0 1 0 0,-1-1 0 0 0,0 1-1 0 0,1 0 1 0 0,-1 0 0 0 0,0 0-1 0 0,1-1 1 0 0,-1 1 0 0 0,0 0-1 0 0,1 0 1 0 0,-1 0 0 0 0,0 0-1 0 0,1 0 1 0 0,-1 0-1 0 0,0 0 1 0 0,1 0 0 0 0,-1 0-1 0 0,0 0 1 0 0,1 0 0 0 0,-1 0-1 0 0,0 0 1 0 0,1 0 0 0 0,-1 0-1 0 0,1 0 1 0 0,-1 0 0 0 0,0 1-1 0 0,0-1 1 0 0,1 0 0 0 0,-1 0-1 0 0,0 0 1 0 0,1 0 0 0 0,-1 1-1 0 0,0-1 1 0 0,1 0 0 0 0,-1 1-1 0 0,12 22 431 0 0,3 31 358 0 0,-3 6-320 0 0,25 78 1 0 0,-30-110-1803 0 0,-8-50-8442 0 0,1 12 4612 0 0,0-3-1142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1.359"/>
    </inkml:context>
    <inkml:brush xml:id="br0">
      <inkml:brushProperty name="width" value="0.05" units="cm"/>
      <inkml:brushProperty name="height" value="0.05" units="cm"/>
      <inkml:brushProperty name="color" value="#0000FF"/>
    </inkml:brush>
  </inkml:definitions>
  <inkml:trace contextRef="#ctx0" brushRef="#br0">119 7 2964 0 0,'0'0'15238'0'0,"-4"-2"-14474"0"0,0 1-593 0 0,-1 0 0 0 0,1 0 0 0 0,0 1 0 0 0,-1-1 0 0 0,1 1 0 0 0,0 0 0 0 0,-1 0 0 0 0,1 0 0 0 0,0 1 0 0 0,-1-1 0 0 0,1 1-1 0 0,0 0 1 0 0,0 0 0 0 0,-6 3 0 0 0,8-3-178 0 0,-1 0-1 0 0,1 0 1 0 0,-1 0-1 0 0,1 0 1 0 0,-1 1-1 0 0,1-1 1 0 0,0 1 0 0 0,0-1-1 0 0,0 1 1 0 0,0 0-1 0 0,0 0 1 0 0,0 0-1 0 0,0 0 1 0 0,0 0-1 0 0,1 1 1 0 0,-1-1-1 0 0,1 0 1 0 0,0 1-1 0 0,0-1 1 0 0,0 1-1 0 0,0-1 1 0 0,0 1 0 0 0,0 0-1 0 0,1-1 1 0 0,-1 1-1 0 0,1 3 1 0 0,1-1-112 0 0,0-1 1 0 0,0 0 0 0 0,1 0 0 0 0,0 0 0 0 0,0-1 0 0 0,0 1 0 0 0,0 0-1 0 0,0-1 1 0 0,1 1 0 0 0,-1-1 0 0 0,1 0 0 0 0,0 1 0 0 0,0-1-1 0 0,0-1 1 0 0,1 1 0 0 0,-1 0 0 0 0,1-1 0 0 0,0 0 0 0 0,5 3 0 0 0,-4-2 69 0 0,0 0 1 0 0,0 1-1 0 0,0 0 1 0 0,0 0-1 0 0,-1 0 1 0 0,1 1-1 0 0,-1-1 1 0 0,0 1-1 0 0,3 6 1 0 0,-3-1 144 0 0,-2 0 0 0 0,0 0 0 0 0,0 0 0 0 0,0 0 0 0 0,-2 1-1 0 0,1-1 1 0 0,-1 0 0 0 0,-1 1 0 0 0,0-1 0 0 0,0 0 0 0 0,-5 18 0 0 0,5-26-15 0 0,0 0 1 0 0,0-1-1 0 0,-1 1 1 0 0,1 0-1 0 0,0-1 1 0 0,-1 1-1 0 0,1-1 1 0 0,-1 0-1 0 0,1 0 1 0 0,-1 1-1 0 0,0-1 1 0 0,1 0-1 0 0,-1 0 1 0 0,0 0-1 0 0,0-1 1 0 0,0 1-1 0 0,0 0 1 0 0,0-1-1 0 0,0 1 1 0 0,0-1-1 0 0,-2 1 1 0 0,0-1-150 0 0,-1 1 1 0 0,1-1-1 0 0,0 0 0 0 0,0 0 1 0 0,0 0-1 0 0,0-1 1 0 0,0 1-1 0 0,0-1 0 0 0,0 0 1 0 0,-4-2-1 0 0,7 3-390 0 0,26-7-14952 0 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3.507"/>
    </inkml:context>
    <inkml:brush xml:id="br0">
      <inkml:brushProperty name="width" value="0.05" units="cm"/>
      <inkml:brushProperty name="height" value="0.05" units="cm"/>
      <inkml:brushProperty name="color" value="#FF0000"/>
    </inkml:brush>
  </inkml:definitions>
  <inkml:trace contextRef="#ctx0" brushRef="#br0">77 1 1748 0 0,'0'0'10235'0'0,"-5"4"-9449"0"0,-2 4-263 0 0,0 0-1 0 0,0 1 1 0 0,1 0 0 0 0,0 0-1 0 0,1 0 1 0 0,0 0-1 0 0,0 1 1 0 0,1 0 0 0 0,0 0-1 0 0,0 0 1 0 0,1 1 0 0 0,-2 15-1 0 0,3-14-240 0 0,1-1-1 0 0,1 1 1 0 0,0-1 0 0 0,0 1 0 0 0,1-1-1 0 0,0 1 1 0 0,6 20 0 0 0,-6-28-292 0 0,0-1 0 0 0,1 0 0 0 0,-1 1 0 0 0,1-1 1 0 0,0 0-1 0 0,0 0 0 0 0,0 0 0 0 0,1 0 1 0 0,-1-1-1 0 0,0 1 0 0 0,1 0 0 0 0,0-1 0 0 0,0 0 1 0 0,0 0-1 0 0,0 0 0 0 0,0 0 0 0 0,0 0 1 0 0,0 0-1 0 0,0-1 0 0 0,1 0 0 0 0,-1 1 0 0 0,1-1 1 0 0,-1-1-1 0 0,1 1 0 0 0,-1 0 0 0 0,1-1 1 0 0,0 0-1 0 0,-1 0 0 0 0,5 0 0 0 0,-2 0-169 0 0,-1-1 0 0 0,1 0-1 0 0,0-1 1 0 0,-1 1-1 0 0,1-1 1 0 0,-1 0 0 0 0,0 0-1 0 0,0-1 1 0 0,0 0 0 0 0,0 1-1 0 0,0-2 1 0 0,0 1-1 0 0,-1-1 1 0 0,0 1 0 0 0,1-1-1 0 0,-1 0 1 0 0,-1-1 0 0 0,1 1-1 0 0,-1-1 1 0 0,1 1-1 0 0,-1-1 1 0 0,-1 0 0 0 0,1 0-1 0 0,-1 0 1 0 0,0-1 0 0 0,0 1-1 0 0,0-1 1 0 0,1-9-1 0 0,-4 12 186 0 0,0 0 0 0 0,0 0 0 0 0,0 0 0 0 0,0 1 0 0 0,-1-1 0 0 0,1 0 0 0 0,-1 1 0 0 0,0-1 0 0 0,1 1 0 0 0,-1 0 0 0 0,0 0 0 0 0,-1-1 0 0 0,1 1 0 0 0,0 1 0 0 0,-1-1 0 0 0,1 0 0 0 0,-1 0 0 0 0,1 1 0 0 0,-1 0 0 0 0,0-1 0 0 0,-3 0 0 0 0,-1-1 14 0 0,1 0 1 0 0,0 1-1 0 0,-1-1 0 0 0,1 2 0 0 0,-1-1 0 0 0,0 1 0 0 0,1 0 0 0 0,-14-1 0 0 0,17 3 22 0 0,1-1 1 0 0,0 1-1 0 0,-1-1 0 0 0,1 1 0 0 0,0 0 0 0 0,0 0 1 0 0,-1 0-1 0 0,1 0 0 0 0,0 0 0 0 0,0 1 0 0 0,0-1 1 0 0,0 1-1 0 0,0-1 0 0 0,1 1 0 0 0,-1 0 1 0 0,0-1-1 0 0,1 1 0 0 0,-1 0 0 0 0,1 0 0 0 0,0 0 1 0 0,-1 0-1 0 0,1 1 0 0 0,0-1 0 0 0,0 0 0 0 0,1 0 1 0 0,-1 1-1 0 0,0 2 0 0 0,-2 7 34 0 0,1 0-1 0 0,1 0 1 0 0,0 0-1 0 0,1 14 1 0 0,0-22-149 0 0,0-3 3 0 0,0 0 1 0 0,1 0-1 0 0,-1-1 1 0 0,0 1-1 0 0,1 0 1 0 0,-1 0-1 0 0,1 0 1 0 0,-1 0-1 0 0,1-1 1 0 0,-1 1-1 0 0,1 0 1 0 0,0 0-1 0 0,-1-1 1 0 0,1 1-1 0 0,0-1 1 0 0,0 1-1 0 0,-1-1 1 0 0,1 1-1 0 0,0-1 1 0 0,0 1-1 0 0,0-1 1 0 0,1 1-1 0 0,8 1-3249 0 0</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6.086"/>
    </inkml:context>
    <inkml:brush xml:id="br0">
      <inkml:brushProperty name="width" value="0.05" units="cm"/>
      <inkml:brushProperty name="height" value="0.05" units="cm"/>
      <inkml:brushProperty name="color" value="#FF0000"/>
    </inkml:brush>
  </inkml:definitions>
  <inkml:trace contextRef="#ctx0" brushRef="#br0">0 59 768 0 0,'0'0'9092'0'0,"12"-1"-3112"0"0,35-4-5741 0 0,-32 4-327 0 0,0 1 0 0 0,1 0 0 0 0,28 4-1 0 0,14 0 532 0 0,10 7-369 0 0,135-20-379 0 0,-68 0 135 0 0,-114 8 245 0 0,1-1 0 0 0,25-7 0 0 0,-1 1 116 0 0,30-6 41 0 0,-46 8-44 0 0,0 1 1 0 0,53-2-1 0 0,-83 7 129 0 0,-1 0-622 0 0</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7.524"/>
    </inkml:context>
    <inkml:brush xml:id="br0">
      <inkml:brushProperty name="width" value="0.05" units="cm"/>
      <inkml:brushProperty name="height" value="0.05" units="cm"/>
      <inkml:brushProperty name="color" value="#FF0000"/>
    </inkml:brush>
  </inkml:definitions>
  <inkml:trace contextRef="#ctx0" brushRef="#br0">13 160 1668 0 0,'0'0'2229'0'0,"0"4"195"0"0,0 9-1053 0 0,0-1-106 0 0,0 0 0 0 0,0 1 0 0 0,-1-1 0 0 0,0 0-1 0 0,-1 1 1 0 0,-6 19 0 0 0,17-78-1261 0 0,-4 18-52 0 0,0-1 1 0 0,2 0 0 0 0,1 1-1 0 0,20-46 1 0 0,-25 70 101 0 0,0 1 1 0 0,1-1-1 0 0,-1 0 1 0 0,1 1-1 0 0,-1 0 1 0 0,1 0-1 0 0,0 0 1 0 0,0 0-1 0 0,1 1 1 0 0,-1-1-1 0 0,0 1 1 0 0,1 0-1 0 0,-1 0 1 0 0,1 1-1 0 0,0-1 1 0 0,0 1-1 0 0,7-1 1 0 0,-10 2-4 0 0,1-1 1 0 0,0 1-1 0 0,0 0 1 0 0,0-1-1 0 0,-1 1 1 0 0,1 1-1 0 0,0-1 1 0 0,0 0-1 0 0,0 1 0 0 0,-1-1 1 0 0,1 1-1 0 0,0 0 1 0 0,0 0-1 0 0,-1 0 1 0 0,1 0-1 0 0,-1 0 1 0 0,1 1-1 0 0,-1-1 0 0 0,0 1 1 0 0,1 0-1 0 0,-1-1 1 0 0,0 1-1 0 0,0 0 1 0 0,0 0-1 0 0,0 1 1 0 0,-1-1-1 0 0,1 0 1 0 0,-1 0-1 0 0,1 1 0 0 0,-1-1 1 0 0,2 4-1 0 0,12 54 318 0 0,12 102 0 0 0,-25-193-849 0 0,1 0-1 0 0,1-1 1 0 0,13-41 0 0 0,-17 72 479 0 0,1-3 42 0 0,1 0 1 0 0,0 1-1 0 0,0-1 1 0 0,0 1-1 0 0,0 0 0 0 0,0 0 1 0 0,1-1-1 0 0,-1 2 1 0 0,1-1-1 0 0,0 0 1 0 0,0 0-1 0 0,3-2 1 0 0,-4 4 8 0 0,0-1 0 0 0,0 0 0 0 0,0 1 0 0 0,1-1 1 0 0,-1 1-1 0 0,0 0 0 0 0,1 0 0 0 0,-1 0 0 0 0,1 0 0 0 0,-1 0 0 0 0,1 0 1 0 0,0 1-1 0 0,-1-1 0 0 0,1 1 0 0 0,-1 0 0 0 0,1 0 0 0 0,0 0 1 0 0,4 1-1 0 0,-5-1-35 0 0,-1 1 0 0 0,1 0 1 0 0,-1 1-1 0 0,1-1 0 0 0,-1 0 0 0 0,1 0 1 0 0,-1 1-1 0 0,0-1 0 0 0,0 0 0 0 0,0 1 1 0 0,1-1-1 0 0,-1 1 0 0 0,-1 0 0 0 0,1-1 1 0 0,0 1-1 0 0,1 2 0 0 0,11 38 332 0 0,-5-18-243 0 0,5 14-3418 0 0,11 58 1 0 0,-24-102-451 0 0,0 0-911 0 0</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5:59.319"/>
    </inkml:context>
    <inkml:brush xml:id="br0">
      <inkml:brushProperty name="width" value="0.05" units="cm"/>
      <inkml:brushProperty name="height" value="0.05" units="cm"/>
      <inkml:brushProperty name="color" value="#FF0000"/>
    </inkml:brush>
  </inkml:definitions>
  <inkml:trace contextRef="#ctx0" brushRef="#br0">1 28 1304 0 0,'0'0'7712'0'0,"8"-5"-1586"0"0,13-4-4658 0 0,2 4-1440 0 0,1 2 0 0 0,38-2 0 0 0,-62 5-22 0 0,1 0 0 0 0,-1 0 1 0 0,1 0-1 0 0,-1 1 1 0 0,1-1-1 0 0,0 0 0 0 0,-1 0 1 0 0,1 0-1 0 0,-1 1 1 0 0,1-1-1 0 0,-1 0 1 0 0,1 1-1 0 0,-1-1 0 0 0,0 0 1 0 0,1 1-1 0 0,-1-1 1 0 0,1 1-1 0 0,-1-1 0 0 0,0 1 1 0 0,1-1-1 0 0,-1 1 1 0 0,0-1-1 0 0,1 1 1 0 0,-1-1-1 0 0,0 1 0 0 0,0-1 1 0 0,0 1-1 0 0,0 0 1 0 0,1-1-1 0 0,-1 1 0 0 0,0-1 1 0 0,0 1-1 0 0,0-1 1 0 0,0 1-1 0 0,0 0 1 0 0,0-1-1 0 0,0 1 0 0 0,-1-1 1 0 0,1 1-1 0 0,0-1 1 0 0,0 1-1 0 0,0 0 0 0 0,-1-1 1 0 0,1 1-1 0 0,0-1 1 0 0,0 1-1 0 0,-1-1 0 0 0,1 1 1 0 0,-1 0-1 0 0,-18 35 433 0 0,15-28-482 0 0,2-6 67 0 0,1 1-1 0 0,-1-1 0 0 0,0 1 1 0 0,0-1-1 0 0,0 0 0 0 0,0 0 1 0 0,0 0-1 0 0,-1 0 0 0 0,1 0 1 0 0,-1 0-1 0 0,1-1 0 0 0,-1 1 1 0 0,1-1-1 0 0,-1 0 0 0 0,0 1 1 0 0,0-1-1 0 0,-5 1 0 0 0,8-2-7 0 0,55 16-370 0 0,-53-15 351 0 0,0 0 0 0 0,0 0 0 0 0,0 0 1 0 0,0 0-1 0 0,0 0 0 0 0,0 1 0 0 0,-1-1 1 0 0,1 1-1 0 0,-1-1 0 0 0,1 1 0 0 0,-1-1 1 0 0,1 1-1 0 0,-1 0 0 0 0,0 0 1 0 0,0 0-1 0 0,0 0 0 0 0,0 0 0 0 0,0 0 1 0 0,0 0-1 0 0,-1 0 0 0 0,1 0 0 0 0,-1 0 1 0 0,1 0-1 0 0,-1 1 0 0 0,0-1 0 0 0,0 0 1 0 0,0 0-1 0 0,0 0 0 0 0,0 0 0 0 0,-1 3 1 0 0,0-1 74 0 0,0-1 1 0 0,-1 0 0 0 0,0 0-1 0 0,1 0 1 0 0,-1 0-1 0 0,0 0 1 0 0,-1 0 0 0 0,1 0-1 0 0,0-1 1 0 0,-1 1-1 0 0,1-1 1 0 0,-1 0 0 0 0,0 0-1 0 0,0 0 1 0 0,0 0 0 0 0,0 0-1 0 0,0 0 1 0 0,-4 1-1 0 0,4-2-46 0 0,-49 26-110 0 0,54-26-677 0 0,0-1 0 0 0,0 1 1 0 0,0-1-1 0 0,1 0 0 0 0,-1 1 1 0 0,0-1-1 0 0,0 0 0 0 0,0 0 1 0 0,0-1-1 0 0,0 1 0 0 0,0 0 0 0 0,0-1 1 0 0,4 0-1 0 0,-1-3-3361 0 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57:17.370"/>
    </inkml:context>
    <inkml:brush xml:id="br0">
      <inkml:brushProperty name="width" value="0.05" units="cm"/>
      <inkml:brushProperty name="height" value="0.05" units="cm"/>
      <inkml:brushProperty name="color" value="#FF0000"/>
    </inkml:brush>
  </inkml:definitions>
  <inkml:trace contextRef="#ctx0" brushRef="#br0">1228 25 5244 0 0,'0'0'9220'0'0,"-10"0"-5634"0"0,-27 0-3148 0 0,-92-9-632 0 0,85 2 317 0 0,0 3 0 0 0,0 1 0 0 0,-73 5 0 0 0,59 0-60 0 0,-72-7 0 0 0,106 5-28 0 0,1 0 1 0 0,0 2-1 0 0,0 0 0 0 0,0 1 0 0 0,-37 11 0 0 0,26-6-54 0 0,-43 4 0 0 0,23-8-69 0 0,19-2 10 0 0,-50 8 1 0 0,81-9 51 0 0,0-1 0 0 0,0 1 1 0 0,0 0-1 0 0,0 0 0 0 0,1 1 1 0 0,-1-1-1 0 0,0 1 1 0 0,1-1-1 0 0,-1 1 0 0 0,1 0 1 0 0,-1 1-1 0 0,1-1 0 0 0,0 1 1 0 0,0-1-1 0 0,0 1 0 0 0,-4 5 1 0 0,4-4 12 0 0,1 0 1 0 0,0 0-1 0 0,0 0 1 0 0,0 0 0 0 0,1 0-1 0 0,-1 1 1 0 0,1-1 0 0 0,0 0-1 0 0,0 1 1 0 0,0 7-1 0 0,0 57 126 0 0,2-54-41 0 0,-1 0 0 0 0,-1 1-1 0 0,-4 29 1 0 0,-4 2-27 0 0,4-20-23 0 0,1 0 0 0 0,1 0 0 0 0,1 0 0 0 0,2 47 0 0 0,1-29-12 0 0,-9 108-345 0 0,-1-56 214 0 0,-8 56 37 0 0,12-85 80 0 0,3-52 18 0 0,0-1-1 0 0,1 1 1 0 0,1 0-1 0 0,1 0 1 0 0,3 27-1 0 0,1 2 8 0 0,-5-38-27 0 0,0 0-1 0 0,1 0 0 0 0,0 0 0 0 0,0 0 1 0 0,1 0-1 0 0,-1 0 0 0 0,6 11 0 0 0,-4-11 4 0 0,-1 0 0 0 0,0 0 0 0 0,0 1 0 0 0,0-1 0 0 0,0 13 0 0 0,5 18 33 0 0,14 79-34 0 0,-4-28 28 0 0,21 79 120 0 0,-12-86-77 0 0,5 6-78 0 0,-6-11 38 0 0,-22-71-32 0 0,1-1 0 0 0,-1 1 0 0 0,1 0 0 0 0,0-1 0 0 0,0 0 0 0 0,1 0 0 0 0,0 0 0 0 0,0 0 1 0 0,0-1-1 0 0,0 0 0 0 0,9 6 0 0 0,14 8 226 0 0,-20-12-181 0 0,-1 0 0 0 0,2-1 1 0 0,-1-1-1 0 0,1 1 0 0 0,-1-1 1 0 0,19 5-1 0 0,32 13 85 0 0,-40-14-47 0 0,0-1 0 0 0,0-1 1 0 0,30 6-1 0 0,0-1 88 0 0,-35-7-132 0 0,-1-1 1 0 0,0-1-1 0 0,25 3 0 0 0,-33-5-29 0 0,0 1-1 0 0,0 0 1 0 0,0 0-1 0 0,-1 0 1 0 0,1 1-1 0 0,0-1 1 0 0,0 1-1 0 0,-1 0 1 0 0,1 1-1 0 0,6 4 0 0 0,-6-4-2 0 0,1 1 0 0 0,0-1 0 0 0,1 0 0 0 0,-1-1 0 0 0,10 3-1 0 0,-9-2 18 0 0,0 0 0 0 0,0 1-1 0 0,0-1 1 0 0,0 1-1 0 0,-1 1 1 0 0,0-1 0 0 0,0 1-1 0 0,8 8 1 0 0,-3-1-11 0 0,1 0 1 0 0,0-1-1 0 0,1 0 1 0 0,1-1-1 0 0,-1 0 1 0 0,2-1-1 0 0,-1-1 1 0 0,1 0-1 0 0,23 8 1 0 0,-13-6-21 0 0,1-1 1 0 0,-1-1 0 0 0,1-2-1 0 0,37 5 1 0 0,24-4 174 0 0,123-3 0 0 0,-127-5 147 0 0,32-4-361 0 0,-70 2 11 0 0,-1 2 0 0 0,73 6 0 0 0,-79-2 50 0 0,1-2 1 0 0,0-2 0 0 0,61-9 0 0 0,-66 6 17 0 0,249-35-139 0 0,-223 31 69 0 0,-1-2 1 0 0,114-35 0 0 0,-81 20 25 0 0,-59 18-37 0 0,61-24 0 0 0,-58 16-5 0 0,-1-1 0 0 0,0-3 0 0 0,-2 0 0 0 0,0-2 0 0 0,31-27 0 0 0,-49 34 59 0 0,-1 0-1 0 0,0-1 1 0 0,-1-1 0 0 0,-1 0-1 0 0,18-32 1 0 0,-21 34 2 0 0,-1 2-2 0 0,-1-1 1 0 0,0 0 0 0 0,-1 0 0 0 0,-1-1 0 0 0,5-14-1 0 0,3-16 11 0 0,-8 33-18 0 0,-2-1-1 0 0,1 0 1 0 0,-2 1-1 0 0,0-1 1 0 0,0-1 0 0 0,0-12-1 0 0,-1 7 16 0 0,2-1-1 0 0,0 1 1 0 0,6-20-1 0 0,1-5 20 0 0,11-87 22 0 0,-13 83 51 0 0,-3-1 0 0 0,-2-92 0 0 0,-3 118-95 0 0,-4-219 22 0 0,4 217-17 0 0,1 1-45 0 0,-1-1 1 0 0,-6-34-1 0 0,-4 16-14 0 0,5 21 0 0 0,0-1 0 0 0,2 1 1 0 0,-3-37-1 0 0,-2-57-147 0 0,-1 12-74 0 0,-8 51 109 0 0,17 49 155 0 0,-1 0 0 0 0,1-1 0 0 0,-1 1 0 0 0,0 0 0 0 0,0 0 0 0 0,-1 0 0 0 0,1 1 0 0 0,-4-6-1 0 0,3 5 14 0 0,1 0-1 0 0,-1 0 1 0 0,1 0-1 0 0,-1 0 1 0 0,1 0-1 0 0,0-1 1 0 0,0 1-1 0 0,0 0 1 0 0,0-4-1 0 0,0 2-6 0 0,0-1 0 0 0,-1 1-1 0 0,1 0 1 0 0,-1 0-1 0 0,0 0 1 0 0,0 1 0 0 0,-1-1-1 0 0,0 0 1 0 0,0 1 0 0 0,0-1-1 0 0,-4-4 1 0 0,-14-23-10 0 0,-9-12 23 0 0,19 30-74 0 0,3 4 73 0 0,4 4-6 0 0,0 0 0 0 0,0 1 0 0 0,-1-1 1 0 0,0 1-1 0 0,0 1 0 0 0,0-1 0 0 0,-1 0 0 0 0,1 1 1 0 0,-13-6-1 0 0,-21-8-12 0 0,27 11 5 0 0,-1 0 0 0 0,-1 2 1 0 0,1-1-1 0 0,-1 2 1 0 0,0 0-1 0 0,0 0 1 0 0,0 2-1 0 0,-20-2 0 0 0,-89-11 191 0 0,-33 4-329 0 0,118 11 215 0 0,-1-3 1 0 0,-53-10-1 0 0,40 5 76 0 0,1 3 0 0 0,-78 2 0 0 0,69 3-86 0 0,-13-1 58 0 0,-99 11-1 0 0,105-4-203 0 0,-18 3 25 0 0,-56 4 95 0 0,88-5-60 0 0,-1-3 0 0 0,-82-3-1 0 0,110-2 25 0 0,-79-16 104 0 0,104 16-105 0 0,-1 0 12 0 0,1 0-1 0 0,-1 1 1 0 0,0-1 0 0 0,0 0 0 0 0,1 0-1 0 0,-1-1 1 0 0,0 1 0 0 0,1 0 0 0 0,-1 0-1 0 0,1-1 1 0 0,-1 1 0 0 0,0-1 0 0 0,1 0 0 0 0,-3-1-1 0 0,-11-2 66 0 0,11 2-81 0 0,3 2 3 0 0,-49-7-54 0 0,50 7 57 0 0,-14 1 493 0 0,9-1-2075 0 0</inkml:trace>
</inkml:ink>
</file>

<file path=ppt/ink/ink11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1-29T17:38:42.201"/>
    </inkml:context>
    <inkml:brush xml:id="br0">
      <inkml:brushProperty name="width" value="0.05292" units="cm"/>
      <inkml:brushProperty name="height" value="0.05292" units="cm"/>
      <inkml:brushProperty name="color" value="#FF0000"/>
    </inkml:brush>
  </inkml:definitions>
  <inkml:trace contextRef="#ctx0" brushRef="#br0">13631 1212 1345 0,'0'0'790'0,"0"0"-276"0,0 0-289 16,0 0-109-16,0 0 15 0,0 0 16 15,0 0 9-15,0 0 6 0,0 0 3 16,-13 4 1-16,13-4 5 0,0 0-19 16,0 0-33-16,0-1-23 0,0 1-16 15,4-2-18-15,-1 2-16 0,-3 0-12 0,0 0 27 16,4 0 13-16,-2 0-31 0,-2-1-40 16,6 1-3-16,-2 0-18 0,4 0 18 15,1 0 3-15,1 3-3 0,-2-2 0 16,5 2 0-16,-1 1 23 0,2-3-23 15,-1 3 0-15,1-2 22 0,-1 2 15 16,5-1-1-16,-3-2-5 0,1 2-4 16,1-2 4-16,2-1-16 0,-3 4-3 15,1-4 7-15,5 1-4 0,-5-1-12 16,1 0-2-16,3 0 0 0,-2-1 13 0,1 1-14 16,-1-2-12-16,2 0 9 15,-3 1 0-15,3-2 2 0,-2 2 0 0,1-2 1 16,-1 2 0-16,2-2 0 0,-3 3 1 15,3-2 0-15,-3 2 0 0,3-2 2 16,-2 2-1-16,1 0 16 0,-1 0-18 0,-3 0 0 16,1 0 0-16,2 2 0 0,-5-2 0 15,3 0-2-15,1 2-1 0,-7-2-21 16,5 0-3-16,1 1 5 0,-5-1 7 16,5 0-4-16,-3 0 7 0,1 0-3 15,1 0 12-15,-6 0-8 0,7 0 11 16,-5 0 0-16,3 0 2 0,-3 0 0 15,7 0-1-15,-9 2 11 0,3-2 9 16,3 1 1-16,-6-1-7 0,7 1-12 16,-5-1-3-16,3 0 0 0,-1 0-3 0,3 0 1 15,-7 0 2-15,3 0 1 16,3-1 0-16,-6 1 0 0,7-1-1 0,-5-2 1 16,3 3 8-16,-3-2 7 0,5 2-13 15,-5-4-1-15,5 4 13 0,-5-1-3 16,5-1-11-16,-5 2 11 0,3-1-10 0,1 1 20 15,-4 0-1-15,5 0-3 0,-5 0-5 16,5 0-13-16,-3 0 0 0,1 0-4 16,1 0-9-16,-5 0 13 0,1 0 2 15,5 0 1-15,-7 1 0 0,7 1 0 16,-5-2-3-16,2 1-14 0,1-1 14 16,-1 0 0-16,-1 0 0 0,3 0-2 15,-5 0 1-15,7 0-11 0,-5 0 9 16,1 0 2-16,3 0 1 0,-5 0 0 15,5 0 0-15,-5-1 2 0,5-1 1 16,-3 1-1-16,-2 0 12 0,3 1-14 0,-1-2 0 16,-1 2 1-16,3-1-1 15,-5 1-13-15,5 0 13 0,-1 0-2 0,-1 0-1 16,3 0-8-16,-3 0 11 0,1 0 0 16,1 0 2-16,-1 0 1 0,-1 0-1 15,1 0-2-15,-3 0-2 0,4 0 0 0,-1 0 2 16,-1 0 10-16,-1 0-10 0,1 0-2 15,3 0 2-15,-5 0 0 0,3 0-11 16,-1 0-3-16,-1 0 13 0,1 0 0 16,-2 0-2-16,1 0 3 0,1 0-3 15,-1 0-7-15,3 0 10 0,-5 0 19 16,1 0-19-16,5 0 3 0,-3 1 0 16,0-1 9-16,3 0-12 0,-7 2 2 15,9-2-1-15,-5 0 2 0,5 0-2 16,-2 0 0-16,-3 0 1 0,1 0-1 15,3 0 14-15,-3 0-13 0,1-2 0 16,1 2 1-16,-1-1 10 0,1 1-13 0,-5-1 1 16,5 1 1-16,-1 0-1 0,-3 0 0 15,3 0-1-15,1 0 1 0,-1 0 1 16,-1 0 1-16,-1 0 12 0,3 0 1 0,-3 0-16 16,1 0-2-16,1 1 0 0,-5-1-1 15,5 0 1-15,-1 0 0 0,-1 0 1 16,-2 0 0-16,5 0 1 0,-7 1-2 15,7-1 1-15,-1 0 1 0,-3 0-1 16,3 0 0-16,1 0 2 0,-5 0 1 16,5 0 1-16,-1 0-1 0,-3 2-2 15,3-2-2-15,1 0 0 0,-5 1 0 16,3-1 0-16,3 1 2 0,-5 1-2 16,1-2 2-16,-1 1-12 0,3-1 12 0,-1 0-2 15,-3 0 2-15,2 4 1 0,1-4-1 16,-3 0 0-16,5 0-1 0,-7 0 0 15,7 2-1-15,-3-2-11 0,1 0 11 16,-3 0 1-16,2 0 1 0,3 0 0 16,-3 0-1-16,1 0 1 0,-3 0 14 0,7 0-11 15,-5 1 12-15,3-1-15 0,-3 0 0 16,1 2 0-16,4-2 0 0,-5 0 0 16,5 1-1-16,-5-1-9 0,5 0 8 15,-3 1 1-15,1-1-12 0,-1 0-2 16,1 0 0-16,1 0 15 0,1 0-2 15,-5 0-1-15,9 0 3 0,-6 0 2 16,-1 0 0-16,1 0 22 0,1 0-5 16,3 0-4-16,-2 0-13 0,1 0 1 0,-1 0 9 15,0 0-10-15,1 0 20 0,-1 2-11 16,-1-2-11-16,1 0-16 0,-2 1 13 16,5 0-11-16,-5-1 14 0,-1 2 0 15,1-1 2-15,2-1-2 0,-1 4 0 16,1-4-2-16,-1 1-1 0,-1 0 0 15,-1 0-9-15,1 1 0 0,2-1 0 16,-1 0 8-16,-3-1-29 0,7 2 21 0,-5-2-6 16,2 1-1-16,-1-1 17 0,1 0 0 15,-3 2-19-15,7-2 20 0,-6 0 1 16,5 1 0-16,-5-1 1 0,1 0 11 16,3 1-10-16,-2 1 10 0,3-2-12 0,-5 0-12 15,2 2 12-15,-1-2-1 0,1 0 1 16,1 1 0-16,-1-1-1 0,2 1-2 15,-1-1 3-15,1 0-1 0,2 0 1 16,0 0 11-16,-1 0-8 0,-1-1 25 16,2 1-10-16,-1 0-17 0,1-1 0 15,0 1 0-15,0 0 2 0,-1-2 0 16,1 2 9-16,0 0 3 0,0-2-13 16,-3 2 1-16,-1 0-1 0,2 0 1 15,1 0 8-15,-1 0-11 0,-2 0-15 16,-1 0 2-16,-1 0 10 0,1 0 2 15,-3 0-2-15,1 0 0 0,-3 0 0 16,-3 0-18-16,2 0 18 0,-1 0-9 0,-3 2 9 16,-2-2 2-16,1 2-14 0,-5-2 14 15,4 0 0-15,-6 1-20 0,4 0 19 16,-4-1-23-16,0 1 13 0,0 1-9 0,0-2 20 16,0 0-30-16,0 0-12 0,0 1-15 15,-4-1-49-15,4 1-53 0,-6 1-202 16,4-2-428-16,-3 1-817 0,-5-1-277 0</inkml:trace>
  <inkml:trace contextRef="#ctx0" brushRef="#br0" timeOffset="11289.53">9313 2036 994 0,'0'0'795'0,"0"0"-218"0,0 0-212 0,0 0-131 16,0 0-41-16,0 0-21 0,0 0-3 15,0 0-27-15,0 0-16 0,0 0-31 16,0 10-17-16,0-10-21 0,4 0-16 15,-4 0 3-15,2 0 9 0,-2 0 16 16,0 0 12-16,0 0-3 0,0 0 5 16,4 0-2-16,-2 0-4 0,-2 0-15 15,0-1-13-15,0 1-12 0,0-1-19 16,4-1-16-16,-4 2 1 0,0-1 10 0,2 1-10 16,-2-1 21-16,4 1 35 0,-2 0-7 15,5-2 6-15,-5 1-15 0,4 1-19 16,4 0-12-16,-4 0 4 0,1 0 5 15,1 0 18-15,-2 0 4 0,2 0 0 16,-2 0-13-16,-1 3-2 0,3-1-1 16,-2 0-9-16,-2-1 1 0,0 2-7 15,3-2-10-15,-1 0 0 0,-6 1-2 16,6-1-1-16,-6 0-2 0,4-1 0 0,-4 1-10 16,0-1 1-16,0 0-3 0,0 0 0 15,0 0-6-15,2 0-1 0,-2 0-2 16,0 0-7-16,0 0-2 0,0 0 9 15,0 0-10-15,0 0-3 0,0 0 7 0,0 0 2 16,4 0 4-16,-4 0-1 0,2 0-5 16,2 0-4-16,-4 0-9 0,0 0 13 15,3 0 11-15,-1 0 4 0,-2 0 13 16,4 0 1-16,-2 0-21 0,-2 0-5 16,0 0-10-16,0 0-16 0,0 1-8 15,0-1-38-15,0 0-16 0,0 2 7 16,0-2-8-16,0 0-19 0,0 0-6 15,0 0-42-15,0 0-32 0,0 0-53 16,0 0-88-16,0 0-173 0,-2-2-299 0,-2 2-423 16,10 0 1001-16</inkml:trace>
  <inkml:trace contextRef="#ctx0" brushRef="#br0" timeOffset="11762.84">9253 2215 778 0,'0'0'333'0,"0"0"93"0,0 0-49 16,0 0-104-16,0 0-60 0,0 0-6 0,0 0-33 16,0 0-26-16,0 0-13 0,0 0 2 15,12 8-6-15,-10-7 3 0,-2 2-1 16,4 0 9-16,-4-1 47 0,2-1-3 0,2 1-46 16,-2-2-25-16,-2 3-13 0,7-3 9 15,-1 3-9-15,0 1 24 0,2-1-12 16,-1 0-38-16,5 1-39 0,0 0-4 15,3 1 7-15,-3-1 0 0,5-1-7 16,-7 2-2-16,7-3-1 0,-5 1 1 16,-2-2-1-16,1 1 0 0,-5-2-8 15,0 2-11-15,0-2-11 0,-6 0-24 16,2 0-10-16,-2 0-9 0,0 0-8 16,0 0-10-16,0 0-19 0,0-2-23 15,0 1-20-15,0 0-12 0,0 1-44 0,0-1-103 16,0 1-75-16,0 0-159 0,0-4-154 15,4 2-593-15,1 0-136 0,-14 15 1349 0</inkml:trace>
  <inkml:trace contextRef="#ctx0" brushRef="#br0" timeOffset="26517.5">8312 3776 1413 0,'0'0'1403'16,"0"0"-877"-16,0 0-241 0,0 0-108 0,0 0-13 15,0 0-32-15,0 0-7 16,0 0-16-16,0 0-22 0,0 0-25 0,0 4-16 16,0-4-18-16,0 0 2 0,0 0 14 15,0 0 14-15,0 0 7 0,0 0 15 16,0 0-4-16,0 0 16 0,0-1 9 15,0 1 3-15,0 0 8 0,0 0-9 16,0 0-11-16,0-1-11 0,0-1-5 16,0 2-40-16,0-1-36 0,0 0-21 15,4-2 21-15,-4-1 12 0,0-2 16 0,0 0-16 16,0-1-9-16,0-2 0 16,2 1-1-16,-2-1 0 0,0 1 16 0,0 1-18 15,-2 0-2-15,2-1-1 0,0 2-18 16,0 0 18-16,-4-2 3 0,4 2 0 0,-2-1-1 15,2 1-2-15,0-1-16 16,-4 1 7-16,4-2-3 0,0 1 0 0,0 0-12 16,-2 0-3-16,-2 0-13 0,4-2-2 15,0 2 5-15,0 0-17 0,0 0-4 16,0 1 15-16,0 1 4 0,0-2 2 16,0 1-3-16,4-1 4 0,-4-1-10 15,2 1-3-15,-2 3 28 0,0-1 11 16,4 0 1-16,-4 1-3 0,0 1 15 15,2-1 3-15,-2 2-1 0,0-1 13 16,0 1-12-16,0 2 22 0,0-2-1 0,0 1-2 16,0 1-4-16,0 0 0 15,0-1 1-15,0 1-16 0,0-1 11 0,0-1-14 16,0 0-12-16,0-1 10 0,0 0-1 16,0 2-22-16,0-1 13 0,0 2 0 15,0 0 10-15,0-2-20 0,0 2-17 0,0 0-35 16,0 0-51-16,0 0-91 0,0 0-130 15,0 0-194-15,0 0-273 0,0 0-733 16</inkml:trace>
  <inkml:trace contextRef="#ctx0" brushRef="#br0" timeOffset="27418.8">8401 3668 1280 0,'0'0'1457'0,"0"0"-973"16,0 0-181-16,0 0-69 0,0 0 14 0,0 0-16 15,0 23-21-15,0-16-34 16,2-1-21-16,-2 1-24 0,0-2-25 0,0-2-21 16,4 3 2-16,-4-4-2 0,0 0-4 15,0-1-46-15,2 0-15 0,-2-1 1 16,0 0-4-16,0 0 0 0,2 0 6 16,-2 0 7-16,0 0-4 0,0-1 21 15,0 1 49-15,0-3 3 0,0 2-3 16,0-3-4-16,0 0 7 0,4-1-16 15,-2-1-32-15,-2-1-25 0,0 1-9 16,0-3-3-16,0 2 6 0,0 0 0 16,0 0-9-16,0 1-10 0,0 1 10 0,0-2-10 15,0 2-2-15,5 0 1 0,-5 1 11 16,2 0 3-16,-2 0-3 0,0 0-9 16,0 1 9-16,0-1-10 0,4 0 0 0,-2 0 10 15,-2 1 0-15,0 0 0 0,4-1 4 16,-4 1-16-16,2 0 12 0,2 1-10 15,-4 1-2-15,2-1 0 0,2 0-3 16,-4 1-12-16,2 0 11 0,1-1-11 16,-3 2 3-16,4 0 10 0,-2 0 0 15,-2 0 0-15,0 0 0 0,6 2 0 16,-6-1-10-16,0-1 9 0,6 1-15 16,-6 1 3-16,0-2 12 0,4 2-9 15,-4-2 0-15,0 0-9 0,2 0-15 16,-2 1-3-16,0-1-9 0,0 0-10 15,0 0 1-15,0 0-9 0,0 0-10 0,0 0-36 16,0 0-63-16,0 0-116 16,-2 0-157-16,2-1-219 0,-4 1-611 0,4-2-837 15</inkml:trace>
  <inkml:trace contextRef="#ctx0" brushRef="#br0" timeOffset="50374.04">21052 11592 42 0,'0'0'1563'0,"0"0"-455"0,0 0-757 16,0 0-121-16,0 0-30 0,0 0 16 15,0 0-18-15,0 0 0 0,0 0-20 16,0 0-20-16,-19-14-31 0,13 12-7 0,6 1-18 16,-6-2 14-16,4 2-3 0,-3 0 0 15,1-1-18-15,-2 0 8 0,0 2-54 16,-4 0 9-16,3 0-19 0,-1 0 25 15,0 4-51-15,-5-2-13 0,3 4 0 16,2-1 0-16,0 3 36 0,-3-1 7 16,5 2-4-16,0 1-39 0,6-2-29 0,0 4-5 15,0-2-14-15,0 2-25 0,6-3-24 16,4-1-3-16,3 1 5 0,-3-3 10 16,0-3-10-16,5-1 10 0,-1-2-26 15,-1-4 10-15,3 1 12 0,-1-7 27 16,-3 2 19-16,3-3 19 0,-1-1 24 15,-4 0 2-15,3-2 44 0,-5-1 56 16,0 1-9-16,-1-1 8 0,-1-1-46 16,-2 0 3-16,2-2 9 0,-6 0-15 15,2-1-24-15,-2-3-4 0,0 3-11 0,-2 0-13 16,2 2-14-16,-6 2 14 0,2 3 49 16,2 3 15-16,-2 4 9 0,4 1 24 15,-2 3 7-15,-3 1-7 0,5 1-40 0,0 2-54 16,0 3 18-16,0 2 0 0,-6 3 13 15,6 6 32-15,0 5-14 0,0 0-7 16,0 1-34-16,0 0-10 0,0-1-1 16,0-1 2-16,0-3-2 0,0-3-1 15,0 1-23-15,4-5-6 0,-4 1 12 16,0-2-13-16,2-2-20 0,-2-2-22 16,0-1-15-16,0-2-5 0,0 0-102 15,-2-2-79-15,2-1-57 0,-4 0-86 16,4-1-196-16,0-4-453 0,0 2-446 15</inkml:trace>
  <inkml:trace contextRef="#ctx0" brushRef="#br0" timeOffset="51084.75">21285 11378 1281 0,'0'0'1265'0,"0"0"-594"16,0 0-128-16,0 0-116 0,0 0-101 0,0 0-67 16,0 0-53-16,0 0-41 0,0 0-25 15,0 0-37-15,0 0 37 0,-16 23-37 16,14-10 15-16,-2 5-28 0,-1 4-2 15,-1 3-6-15,0-1-13 0,0 1-39 16,2-1-12-16,-3-1 0 0,1-2-3 16,4-2-3-16,-2-2 3 0,4-3 13 15,0-1 17-15,0-1-6 0,0-4 0 16,0-1-9-16,0-1-12 0,0-1 6 16,0-2-6-16,0 0-6 0,0-3-11 15,0 0 0-15,0 0 0 0,4 0 1 0,-4-2 1 16,2-1 52-16,-2-1 14 0,6-1-24 15,1-5-45-15,-3 0-20 0,2-1-16 16,2-3-24-16,1 2-13 0,-3 2 1 16,0 0 24-16,0 3 18 0,0 3-6 0,-2 1 0 15,3 1-28-15,-7 2 43 0,4 3 21 16,-4 3 72-16,4 3 13 0,-2 1-28 16,-2 4 15-16,6 2 22 0,-6 1-10 15,4-1-12-15,-2 1-15 0,3-2-18 16,1-1-26-16,0-3-13 0,-2 2-24 15,2-6-9-15,-2 1-6 0,3-4-6 16,-1 2 3-16,0-6-15 0,0 2-25 16,-6-2-35-16,4-2-31 0,0 0 13 15,-1-2-13-15,-3 0-79 0,4-1-67 0,-4 2-102 16,0-4-118-16,0 1-218 0,0 1-477 16,-4 2-570-16,4-1 1037 0</inkml:trace>
  <inkml:trace contextRef="#ctx0" brushRef="#br0" timeOffset="51569.47">20959 11833 1418 0,'0'0'1440'0,"0"0"-886"0,0 0-250 0,0 0-153 16,0 0 31-16,0 0 37 0,0 0-11 16,20 3-32-16,-11-3-7 0,7 0-19 15,-1 2 18-15,-1-1-3 0,9 1-10 0,-7-2-4 16,7 2-2-16,-6 1 5 0,5-1-12 16,1-1-46-16,-4 2-20 0,1-1-22 15,-3 0-24-15,-1-1-30 0,1-1-1 16,-5 0-29-16,-1 0 0 0,-1 0-18 15,-4-1-22-15,0-1-35 0,-6 2-25 16,0-1 6-16,0 1 45 0,0-1-9 16,0 1-30-16,-6 0-31 0,0 1-204 15,-4 0-182-15,4 2-239 0,-5 0-579 16,1-2-800-16</inkml:trace>
  <inkml:trace contextRef="#ctx0" brushRef="#br0" timeOffset="52462.47">21045 12093 277 0,'0'0'414'0,"0"0"892"16,0 0-733-16,0 0-173 0,0 0-52 0,0 0-18 15,0 0-33-15,0 0-71 0,0 0-21 16,0 0 5-16,0 0-9 0,-14 0-14 16,10 1-19-16,-2-1-16 0,-1 4-6 15,-1-2-10-15,0 2-15 0,2-1-27 0,-5 2-46 16,5 0-32-16,2-1-4 15,-2 1 9-15,0 1-3 0,2-2-17 0,1 3-1 16,-1-3-18-16,4 1-9 0,0-3-28 16,0 4-39-16,4-4 7 0,-1 1 17 15,3-1 18-15,-2 0-2 0,2-1-13 16,-2-1-12-16,2-3 0 0,1 2 12 16,3-3 9-16,-4 1-22 0,0-3 35 15,-2 0 45-15,3-1 0 0,-1-1 1 16,0-1-1-16,0 1 0 0,-2-2 0 15,3-1 0-15,-1 0 27 0,-6 0 31 0,4-2-3 16,-4 0-6-16,6 0-13 0,-6 1 4 16,0 0 9-16,4 1 9 0,-4 4 14 15,2 2 7-15,-2 2 18 0,0 0 9 16,0 3-9-16,0 0 12 0,0 5 0 16,0-3-16-16,-2 5-24 0,-2 3-14 15,4 2 8-15,-6 5 6 0,4 1 12 0,0 2-32 16,-4 0-4-16,-1 0-30 0,3-2-15 15,2 0-36-15,-2-4-15 0,4-3-4 16,0 1-8-16,0-3 45 0,0-1-21 16,0-3-3-16,4-1-16 0,-2-2-26 15,-2 1-37-15,4-3-36 0,-4 0-76 16,7-3-119-16,-7 0-159 0,6-4-203 16,-6 1-382-16,2 0-420 0</inkml:trace>
  <inkml:trace contextRef="#ctx0" brushRef="#br0" timeOffset="52862.18">21213 11956 1626 0,'0'0'1306'0,"0"0"-791"0,0 0-193 16,0 0-51-16,0 0 23 0,0 0 21 16,0 0-11-16,0 0-20 0,0 0-38 15,0 0-55-15,10 22-40 0,-10-14-18 0,0 0-18 16,0 3-16-16,0 3-2 0,0 0 5 16,0 2-9-16,0-1-26 0,-6 3-22 15,6 0-3-15,-4-1-21 0,4-2 3 16,-6 0-6-16,2-2-3 0,2-3-14 15,-3-1-1-15,5-1 0 0,0-2-2 16,-2-2-19-16,-2 0-9 0,4-2-15 0,0-2-33 16,4 0-22-16,-2 0-35 0,3 0 14 15,1-2 31-15,0-2 33 0,-2 1-7 16,8-2-45-16,-5 0-66 0,3 0-71 16,-2-2-94-16,1 1-102 0,-3 1-117 15,0-1-104-15,0 3-348 0,0-1-343 16</inkml:trace>
  <inkml:trace contextRef="#ctx0" brushRef="#br0" timeOffset="53097.01">21174 12091 3071 0,'0'0'662'0,"0"0"-580"0,22 2-29 16,-5-1 152-16,-3-1 85 0,1 0 65 16,3 4-73-16,-3-3-78 0,4 0-88 15,-5-1-101-15,-2 0-15 0,5 0-121 16,-13 0-56-16,2-1-22 0,0 1-78 0,-6-1-167 16,0 1-321-16,0 1-671 15,-6 0-400-15</inkml:trace>
  <inkml:trace contextRef="#ctx0" brushRef="#br0" timeOffset="54941.11">21302 11932 610 0,'0'0'1412'0,"0"0"-929"15,0 0-177-15,0 0-23 0,0 0 7 0,0 0-74 16,0 0-64-16,0 0-67 0,0 0-19 16,0 0-22-16,0 0-26 0,-2 5-5 15,0-4 18-15,2-1 14 0,0 0 8 16,0 1 13-16,0 1-1 0,0-2 10 15,0 1-10-15,-4 0 10 0,1 0-4 16,3-1-3-16,0 2-4 0,0-1-8 16,0 0-10-16,0-1-18 0,0 0-4 15,0 0 4-15,0 1-1 0,0-1-8 16,0 0-16-16,0 0-2 0,0 0-1 0,-4 0-19 16,4 0-8-16,0 0-10 0,0 0-18 15,0 0-4-15,0 0-5 0,0 0-7 16,0 0-13-16,0 0-12 0,0 0-22 15,0 0-13-15,0 0-8 0,0 0 1 16,0 2-22-16,-2-2-40 0,2 0-26 0,0 2 34 16,0-1 192-16,0 1 48 0,0-1 80 15,0 2-74-15,0-2-50 0,-4 0 75 16,4 2 64-16,0-2-61 0,0 2 23 16,0-1 21-16,0 0-1 0,0-1-29 15,0 0-37-15,0 0-12 0,-2 1-7 16,2-1-5-16,0-1 5 0,0 0-3 15,0 0 4-15,0 0-4 0,0 0 12 16,0 0 13-16,0 0 15 0,0 0 10 16,0 0-4-16,0 1-13 0,0-1-17 0,0 5-14 15,0 0 47-15,0 1 24 16,0 3 36-16,-4 2-42 0,4 1 2 0,-2 1 15 16,-2 3-12-16,4 0-33 0,-6 0-10 15,6 0-5-15,-3 0-22 0,1-2-21 16,2-1-3-16,-4-1-3 0,4-1 7 0,-2-3-4 15,2 1-12-15,0-1-2 0,0-2 0 16,0-1-1-16,0-2-3 0,0 1-28 16,6-3 1-16,-6 3-30 0,2-3 18 15,1 0 5-15,3-1 1 0,0 3 9 16,0-3 9-16,0 0-10 0,1 0 1 16,-1 0-9-16,0 0 3 0,0 0 2 15,0-1-5-15,1-1 0 0,-1 2-4 16,0-1-12-16,-2 0 7 0,0-1-22 15,-2 2 3-15,4-2-12 0,-6 2-31 16,5-1-27-16,-3-1 5 0,-2 1-9 0,0 0-7 16,0 1-32-16,0 0-16 0,0 0-52 15,0 0-93-15,-7 0-220 0,5 1-691 16,-2 0-438-16</inkml:trace>
  <inkml:trace contextRef="#ctx0" brushRef="#br0" timeOffset="61565.21">21213 12444 3 0,'0'0'2097'15,"0"0"-1351"-15,0 0-268 0,0 0-202 16,0 0-55-16,0 0-8 0,0 0-2 16,0 0-16-16,0 0-34 0,0 0-29 0,2-1-9 15,-2 2 15-15,2 2-1 0,-2 0-27 16,0 2-64-16,0 6 33 0,0 2-46 16,0 2 1-16,0 3-34 0,-2 0-12 15,0 2 0-15,-4-3 0 0,2-1 12 16,-3-1 15-16,7-1-15 0,-6-2-12 15,0-1-9-15,6-2-3 0,-6 0-13 16,4-3-12-16,0-1-24 0,-2-3-33 16,1 3-32-16,3-4-43 0,0-1-115 15,0 0-147-15,-4-1-188 0,4-4-596 16,0 3-418-16</inkml:trace>
  <inkml:trace contextRef="#ctx0" brushRef="#br0" timeOffset="62028.06">21170 12408 1114 0,'0'0'1406'0,"0"0"-1032"16,0 0-9-16,0 0-69 0,-21 18-15 16,15-12-29-16,-1 1-37 0,5 1-45 15,-4-1-34-15,2 0-40 0,2-2-35 0,-2-1-30 16,4-2-31-16,0-1-1 0,0-1-39 16,0 0 3-16,4 0 25 0,-2 0-7 15,2 0-2-15,2-2 21 0,-1-2 34 16,5-1-1-16,-2-2 29 0,2 2-13 0,-3-1 15 15,3-2-15-15,0 2-18 0,-1-1 9 16,3 2 15-16,-4-1-31 0,5 5-12 16,-7-2 0-16,4 2 7 0,-4 1-4 15,-1 1-3-15,-1 3 0 0,-2 3 13 16,4 3-4-16,-2 0-20 0,-4 1-1 16,2 4-21-16,-2-2-25 0,0-1-12 15,0 0-34-15,-2-3-33 0,2 0-13 16,-4-2-4-16,4-2 3 0,0-3-41 0,0 1-53 15,0-2-98-15,0-1-114 0,0 0-183 16,0-3-568-16,0 2-195 0</inkml:trace>
  <inkml:trace contextRef="#ctx0" brushRef="#br0" timeOffset="63177.32">20888 12895 904 0,'0'0'1555'0,"0"0"-992"0,0 0-170 16,0 0-117-16,-2 24-94 0,-2-13-37 15,2 4-13-15,-2 1 18 0,2 2 33 16,-2-1-29-16,4-1-28 0,-2-1-22 0,-2-2-21 15,4-3-31-15,0-3-18 0,0-2-10 16,0-1-12-16,0-2 16 0,0-1-1 16,0-1 19-16,0 0 15 0,0 0-3 15,0-1-16-15,0-1 10 0,0-2-13 16,0 1 28-16,0-1 27 0,0-1-3 16,0-2-9-16,4-3-25 0,-4 2-17 15,2-3-25-15,-2 0 3 0,0-2-15 0,0-1-1 16,4-2-2-16,-4-1-12 0,2 2-15 15,2-1 8-15,-2 2 17 0,2 0 0 16,-2 1 2-16,3 4 15 0,-1 0-3 16,-4 2-12-16,6 1-16 0,0 1-5 15,-2 3 0-15,2 1 6 0,1 1-6 0,-1 0 9 16,-2 1-15-16,2 1-19 16,0 3-5-16,-2 1-4 0,3 1 16 0,-1 1-7 15,0 0 1-15,-2 0-1 0,2-1-30 16,1 0-21-16,-3-1-25 0,2-2-22 15,-4 0-12-15,2-3-10 0,2 0-7 16,-4-1 46-16,0 0-47 0,-2 0-78 16,7-1-158-16,-7-2-156 0,0-2-426 15,0 2-276-15,4-3 593 0</inkml:trace>
  <inkml:trace contextRef="#ctx0" brushRef="#br0" timeOffset="63763.27">21103 12935 1129 0,'0'0'1168'0,"0"0"-719"0,0 0-115 16,0 0-37-16,0 0-59 0,0 0-58 15,0 0-14-15,0 0-14 0,-20 12 38 0,13-5 27 16,3 0-32-16,-2 3-29 0,0-2-46 16,2 3-39-16,-2-1-65 0,6-1-6 15,-7 0-46-15,7-2-12 0,0-2-19 16,0 0-24-16,2-1-19 0,3-3 0 16,1 0 15-16,-2-1 64 0,2-2-5 15,0-1-4-15,1-3 22 0,3-1 12 16,-4-1 4-16,4 1-1 0,-3-4 13 15,-1 3 4-15,4-3 36 0,-4 0 25 16,-1 3-3-16,1-1-6 0,0 1-6 16,-6 1 15-16,4 2 27 0,-2 4 28 0,-2 0 6 15,0 1-4-15,0 1-6 0,0 4-18 16,-2 2-31-16,-2 2-52 0,-2 1-12 16,4 3 18-16,-2 3-21 0,-1-2-17 15,-1-2-10-15,6 0-55 0,-4-2-68 0,2-2-92 16,2-2-84-16,0 0-148 15,2-5-295-15,2 0-707 0,-2-1-105 0</inkml:trace>
  <inkml:trace contextRef="#ctx0" brushRef="#br0" timeOffset="63958.04">21291 13030 3138 0,'0'0'1691'15,"0"0"-1273"-15,0 20-251 0,-4-12-115 0,2 0-40 16,-2-2 55-16,2 1-41 0,-2-4-26 16,4 1-33-16,0-3-34 0,-2-1-36 15,2 0-80-15,-4-1-79 0,4-1-80 16,0-2-108-16,0-1-231 0,0-1-390 16,0-1-131-16,0 3 64 0</inkml:trace>
  <inkml:trace contextRef="#ctx0" brushRef="#br0" timeOffset="64110.96">21353 12852 82 0,'0'0'2146'0,"0"0"-1327"0,0 0-370 15,0 0-148-15,0 0-24 0,0 0-49 16,0 0-129-16,0 0-99 0,0 0-87 16,0 0-16-16,0 0 29 0,13 0-18 15,-15 6-103-15,2 1-165 0,-4-1-321 0,4 0-1029 16</inkml:trace>
  <inkml:trace contextRef="#ctx0" brushRef="#br0" timeOffset="64423.48">21364 13050 640 0,'0'0'189'0,"0"0"75"16,0 0 143-16,0 0-85 0,0 0-17 0,12-23 51 16,-8 18-20-16,0-2 4 0,-1 1 4 15,3 1-9-15,-6-2-43 0,6 1-6 16,-2 0-45-16,-2 1-111 0,4 2-91 16,-2 0-17-16,3 2 21 0,-7 1-22 15,4 0-18-15,-4 1-1 0,6 4 23 16,-2 0 2-16,-2 3 13 0,4 1-21 15,-1 2-19-15,1-1-34 0,-4-2-61 16,2 2-55-16,0 0-60 0,0-5-81 16,-2-1-120-16,5-1-240 0,-3-3-704 15,2 0-469-15</inkml:trace>
  <inkml:trace contextRef="#ctx0" brushRef="#br0" timeOffset="64795.49">21686 12798 349 0,'0'0'2433'15,"0"0"-1707"-15,0 0-391 0,0 0-121 16,0 0-11-16,0 0 55 0,0 0-40 16,0 0-15-16,0 0-11 0,-18-5-45 15,14 3-44-15,-3 2-30 0,-3-1-28 16,4 1-8-16,0 0-4 0,-1-1-9 15,3 1 10-15,0 0 2 0,2 1 3 16,-4 2-8-16,2 1-29 0,-2 1-1 0,6 2 2 16,-7 3 24-16,5 3 3 0,-2 0-6 15,2 1-3-15,-2 4 1 0,4 0 2 16,-2-1-24-16,0 1-3 0,2-1-31 16,0 1-11-16,0-3 0 0,0 1-31 0,0-2-9 15,2-1 31-15,0-3-74 0,2 1 19 16,-2-5-13-16,-2-1-36 0,6-1-29 15,-6-1-44-15,4-3-72 0,-4 0-155 16,3-1-160-16,-3-3-105 0,0-2-299 16,0 0 204-16,0 0 150 0</inkml:trace>
  <inkml:trace contextRef="#ctx0" brushRef="#br0" timeOffset="65169.73">21593 12959 1852 0,'0'0'803'0,"0"0"-423"0,0 0-150 16,0 0-80-16,0 0-68 0,0 0-24 15,0 0 8-15,0 0 42 0,0 0-27 16,9 18-30-16,-5-16-26 0,-2 2-22 16,2 0-2-16,2-1 15 0,0 1 25 0,-2-2 12 15,1-1 14-15,1 3 33 0,-4-1 62 16,4-2 8-16,0 1-3 0,-2-1-17 16,3-1 3-16,-7 1 6 0,2-1 0 15,-2 0-19-15,2 0-13 0,-2 0 6 16,0 0-9-16,0 0-6 0,-2 0-21 15,0-1-37-15,2 1-12 0,0 0-30 16,0 0-15-16,0 0-3 0,0 0-24 16,0 0-39-16,0 0-43 0,0 0-21 15,0 0-18-15,0 0 3 0,0 0-19 16,0 0 9-16,0 0 24 0,0 0 45 16,2 1 83-16,-2-1 16 0,2 3 33 0,-2-1 39 15,0 1 3-15,0 2 7 0,0 0-25 16,0 1-25-16,0 0 10 0,4 0-49 15,-2-1-9-15,2-2-42 0,-2 1-95 16,4-3-82-16,-2-1-72 0,3 0-162 16,1-4-217-16,-2 0-708 0,-4-1-778 0</inkml:trace>
  <inkml:trace contextRef="#ctx0" brushRef="#br0" timeOffset="65396.16">21843 12850 3526 0,'0'0'1131'0,"0"0"-946"15,0 0-93-15,-2 19-43 0,-2-9 64 16,-2 3 130-16,4 1 79 0,-4 3-89 0,4 1-76 16,-5 1-121-16,3-1-36 0,2-1-54 15,2-3-19-15,-4-1-108 0,4-2-61 16,4-3 11-16,-4-3 9 0,0-1-115 15,2-3-118-15,-2-1-157 0,4 0-175 16,-4-1-494-16,7-4-80 0</inkml:trace>
  <inkml:trace contextRef="#ctx0" brushRef="#br0" timeOffset="65600.42">21953 12800 965 0,'0'0'1644'0,"0"0"-588"0,0 0-587 15,0 0-127-15,0 0-172 0,8 27-87 16,-14-14 49-16,4 5 146 0,-2 3 54 0,0 1-32 16,-3 0-83-16,1 1-72 0,2-2-78 15,-2 2-67-15,6-4-50 0,0-3-76 16,0-2-43-16,0-3-34 0,6-6-55 16,-6 2-123-16,4-3-169 0,-4-3-227 15,0 0-603-15,2-1-822 0</inkml:trace>
  <inkml:trace contextRef="#ctx0" brushRef="#br0" timeOffset="66377.12">21060 13253 379 0,'0'0'75'0,"0"0"561"15,0 0-297-15,0 0-216 0,0 0-67 16,0 0 31-16,0 0 86 0,0 0 96 0,0 24 6 16,0-18 35-16,0 3-40 0,0 2 2 15,0-2 5-15,-2 4 7 0,2-2-38 16,-2-1-28-16,2 2-38 0,0-4-26 15,0-1-12-15,0-1-28 0,0-3-19 0,0 0-13 16,2-1-21-16,0 0-21 0,-2-2-16 16,0 0 1-16,0 0 2 0,4 0 16 15,-2 0 5-15,-2-2 19 0,0 0 9 16,6-1 33-16,-6 0 18 0,4-1-21 16,-1-3-18-16,1 1-22 0,-2 1-11 15,2-2-7-15,-2-3-6 0,2 0-12 16,0-1-12-16,-4 0-3 0,6-2-12 15,1-2-1-15,-3 1-2 0,-2 1-24 16,4 2 21-16,-2 1 0 0,2 3-9 0,-1 1-3 16,-5 1 15-16,6 3-1 0,-2 0-20 15,-2 0 6-15,4 1 0 0,-2 1 3 16,2 0-3-16,1 1-3 0,-3 2-6 16,2 0-22-16,0 2-26 0,0-1-43 15,5 0-64-15,-5 1-103 0,-2-2-148 16,6 3-132-16,-1-2-401 0,-3-1-526 0,0 2-371 15</inkml:trace>
  <inkml:trace contextRef="#ctx0" brushRef="#br0" timeOffset="66771.72">21314 13284 1861 0,'0'0'1608'0,"0"0"-1191"0,0 0-298 0,0 0-11 15,-20 12 35-15,17-8-28 0,-7 1 139 16,4 0-58-16,0 3 25 0,0 0 14 16,1-1-23-16,-1 3-45 0,2-3-67 15,-2 1-66-15,4-2-34 0,-2 1-39 16,4-1-19-16,0-1-17 0,0-2-13 0,0-1-3 16,4 0-34-16,2-2 12 0,0-2 25 15,0-1 15-15,3-1 15 0,-1-3-10 16,-2 2 19-16,4-1 28 0,-3-1 21 15,-3 2 9-15,6-2 43 0,-8 1 19 16,4-1-7-16,-1 3 0 0,1 0 9 16,-6-2 6-16,0 4-18 0,0-2 18 15,0 4 33-15,0-1 31 0,0 1 38 16,0 0 4-16,0 3-53 0,0 1-126 16,0 5-6-16,-4-2-18 0,2 5-3 15,-3-2-3-15,5 2-12 0,0-2-37 0,-2 0-75 16,2-2-39-16,0-2-62 0,2-2-156 15,3-1-226-15,-3-2-387 0,2-1-433 16,-2-1-439-16</inkml:trace>
  <inkml:trace contextRef="#ctx0" brushRef="#br0" timeOffset="66997.64">21535 13182 2835 0,'0'0'2075'0,"0"0"-1590"0,0 0-200 16,0 0-7-16,-8 25-109 0,4-13-124 16,-2 1-45-16,-2 3 34 0,1 1 23 15,1 1 3-15,0 0-60 0,0 2-3 16,0-1-36-16,6-1-45 0,-7-1-88 0,5-3-52 16,-2-3-42-16,4 0-56 0,0-4-45 15,0-2-6-15,0-1-47 0,0-1-88 16,0-3-105-16,0 0-508 0,0-1-411 15</inkml:trace>
  <inkml:trace contextRef="#ctx0" brushRef="#br0" timeOffset="67407">21438 13272 2115 0,'0'0'1917'15,"0"0"-1446"-15,0 0-403 0,0 0-68 16,-6 17-198-16,12-11 151 0,-2 0 32 15,3 0 9-15,5-1-13 0,-4 2 7 0,5-1 12 16,1-1 15-16,1-1 22 0,1 1-2 16,-1-1-17-16,-1-2 16 0,3-1-9 15,-1-1-6-15,-3 0 6 0,3 0 5 16,-6-1 26-16,3-1 15 0,-3-1-19 16,-2 2 10-16,-1-4-4 0,-5 3-24 15,2-2-6-15,-2 1 24 0,-2 0 88 16,-2-3 61-16,-2 2 6 0,0 0-31 15,-3-1-28-15,1-1-15 0,0 1-21 0,2 2-19 16,-2-1-36-16,-1 2-17 0,3 2-13 16,-2 0-27-16,2 0-27 0,-2 2-10 15,0 4 25-15,-1 1 12 0,5 3-27 16,-2 1 24-16,-2 2-36 0,6 1 6 16,-4 2-36-16,4-2-37 0,0 1 3 0,0-2-18 15,0-1 9-15,2-1-46 0,0-3-55 16,4-2-55-16,0-1 34 0,1-3 3 15,3 0-58-15,2-2-63 0,-3-2-104 16,3-1-191-16,0-2-446 0,-5 1-283 16</inkml:trace>
  <inkml:trace contextRef="#ctx0" brushRef="#br0" timeOffset="84929.78">20413 4586 1091 0,'0'0'1225'16,"0"0"-689"-16,0 0-133 0,0 0-126 15,0 0-24-15,0 0 21 0,0 0-77 0,0 0-14 16,0 0 33-16,0-5 27 0,0 5-35 16,-2-1-71-16,-2 1-43 0,4-1-18 15,-4-1-15-15,-3-1-6 0,1 2-4 16,0 1-11-16,0-3-7 0,-5 3 6 15,7 0 1-15,-8 2-7 0,2 0 3 16,-3 3-21-16,-1 1-14 0,1 0 1 16,-1 6 41-16,-1-1 5 0,5 2 40 15,-2 4 26-15,5-2 7 0,3 2-34 0,4 0-87 16,0-1-15-16,0-1-45 0,4-2-13 16,7-1 10-16,1-2 12 0,3-3 3 15,-1-5 14-15,5 0 10 0,1-4 24 16,-3-2-2-16,-1-4-37 0,3-1 15 15,-2-3-3-15,-1-3 25 0,1 1-1 0,-7-1 2 16,2 0 0-16,-5 1-2 0,-1-1-9 16,4 0 12-16,-8 0 1 0,0-2 12 15,-2 2 11-15,4-3 0 0,-4 1 6 16,0-1-19-16,-4 0-10 0,4 6 0 16,-4-5 10-16,4 5-10 0,-6 1-1 15,2 4 2-15,2 0 10 0,-2 2-12 16,4 3-15-16,0-2 0 0,0 3 0 15,-2 0 12-15,2 1-27 0,0 0-9 16,0 0-7-16,0 0-11 0,0 2 8 16,2 4 49-16,-2 0 44 0,0 5-43 0,0 3 11 15,0 3 33-15,4 5 7 0,-4-1 17 16,0 1 13-16,0 2-19 0,0-2-15 16,-4-2-12-16,4-2-3 0,0-1-2 15,-2-3-4-15,-3-3-27 0,5-2 0 0,0-1-24 16,0-2-13-16,0-4-17 15,0 2-18-15,0-3-19 0,0-1-42 0,0 0-45 16,0 0-28-16,0 0-59 0,0 0-50 16,0-1-184-16,-2-2-270 0,2 2-349 15,0 0-641-15,0 0 1036 0</inkml:trace>
  <inkml:trace contextRef="#ctx0" brushRef="#br0" timeOffset="85859.77">20620 4424 929 0,'0'0'339'16,"0"0"295"-16,0 0-102 0,0 0-152 15,0 0-46-15,0 0-34 0,0 0-34 16,0 0-40-16,0 0-12 0,0 0-33 16,0 0-51-16,-4 2-40 0,4-2-26 15,0 0-5-15,0 2-1 0,0-2 1 0,0 0 2 16,0 1 7-16,0 1 29 0,0 3 4 15,0 6-19-15,0 1 31 0,0 6 36 16,0 2 6-16,0 4-4 0,0 1-21 0,-3 2 9 16,-1-1-16-16,4-2-41 0,0 0-31 15,-4-5-6-15,4-3-9 0,0 0 6 16,-4-3-3-16,2-4-14 0,2-2-1 16,0-2-6-16,0 0 0 0,0 0 3 15,0-5-3-15,0 1-15 0,0-1-3 16,0 0 0-16,0-1-27 0,0 1-27 15,0-1-22-15,0-4-14 0,0 1-6 16,0-1 60-16,6-2-10 0,-2-2 10 16,0-3-9-16,3 2-21 0,-1 1 11 15,0 0 7-15,2 1-9 0,-1 2 2 0,1 2 10 16,-2 1 43-16,0 0 2 0,5 3 36 16,-5 0 9-16,0 0 4 0,2 3 5 15,-2 1-6-15,1 1 13 0,-1 2-4 16,0-1-9-16,0 1 4 0,-2-1-1 15,0-1-9-15,-1 2-21 0,3-2-21 0,-6-1-2 16,4 1 2-16,-2-3 1 0,-2 2 17 16,0-1-15-16,4 1 9 0,-4-2-12 15,0 1 0-15,0-1-12 0,0 2-15 16,0-2-21-16,0 3-25 0,0-3-32 16,0 1-40-16,0-2-45 0,0 1-110 15,0 0-145-15,0-2-335 0,2 0-804 16,2-3-896-16</inkml:trace>
  <inkml:trace contextRef="#ctx0" brushRef="#br0" timeOffset="86648.69">20279 4902 859 0,'0'0'1559'0,"0"0"-864"16,0 0-306-16,0 0-165 0,0 0-60 0,0 0-20 16,0 0-8-16,0 0-12 0,0 0-31 15,0 0 81-15,0 0-82 0,26 3 1 16,-11-2 8-16,6-1 0 0,1 1-21 0,-1 1 8 15,8-1 10-15,0-1 8 0,-2 1 49 16,2 1-15-16,4-1-34 0,-2 1-49 16,-4-2-33-16,0 0 3 0,1-3 7 15,-5 0-19-15,-4 2-15 0,-5-3-30 16,-1 3 3-16,-1-3-39 0,-4 2-4 16,-1-3-6-16,-7 4 19 0,4-2-7 15,-2 2 13-15,-2 0 8 0,0 1-30 16,-2-1-30-16,-2 1-50 0,1 0 3 15,-1 0-64-15,0 1-83 0,-2 0-266 16,-4 3-467-16,8-3-578 0</inkml:trace>
  <inkml:trace contextRef="#ctx0" brushRef="#br0" timeOffset="87425">20384 5218 729 0,'0'0'1858'16,"0"0"-1073"-16,0 0-285 0,0 0-170 15,0 0-41-15,0 0-12 0,0 0-13 16,-17-4-30-16,13 4-36 0,-6 0-25 16,2 3-31-16,-3 0-48 0,1 1-34 15,-2 3-24-15,-5 2-2 0,5 0 11 16,1 1 27-16,1-1 28 0,4 1 29 16,0 1-54-16,-1-3-75 0,7-1-9 15,0 1-57-15,0-3-3 0,5 0-6 0,1 0-40 16,2-1 52-16,-2-1-1 0,7-2 4 15,-1-1-7-15,0-4 10 0,3-1 21 16,-3-1-1-16,1-4-5 0,-1 2 3 16,-2-4-1-16,3 0 13 0,-3 1 6 15,-2-1 21-15,1-1 0 0,-3 2 1 16,-2 0 26-16,-2-3-3 0,4 1 16 0,-6 1 2 16,0-1-6-16,0-3-20 0,0 2-14 15,0-1-2-15,0-3-10 0,-2 2-2 16,-2 1-6-16,4 1-3 0,-2 2 19 15,2 1 2-15,0 5 0 0,0 2 15 16,0 3 12-16,0 1 4 0,0 0-1 16,2 0 9-16,-2 4 10 0,0 1 20 0,0 4 31 15,0 4-31-15,4 4-3 0,-4 5 13 16,0 2-1-16,0 1 18 0,-4 0-2 16,4 1-46-16,-6 0-25 0,4-5-23 15,-2 1-30-15,2-5-6 0,0-4 15 16,2 0 9-16,0-3-10 0,0-3-8 15,0-1-60-15,0-1 6 0,0-4-46 16,0 1-60-16,0-2-100 0,0-2-212 0,2-3-173 16,0-1-102-16,4 0-259 15,-2-1-532-15</inkml:trace>
  <inkml:trace contextRef="#ctx0" brushRef="#br0" timeOffset="87758.45">20570 5025 2380 0,'0'0'1297'0,"0"0"-878"16,0 0-176-16,0 0-14 0,0 0 69 16,0 0-7-16,0 20-2 0,-2-8-38 15,0 4-60-15,2-2-28 0,-6 6-19 16,6 0-5-16,-6 0-6 0,1 3-13 15,3-1-12-15,-2-1-27 0,2 0-18 16,-2-2 3-16,4-4-14 0,0-1-19 0,0-1-33 16,0-4-11-16,0 0-20 0,0-2 7 15,0-1-6-15,4-1-18 0,-2-4-24 16,2 2-18-16,-2-2-24 0,5 0 12 16,-1-1 20-16,0-1-23 0,2-1-4 0,-2-1-11 15,1-2-28-15,-1 1-121 0,0-1-141 16,0 0-153-16,-4 0-128 0,5-2-419 15,-3 2-558-15</inkml:trace>
  <inkml:trace contextRef="#ctx0" brushRef="#br0" timeOffset="88029.71">20531 5193 3639 0,'0'0'1271'16,"0"0"-987"-16,0 0-147 0,0 0-15 15,0 0-37-15,0 0 24 0,0 0 21 0,0 0-36 16,0 0-4-16,29 6-20 0,-23-6-19 16,4 0-18-16,1 0-9 0,1 0-24 15,-4 0-14-15,1 0-10 0,3-3-6 16,-2 2-42-16,1-2-43 0,-1-1-67 15,-2 2-90-15,3-3-170 0,-5 1-162 16,0-2-372-16,-2 5-610 0,-4-5-236 0</inkml:trace>
  <inkml:trace contextRef="#ctx0" brushRef="#br0" timeOffset="89266.76">20965 4780 919 0,'0'0'684'0,"0"0"121"0,0 0-296 16,0 0-138-16,0 0-84 0,0 0-38 15,0 0-6-15,0 0-44 0,0 0 3 16,0 0-4-16,0 0-23 0,0 2-37 16,0-2-19-16,0 0-16 0,0 0 1 0,0 0-16 15,0 0-3-15,0 0-9 0,0 0-6 16,0 0-10-16,0 0-5 0,2 0-10 16,-2 0-6-16,4 0 4 0,-4 0-10 15,2 0-15-15,0 2-18 0,4-2-1 16,1 0 1-16,3 0 1 0,2 1 11 0,-1 0 3 15,1-1-3-15,-2 3 3 16,3-3 0-16,-5 2 4 0,0-1-7 0,-1 0-9 16,-1 1-2-16,-2-1-1 0,2-1-18 15,-6 0 15-15,2 0 3 0,0 0 0 16,-2 0 1-16,0 0 11 0,0 0-10 16,0 0-2-16,0 0-13 0,0 0-33 15,0 0-29-15,0 0-31 0,0 0-33 16,0 0-61-16,0 0-129 0,-2 0-106 15,0 0-196-15,2 0-477 0,0 0-544 16,4 0 371-16</inkml:trace>
  <inkml:trace contextRef="#ctx0" brushRef="#br0" timeOffset="89604.19">21014 4870 1907 0,'0'0'1599'16,"0"0"-947"-16,0 0-313 0,0 0-139 15,0 0-40-15,0 0-10 0,19 0-6 16,-13 0-16-16,0 1-13 0,1 1-33 15,-1-2-36-15,0 0-25 0,0 0-18 0,0 0 8 16,-3 0-11-16,7 1 0 16,-4-1-2-16,-4 0-22 0,0 0 3 0,4 0-16 15,-6 0-12-15,0 0-36 0,5 0-39 16,-5 0-7-16,0 0-7 0,0 0-15 0,0 0-47 16,0 0-116-16,-5 0-164 15,5 0-213-15,0 0-512 0,-2 0-490 0</inkml:trace>
  <inkml:trace contextRef="#ctx0" brushRef="#br0" timeOffset="92960.3">21490 4614 980 0,'0'0'1029'0,"0"0"-569"0,0 0-131 15,0 0-98-15,0 0-45 0,0 0-11 16,0 0 0-16,0 0 2 0,0 0-10 16,0 0-42-16,-2-1-11 0,2 1-8 15,-4 0 3-15,4 1 5 0,0 1 7 0,0 1 14 16,-2 2 28-16,-2 5 11 0,-3 1-9 16,1 4-1-16,2 6-39 0,-2 0-7 15,-5 2 15-15,5 1 36 0,-2 1-3 16,0-2-48-16,1 0-25 0,-3-5-18 15,4-1-12-15,0-2-11 0,0-3-22 0,6-2-6 16,-7-2-24-16,5-3-28 0,0 0-29 16,2-2-22-16,0-3-41 0,0 0-70 15,0 0-45-15,0-2-71 0,0 0-190 16,0-3-100-16,2-2-83 0,0-3-393 16,2 0-237-16</inkml:trace>
  <inkml:trace contextRef="#ctx0" brushRef="#br0" timeOffset="93339.67">21504 4609 2451 0,'0'0'1166'0,"0"0"-709"0,0 0-189 15,0 0-20-15,0 0-36 0,0 0-62 16,0 0-40-16,0 0-21 0,0 0-10 16,0 0-12-16,0 0-12 0,-4 18 2 0,6-13 16 15,0 2 67-15,-2-1 2 16,7 6-12-16,-1-1-21 0,-2 2 17 0,2 3 31 16,0 0-37-16,1 1-29 0,-3 1-4 15,6 0-15-15,-4 0-9 0,0 0-12 16,1-4-18-16,-1 2-12 0,-2-3-19 15,0-1-2-15,2-1-14 0,-4-4-19 16,5 0-6-16,-3-2-18 0,-2-1-12 16,2-3-36-16,2 0-19 0,-6-1-47 15,0 0-7-15,2 0-46 0,-2-1-109 16,4-3-75-16,-4-2-15 0,0 3-76 16,2-5-154-16,0 1-424 0,-2 3-475 0</inkml:trace>
  <inkml:trace contextRef="#ctx0" brushRef="#br0" timeOffset="93825.27">21711 4587 1140 0,'0'0'1062'16,"0"0"-668"-16,0 0-184 0,0 0-2 16,0 0 42-16,0 0 24 0,0 0-34 15,0 0-45-15,0 0-110 0,0 0 6 0,0 0 15 16,-4-1 0-16,4 1 21 16,0-1 30-16,0 1 6 0,0 0-4 0,0 0 6 15,0 0-12-15,0 0-50 0,0 0-54 16,0 0-28-16,0 0-6 0,0 0-3 15,0 0 3-15,0 0 7 0,0 0-19 0,0 2 12 16,0 1 18-16,0 0 31 0,0 3-31 16,0 0 0-16,0 3 28 0,0 3 2 15,0 1 10-15,-2 2 66 0,0 2-10 16,2-1-32-16,-6 3-40 0,6-1-18 16,-7 1 9-16,3-1-3 0,2 1 16 15,-2-1-10-15,-2 0 6 0,6-2-6 16,-6 1 12-16,2-3-15 0,4-2-18 15,-7 0-18-15,3-2-9 0,2-3-3 16,2-1-17-16,-4 0-22 0,4-4-45 0,0 1-27 16,0-2-34-16,-2-1-32 15,2 0-43-15,0-1-107 0,0-3-228 0,0 0-369 16,2-3 136-16,-2 1-759 0,4-5-349 0</inkml:trace>
  <inkml:trace contextRef="#ctx0" brushRef="#br0" timeOffset="97559.5">21862 4747 1349 0,'0'0'1325'0,"0"0"-550"0,0 0-352 16,0 0-187-16,0 0-42 0,0 0 16 0,0 0-6 15,0 0-35-15,0 0-25 16,0 0-28-16,4-2-13 0,-4 2-2 0,0 0-7 16,0 0-3-16,0 2-16 0,0-1 1 15,0 0 42-15,0 5 15 0,0 0-33 16,0 4-13-16,-4 3-11 0,2 1-22 0,2 2-24 16,-6 2 3-16,2-4-9 0,2 1 0 15,-3-1-22-15,5-1-2 0,-6-2-12 16,6-1-15-16,0-3 0 0,-2-1-6 15,-2-4-6-15,4 1-28 0,0-1-47 16,0-2-49-16,0 0-55 0,0-2-88 16,4-2-115-16,-2-1-78 0,-2-2-92 15,6 0-219-15,-6 0-639 0,7-8-141 0</inkml:trace>
  <inkml:trace contextRef="#ctx0" brushRef="#br0" timeOffset="97859.65">21961 4718 2556 0,'0'0'1359'16,"0"0"-766"-16,0 0-349 0,0 0-17 15,0 0 26-15,-12 24-31 0,12-16 8 16,-4 4-73-16,0 3-57 0,1-1-36 15,-1 0-43-15,4 1-21 0,-2-1-12 16,2 2-7-16,0-5-2 0,-4 1 3 16,4-3-36-16,0 0 2 0,0-2 10 15,0-2 6-15,0-2 6 0,0 1-4 16,0-1-23-16,0 0-40 0,0-2-43 16,0-1-51-16,0 0-63 0,0 0-71 0,-2-1-152 15,-2-2-131-15,4 0-443 0,0 0-731 16</inkml:trace>
  <inkml:trace contextRef="#ctx0" brushRef="#br0" timeOffset="98524.87">21817 4789 117 0,'0'0'1146'0,"0"0"-580"0,0 0-151 16,0 0-56-16,0 0 52 0,0 0-30 16,0 0-77-16,0 0-8 0,0 0-11 15,0 0-43-15,4 3-39 0,-4-3-25 16,0 0-37-16,0 0-19 0,0 0-3 15,0 0-22-15,0-1-48 0,0-1-34 16,2 2-15-16,2-4-18 0,-4 1 18 16,4-1 12-16,2-3 6 0,0-2-7 0,5 2-10 15,-3 0 1-15,0 1 41 0,-2 1-4 16,1 2-9-16,-1-1-6 0,-2 3-8 16,2-2 2-16,0 2 0 0,-1 1 18 15,-1 0 1-15,-2 0-4 0,4 0 6 0,-2 2 13 16,-2 1-4-16,4-1-6 0,-2 2-27 15,3 2-12-15,-3-4-1 0,2 3-2 16,0-1 0-16,0 0-1 0,-1-1-11 16,1-1 0-16,0 2 0 0,0-3-6 15,-2 0 3-15,2 1 13 0,1-1 0 16,-3-1 2-16,-2 0 1 0,4 0-1 16,-2 0-21-16,-4-1 3 0,6-1-19 15,-6 1-2-15,0-2-18 0,0 1-46 16,3 0-25-16,-3-2-66 0,2 0-74 15,-2 0-57-15,0 0-46 0,0 4-124 0,0-3-194 16,0 1-606-16,0 2-473 0</inkml:trace>
  <inkml:trace contextRef="#ctx0" brushRef="#br0" timeOffset="101703.23">22164 4752 1395 0,'0'0'997'15,"0"0"-687"-15,0 0-162 0,0 0-7 16,0 0 29-16,0 0 43 0,0 0 29 16,0 0-25-16,0 0-31 0,0 0-29 15,6-15-20-15,-6 15-22 0,0-1-22 16,0 1-13-16,0-1 6 0,0 1 13 15,0 0 11-15,0 1 6 0,0 0-3 0,0 3-3 16,0-2 9-16,0 3 84 0,0 3-3 16,-2 2-61-16,-2 4-36 0,4 4-28 15,-6 4-27-15,1-3-24 0,-1 3-21 16,2-1 18-16,-2 0-6 0,4-3 1 16,-2-2 14-16,2-1-3 0,-2-4-25 0,4-2 10 15,0-2-10-15,0-2 0 0,0-3 0 16,0-1-2-16,4-1 0 0,-2 0-15 15,2-3 0-15,-2-2-9 0,8-3 0 16,-4-4 14-16,-3 1 10 0,3-3 22 16,-4-3-1-16,4 0-18 0,-2-1 0 15,-2-1-1-15,2-1-2 0,-2 0-27 16,3 0-19-16,-3 1-8 0,2 1 36 16,-4 1-9-16,2 3 27 0,-2 0 3 15,2 1 12-15,-2 2 12 0,0 1 15 16,0 2 1-16,4 1-16 0,-2-1 6 15,-2 3-3-15,0 0-27 0,6 1 0 0,-6-1 7 16,4 1-10-16,-2 2-15 0,5-1 13 16,-3 1-28-16,2 2-9 0,-4 0-4 15,4 1-5-15,-4 3 24 0,5 1 0 16,-1 3-15-16,-2 0 37 0,-2 3 1 0,2 3 1 16,-2 1 1-16,2 2 1 0,-4 1-2 15,2 3-11-15,0 0 9 0,-2-1-47 16,0-1-32-16,0-1 5 0,0-2-2 15,0-5 35-15,0-1 40 0,0-1 3 16,5-3 13-16,-5 0 27 0,0 0 8 16,-5 0 13-16,5-3 5 0,0 1 0 15,-2 2-5-15,0-2-10 0,-2-1-18 0,2 2-3 16,-4-3-3-16,2 2-2 0,-2 0-4 16,-1-1 0-16,1 2-6 0,2-3 3 15,-2 2-6-15,2-3-12 0,-3 3-14 16,1-3-13-16,4 0-15 0,-2 0 5 15,-2 1 1-15,6-2-3 0,-4 0-9 16,4 0-25-16,0 0-2 0,0-3-13 0,0 1-27 16,0-1-18-16,0 1-122 0,0-3-74 15,0-1-36-15,0 1-82 0,0 2-119 16,0-2-181-16,2-1-719 0,0 3 62 16</inkml:trace>
  <inkml:trace contextRef="#ctx0" brushRef="#br0" timeOffset="102863.39">22315 4372 150 0,'0'0'476'0,"0"0"656"0,0 0-687 16,0 0-83-16,0 0-85 0,0 0-20 16,0 0 2-16,0 0-31 0,0 0-10 0,0 0-29 15,4 3-23-15,-4-3-22 0,2 0-23 16,-2 0 12-16,0 0 15 0,4 1-50 16,-2-1-3-16,4 1-6 0,5-1 3 15,1 2-32-15,-2-1-26 0,1 0-22 16,3 2-12-16,1-1-3 0,-5 1-24 15,2 1-1-15,-3-3-24 0,-1 3-45 16,-2-3-72-16,-2 2 15 0,-2 0 46 16,2-2 50-16,-1 0 30 0,-3 2-3 15,0-3-13-15,0 1 44 0,0 0 10 0,-3 1 101 16,-1 1 22-16,-2 3 2 0,0-3 3 16,-2 2 9-16,-1 0 0 0,-1 1-32 15,4-1-42-15,0-2-21 0,-1 2-28 16,7-1-21-16,-4-1-3 0,4 1-24 15,0 0-16-15,0-1-5 0,0 2-1 0,0-1-21 16,0-1-6-16,4 3 15 16,1-1 19-16,1 1 2 0,0-1-12 0,2 1-12 15,3-1 36-15,-3-2 14 0,0 1 11 16,-2 2 0-16,-2-3 1 0,3-1 0 16,-5-1-1-16,2 1-2 0,-4-2-12 15,0 3 14-15,0-3 24 0,0 1 68 16,0-1-3-16,0 2-22 0,-6-1 0 15,6 2-12-15,-7 0-22 0,1 0-15 16,0 1 1-16,-4 0 2 0,6 0-10 0,-9-1-11 16,3 0 0-16,2 3 1 0,-1-4 23 15,3 2 7-15,-4-3-13 0,4 1-16 16,4 1-2-16,-3-2-9 0,5 0-52 16,-2 1-48-16,2-2-68 0,0 0-71 15,2 0-75-15,3 0-216 0,-3 0-227 16,4 0-453-16,4-2-544 0</inkml:trace>
  <inkml:trace contextRef="#ctx0" brushRef="#br0" timeOffset="103949.76">21717 5142 209 0,'0'0'411'0,"0"0"84"0,0 0 39 16,0 0-83-16,0 0-117 0,0 0-34 16,0 0-14-16,0 0-18 0,0 0-16 15,0 0-18-15,0 0 1 0,2 0-31 16,-2 0-8-16,0 0-35 0,0 0-32 16,0 0-36-16,4 0-50 0,-1 0-13 15,-3 0 7-15,6-1-3 0,0-1 15 16,2 1 9-16,3 1 3 0,1-3 43 0,7 2-4 15,-5-1-21-15,5 2-18 0,3 0-1 16,1-2-32-16,0 1-1 0,-2 1-3 16,3 0 4-16,-3 0 14 0,4 0-15 15,-5 0-12-15,3 0 13 0,0 1 8 16,0 1 3-16,-7-2-9 0,7 0 1 16,-6 0 8-16,5 0-15 0,-5 2-23 0,-1-1-1 15,1 2-20-15,-5-2-7 16,5 1 3-16,-3-2-19 0,-5 1-11 0,7 0-1 15,-10 1 1-15,5-2-19 0,-5 0-21 16,0 0-3-16,-2 0 12 0,-2 0-6 16,-2 0-34-16,0 0-62 0,-2 0 0 15,-2 0-45-15,-2 0-159 0,0 0-152 16,-1 1-169-16,-3 0-452 0,4 0-185 16</inkml:trace>
  <inkml:trace contextRef="#ctx0" brushRef="#br0" timeOffset="106424.9">21967 5267 935 0,'0'0'400'0,"0"0"228"0,0 0-259 15,0 0-117-15,0 0-78 0,0 0-9 16,0 0 5-16,0 0 12 0,0 0 12 15,0 0-20-15,7-12-7 0,-7 12-22 0,0-1-6 16,-2 1-18-16,2-1 16 0,0 1 18 16,-5 0-7-16,5 0 9 0,-2 0-25 15,-2 0 12-15,4 0-25 0,-6 0-40 16,6 2 15-16,-6 2-42 0,2 3-10 16,-7 1 16-16,5 4-1 0,-6 2 1 15,6 4 5-15,-3 1 7 0,3 2 9 16,0 1 5-16,0 0-17 0,6-1-22 15,0-2-45-15,0-2-44 0,0-3-29 16,6-3 1-16,0-2-1 0,4-2 7 0,-5-1-13 16,7-3 15-16,-2-2-39 0,3-1 3 15,-3-1-9-15,2-3-1 0,-1-1-3 16,1-2-6-16,-4 2 24 0,1-2 46 16,-3-1 21-16,4 0 28 0,-4 2 0 15,-6 0 15-15,5 1 41 0,-5 0-1 0,0 1-9 16,4-1 12-16,-4 3-9 0,0-1 21 15,-4 1 15-15,4-1-2 0,-5 2 5 16,1 1-18-16,2-2-1 0,-8 2-17 16,4 0-16-16,-1 0-21 0,1 0-13 15,2 3 59-15,-2 1-16 0,0-2-14 16,0 2-17-16,1 1-14 0,-1-1-3 16,4 0-9-16,-2 1 0 0,2-3-22 15,-2 3-26-15,4-1-16 0,0-3-6 16,0 1-6-16,0 2-6 0,0-4-19 0,0 1-30 15,0 1-10-15,0-1 2 16,0 0-6-16,4-1-50 0,-2 0-79 0,-2 0-55 16,0-1-106-16,0-2-104 0,4 2-213 15,-2-3-706-15</inkml:trace>
  <inkml:trace contextRef="#ctx0" brushRef="#br0" timeOffset="120569.11">22654 4785 290 0,'0'0'209'0,"0"0"273"15,0 0-35-15,0 0-83 0,0 0-117 16,0 0-69-16,0 0 16 0,0 0 16 0,0 0 12 16,0 0-20-16,-9-11-3 0,5 10 8 15,4 1 8-15,0-2 19 0,0 2-2 16,0 0-20-16,0 0-5 0,0-1-22 16,0-1-25-16,0 2-13 0,0 0-25 15,0 0-34-15,0 0-21 0,0 0 0 16,0 0-12-16,0 0 5 0,0 0-17 15,0 0-19-15,0 0-6 0,0 2-16 16,0-1-2-16,0 1-1 0,4 0 0 0,-1 2 1 16,-3 3 82-16,6 4 27 15,0 2-30-15,-2 4-31 0,2-1-24 0,0 2 0 16,3 1-9-16,-3-4-13 0,2 0 13 16,-4-2-15-16,5 0-2 0,-3-2-13 0,0-3-9 15,-4 0 3-15,4-3 6 0,0 0 12 16,-6-1-9-16,5-2 10 0,-5 1 1 15,0-1 1-15,2-2 0 0,-2 1-1 16,0-1-42-16,0 0-38 0,0 1-34 16,0-1-49-16,-2 0-91 0,2 0-164 15,0-1-112-15,-5-2-211 0,5 0-456 16,0 1-601-16</inkml:trace>
  <inkml:trace contextRef="#ctx0" brushRef="#br0" timeOffset="120977.08">22844 4731 1327 0,'0'0'1651'0,"0"0"-1159"0,0 0-220 16,0 0-67-16,0 0-13 0,0 0-24 16,0 0-16-16,0 0-10 0,0 0-40 15,0 0-32-15,6 1-14 0,-6 2-10 16,0-2 24-16,0 4 37 0,0-2-15 16,0 3-7-16,0 3-6 0,0-1-15 15,-2 3-19-15,-2 2 7 0,0-2 9 0,4 1 5 16,-6 3 40-16,-1-2 3 15,1 1-18-15,0 0-25 0,2-2-8 0,-2 4-13 16,1-4-3-16,-1 0-21 0,-4 1-3 16,8-1-18-16,-2-4-2 0,-2 1-19 0,6-2-15 15,-3-2-12-15,3 1-46 0,-4-3-39 16,4 1-39-16,0-3-37 0,0-1-93 16,0 0-166-16,0 0-211 0,4-1-395 15,-4-1-396-15,0-4 26 0</inkml:trace>
  <inkml:trace contextRef="#ctx0" brushRef="#br0" timeOffset="125568.05">16930 2440 10 0,'0'0'1624'0,"0"0"-589"0,0 0-623 15,0 0-119-15,0 0-51 0,0 0 23 16,0 0 5-16,0 0-43 0,0 0-35 0,0 0-26 15,0 0-30-15,-6 3-36 0,6-3-20 16,0-2 5-16,-2 1-39 0,-3 1-18 16,-1-1-4-16,2 0-21 0,-2 1 10 15,-6-1-13-15,1 1-3 0,1-2-21 16,-3 2 12-16,1 0-10 0,-5 0 19 16,3 0 3-16,0 0 16 0,-1 2 3 15,-1-2 14-15,-3 1-14 0,2 0-7 16,1 0 3-16,-1 2 0 0,1-2 5 15,1 0-19-15,1 2-1 0,-3-2 0 16,1 2 0-16,3 0-1 0,-3-1 0 16,1 1-1-16,1 0 2 0,-3 1 13 0,7-1 5 15,-7 1 21-15,5 0 4 16,2-1 17-16,-3 1-8 0,-3 2-19 0,5-3-5 16,1 2-13-16,-2 1-12 0,-1-1 0 0,5 1-3 15,-4-1-14-15,5 1 12 0,-5 0-29 16,8 0 28-16,-6 0 0 0,1 0-15 15,3 0 18-15,-4 1-2 0,6-2 0 16,-3 2-9-16,1-1 11 0,0-1 1 16,2 2-1-16,-2-1-1 0,0-1 1 15,-1 3 0-15,5-2-3 0,0 2-9 16,-8 1 11-16,8-1-1 0,-2 2-13 16,-3-2 15-16,1 2 1 0,4 1 11 15,-2 0-9-15,0 0 12 0,4 1-14 16,-6-1 1-16,2 2 1 0,1 0 9 0,-1 0-10 15,4 0 0-15,-6 0 10 0,6 1-10 16,-2 0 10-16,-2 0 4 0,4 0-4 16,-2 3 3-16,-2-1 0 0,4-2 6 15,0 3-20-15,0-2-1 0,0 1-2 16,0 1-1-16,0-3 1 0,0 2 2 0,0 1 11 16,-2-2-10-16,2 1-1 0,-2 1 12 15,2-2 0-15,0 2-9 0,0 0 13 16,-5-1-1-16,3 1-12 0,2 0 18 15,-4 1 0-15,4-2-20 0,0 1 0 16,0-2-1-16,0 2 0 0,0 0-1 16,0-1 1-16,0 0 0 0,0 1 12 15,4-2 6-15,-4 1-16 0,2 0 13 16,3-1-12-16,-5 1 0 0,4 0-1 0,-4-1-1 16,4-1 12-16,-2 1-12 0,-2-1 0 15,4-1-1-15,-2 2 0 0,-2-3-19 16,4 1 17-16,-2-2-1 0,-2 1-9 15,0-2 11-15,4 1 0 0,-1 0-1 16,-3-1-1-16,4 0 0 0,-4-1-15 16,2 0 6-16,2 0 10 0,-4-2 2 0,2 0-1 15,0 0 1-15,-2 1 0 16,0-2 0-16,4 1 0 0,-2-1-1 0,-2 1-1 16,0-1 0-16,4-1-10 0,-2 2 10 15,-2-1-1-15,5-1 0 0,-3 1 1 16,-2 0-19-16,0-1 2 0,4-1-2 0,-2 1 6 15,-2-1-3-15,4 1 0 0,-2-3 3 16,2 3 0-16,-2-3-1 0,0 2 1 16,2-2 13-16,-1 1 0 0,3-1 2 15,0 3 2-15,-2-4 32 0,2 1-22 16,7 1 15-16,-9-1 15 0,6 1 1 16,-2-1-4-16,5-1-15 0,-1 3-9 15,-4-2 15-15,9 1-8 0,-7-2-7 16,3 0 3-16,3 0-16 0,-5 2 22 15,5-2 3-15,-1-1-12 0,-1 2-14 16,3-2 12-16,1 1-13 0,-1-1-15 16,-1 0 12-16,5 0-12 0,-2 0 14 0,1-1 1 15,1-1 2-15,0 1 13 0,1-2-13 16,1 2 13-16,0 0 7 0,-3 1-10 16,3-3 3-16,-4 3-2 0,6-1-13 15,-5 1-30-15,1-1 28 0,-2 1 2 0,1-1 0 16,3 1-1-16,-6 0-2 0,5 0 0 15,-5 0 0-15,6 0 3 0,-7 0 0 16,7 0 0-16,-5 0 0 0,3 0 1 16,2 0-1-16,-5 0-28 0,3 0 26 15,2-2 2-15,0 0 1 0,-1 2 2 16,1-1 19-16,0 1-19 0,-3 0 21 16,5 0-9-16,-8 0-12 0,6 0 12 15,-1 0-14-15,-1 0-1 0,2 0-18 0,-1 1 6 16,1-1 10-16,0 2 1 15,-4 0-1-15,5-2 2 0,1 0 1 0,-2 1 0 16,0 0 0-16,-1-1 11 0,3 1-11 16,0-1-1-16,-2 0-30 0,1 0 11 15,1 0 18-15,-2-1-11 0,6 1 10 16,-6-1 2-16,2 0 2 0,-1 1-2 0,-1-2 1 16,6 0 13-16,-6 1-13 0,-1 1-2 15,5 0-28-15,-4-1 27 0,2 1-12 16,0 0 14-16,-3 0 1 0,3 0 0 15,2 0 2-15,-2 0 9 0,0 0 3 16,-3 0-1-16,1 0-14 0,0 1-18 16,2 0 18-16,-5 1-1 0,9 0-2 15,-8-1 3-15,2 0 1 0,0 0 10 16,-1 2-10-16,1-2 11 0,0 1-11 16,2 1 2-16,-5-3 12 0,7 3-15 15,-4 0-24-15,0-3 11 0,1 1 13 0,1 0 0 16,-2-1 1-16,0 1 1 0,-1-1-1 15,1 2 0-15,0-2 0 0,0 0 2 16,-3 0-3-16,1 0-13 0,0 0-11 16,1 0-6-16,-1 0 15 0,-2 0 12 15,1 0-15-15,-1 0 15 0,-3 0-24 16,3 0 8-16,-5 0 16 0,5-2-30 0,-6 2 15 16,-1-1-21-16,0 1-49 0,-3 0-57 15,1-1 29-15,-2 1-2 0,-2 0 60 16,1-1-9-16,-5 1-34 0,4 0 40 15,-2 0-22-15,-4 0-52 0,2 0 3 16,-2 0-22-16,0 0-14 0,0 0 22 16,-2 0 33-16,2 0-35 0,-4 0-44 15,4 0-49-15,-2-2-125 0,-2 0-313 16,-3 0-336-16,7 1-290 0</inkml:trace>
  <inkml:trace contextRef="#ctx0" brushRef="#br0" timeOffset="127639.96">16897 2402 561 0,'0'0'531'0,"0"0"-147"0,0 0-104 0,0 0-69 16,0 0-29-16,0 0-4 0,0 0 22 15,0 0 7-15,0 0-33 0,0 0-17 16,12 0-45-16,-10 0-7 0,4 1 7 0,-1 0 34 15,-3 0-51-15,4 1-19 16,0 0-26-16,4 1-25 0,-5-1-9 0,7 1-3 16,-2 0 12-16,3-1 0 0,-5 1 3 15,4-2 19-15,1 1-12 0,-3 0-10 16,2-1-3-16,1-1-6 0,3 0 35 16,-5 0 20-16,5-1 10 0,1-1-21 15,-5 1-26-15,7 0-31 0,-5 0 22 16,3 1-7-16,-1 0-17 0,3-2 2 15,0 1-3-15,-1 1 2 0,1 0-1 0,-3 0 1 16,3 1 29-16,0 1 0 0,-1-1-7 16,-1 1-8-16,1 1 2 0,-1-1-1 15,-1 2-16-15,3-2-2 0,-5 2 1 16,5-2-3-16,0 1 0 0,-5 0-10 16,9-2 13-16,-7 0 0 0,3 1-2 15,0-1 0-15,-1-1 2 0,3 0 1 0,-3 1 0 16,-1-1 2-16,2 0-3 0,-1 1 0 15,1-1-3-15,-1 1 2 0,-3 0 1 16,-1-1 1-16,1 2-1 0,3-1 0 16,-1 0 0-16,0 1 0 0,-1-1-1 15,1 1 1-15,1-1-11 0,-1 2 10 16,-1-2 1-16,3 0 0 0,-1-1 1 16,1 1 9-16,-2 0-10 0,-1-1-2 15,3 1 0-15,-3-1 2 0,3 0-12 16,-5 0 12-16,5 0-1 0,-5 0-1 15,5-1-14-15,0 1-9 0,-5-1 7 0,5 1-10 16,-5 0 12-16,5-1-9 0,-3 1 22 16,1 0-9-16,1-1 10 0,-3 1-17 15,4 0 18-15,-5 0 0 0,5 0-1 16,-3-1 2-16,1 1 0 0,1 0 0 0,-3 0 0 16,3 0 0-16,1 0 0 0,0 0 2 15,-1 0-2-15,-1 0 1 0,-1 0 0 16,1 0 1-16,-1 0-2 0,3 0-1 15,-3 0 1-15,1-2 0 0,0 2 0 16,-1-1 1-16,1 0 0 0,1-1 0 16,-1 1 0-16,-1-1-1 0,1 0-1 15,-1 0-11-15,1 2 12 0,2-2-12 16,-3 1 12-16,1 0 0 0,-1 0 1 16,3-1 0-16,-5 1-1 0,5 0 0 15,-3-1 1-15,1 2 2 0,-1-1 0 0,1-1-3 16,-5 1 2-16,5 0 0 0,-1 0-1 15,-3 1 1-15,5-2-2 0,-3 1 1 16,1 1-1-16,-1-1 0 0,-1 0 0 16,3 0 3-16,-3-1 13 0,1 0-14 15,1 2-1-15,-5-1 30 0,5 0-28 0,1 0 19 16,-5-1-1-16,5 2-18 0,-3-1 12 16,1 1-13-16,1 0 10 0,-5 0-12 15,5 0 2-15,-1 0-4 0,-1 0 2 16,-2 0 0-16,5 0 2 0,-3 0 10 15,-1 1 0-15,3-1 16 0,-3 0 0 16,-1 0-10-16,3 0-16 0,-3 0 17 16,5 2-18-16,-5-2-1 0,-2 1 3 0,3-1-2 15,3 1 0-15,-7 0 1 0,3-1-1 16,0 4 0-16,-3-3-1 0,-1 0 0 16,4 0-2-16,-6 2 1 0,5-2 0 15,-1 1 1-15,-4 1 0 0,5-1-1 16,-3-1-1-16,0 0 1 0,-2 1 1 15,1-1-3-15,-1 0 0 0,0-1-13 16,4 1 16-16,-3-1-2 0,-3 0-8 16,2 0-2-16,4 1 11 0,-4-1-1 0,1 1 2 15,-1-1 2-15,-2 0-2 0,2 0 12 16,-6 0-11-16,6 0 0 0,-6 0 2 16,0 0 10-16,0 0 17 0,0 0 14 15,0 0-7-15,0 0-37 0,0 2-25 16,0-2-46-16,-2 0-40 0,-2 0-85 0,-2 0-123 15,2-2-251-15,0 2-744 0,-5 0-719 0</inkml:trace>
  <inkml:trace contextRef="#ctx0" brushRef="#br0" timeOffset="129199.01">19142 3814 248 0,'0'0'1528'0,"0"0"-1210"16,0 0-318-16,0 0-153 0,0 0 127 0,0 0 26 15,0 0 72-15,0 0 70 0,16 0 27 16,-12 0 9-16,-2 0-56 0,5-2-28 15,-1 2 3-15,-2 0-20 0,4-1-26 16,0 1-16-16,-1-1 7 0,3 1-10 16,0 0 0-16,1 0-6 0,1-1-10 0,0 1-13 15,-1 0 29-15,1 0-31 0,-1 0 0 16,1-2-1-16,-2 2-18 0,-3 0-7 16,5 0 9-16,-2 0 16 0,-1 0-3 15,-1 2 2-15,2-1-1 0,3 0-16 16,-9 0 17-16,8 1 1 0,-6-2-26 15,5 2-25-15,-3-1 0 0,0-1 6 16,-2 1 32-16,5-1 0 0,-3 2-13 16,-2-2 13-16,2 0-16 0,-3 0-64 0,-3 0-75 15,4 0-68-15,-6-3-107 0,0 2-259 16,0-1-493-16</inkml:trace>
  <inkml:trace contextRef="#ctx0" brushRef="#br0" timeOffset="133979.4">19766 2453 762 0,'0'0'1306'0,"0"0"-814"15,0 0-138-15,0 0-82 0,0 0-29 16,0 0-9-16,0 0 3 0,0 0-61 16,0 0-67-16,0 0-71 0,0 0-26 0,-2-1-9 15,2 1 16-15,2 0-3 0,-2 0 5 16,0 0 4-16,0-1-9 0,0 1-5 16,0 0-10-16,0 0-1 0,0 0 25 15,0 0-3-15,4 0-7 0,-2 0-14 16,2 0-1-16,-2 0-2 0,9-2 2 15,-5 2-11-15,4 0 11 0,3 0 28 0,3 2-7 16,-6-1 1-16,9 0-10 0,-4 2-8 16,3-2-1-16,3 0-2 0,-3 0-1 15,5 0 0-15,-6-1 31 0,8 0 12 16,-5 0-12-16,1-1-31 0,4 0-1 16,-5 0-1-16,5 0 2 0,0 0-3 15,0-1 2-15,-5 1 0 0,3 0 1 16,6-1-12-16,-6-1 11 0,2 2 1 15,-1 0-2-15,-1 1 2 0,6-1 1 0,-6 1 1 16,2 0 1-16,-1 0 0 0,-1 0 10 16,0 1-13-16,0 0-12 0,-1-1 10 15,1 3-1-15,0-2 1 0,-7 1 1 16,9-1-11-16,-4-1-1 0,0 1 11 16,1 1-10-16,-1-2 1 0,0 0 11 15,-1 1 0-15,-1-1 0 0,2 0-40 0,-3 0-10 16,3 0-18-16,-2 0 27 0,-1-1 38 15,3 1-31-15,-5 0 0 0,1 0 18 16,-1 0-2-16,1 0-1 0,-1 1 3 16,-1 0 16-16,-1 0 1 0,-1 1 1 15,-1 2 14-15,3-1 12 0,-3 1 3 16,-2 0-12-16,3-1-7 0,-3 1-11 16,0 1 1-16,3-1 1 0,-5-2-3 15,0 3 0-15,5-4 0 0,-1 1 0 16,-3 0 0-16,3 0 0 0,0-1 2 15,-1 0 26-15,-1 1-7 0,-4-1 1 16,5-1-19-16,-5 2 19 0,0-1-1 0,-2 2-18 16,2-3 14-16,0 1-17 0,1 1 0 15,-3 0 1-15,-2 1 18 0,2-2-4 16,2 2-13-16,-6-1 11 0,2 1 2 0,2 1-12 16,-4-2 16-16,5 1 2 0,-5 1 7 15,0-2 3-15,4 1-3 0,-2-1-7 16,-2 0 4-16,0 0-10 0,0 0-2 15,0-1 2-15,4 3 7 0,-2-2-22 16,-2 1 24-16,0 1-5 0,4 1 2 16,-4 2 7-16,2 2-1 0,2-1 38 15,-4 3 66-15,2 1-79 0,2 0-18 16,-4 1-16-16,0 0-16 0,0 1 19 16,0 0 13-16,-4 0-13 0,2 1-21 15,2 0 0-15,-4-1 0 0,4 0 0 16,-2-1 15-16,2 3-3 0,0-3-8 0,-4-2 14 15,4 1 9-15,0 2 4 0,0-1-4 16,0-2 6-16,-2 1 7 0,-2 2-13 16,4-3 19-16,0 4-13 0,-2-3-12 0,-2 1-20 15,4-1-1-15,-5 0 0 0,5 1-1 16,-4-2-23-16,2 1 12 0,2-1 0 16,-4-1 10-16,2 2 1 0,-2-2-11 15,4 0 8-15,-2-2-8 0,-2 3 10 16,4-4 2-16,0 4 0 0,-2-3 3 15,2 2 13-15,-5 0-1 0,5 0 0 16,0 0-12-16,0-1 18 0,0 2-18 16,0-1 9-16,0 3-11 0,0-5-1 15,0 2-1-15,0 1-2 0,0-1 0 16,0 1-9-16,0-1 9 0,0-2 2 0,-2 2 1 16,-2-2-1-16,4 2 1 0,0-3-1 15,-6 1-2-15,6 1 2 0,-2-2-1 16,0 0 0-16,2-1 0 0,-6 1 2 15,2-1 0-15,2 2 15 0,-3-3-14 0,5 0 2 16,-2 2-2-16,-2-2 1 0,2 1-1 16,-2-1-1-16,2 1-2 0,-2-1-13 15,2 0 3-15,0 0 9 0,-2-3 2 16,1 4-14-16,-1-2 13 0,2-1 0 16,-2 2 1-16,2-2 1 0,-2 1 2 15,2 0 13-15,-2 1-14 0,2-1-1 16,-2 0 2-16,-1 1-2 0,1 0 0 15,2-1 0-15,-4 0 0 0,2 1 0 16,2 0 12-16,-2 2-12 0,-3-4 1 16,1 3 1-16,4-1-1 0,0-1-1 15,-4 1-15-15,0-1 13 0,2 0-29 16,1 1 1-16,-1-2 3 0,-2 1 15 0,4 0-4 16,-2-1-2-16,0 1 6 0,0-2 9 15,2-1 0-15,-5 2-9 0,3-2 9 16,-2 1-12-16,4-1 14 0,-4 0 1 0,2 1 3 15,-3-2 12-15,3 1 0 0,-2-1-3 16,-4 2-12-16,4 0-1 0,-1-1-1 16,-1 0-16-16,0 2 16 0,-2-2 1 15,3 0 0-15,-5 1 1 0,8 2 0 16,-9-3 0-16,3 1 0 0,-2 1-1 16,3-1-1-16,-3 1 1 0,4-2 1 15,-3 2 2-15,1 0 10 0,-2 0-11 16,-1-1 14-16,1-1-14 0,-1 0 11 15,1 2-9-15,0-2 0 0,-3 2 10 0,1-2-12 16,-1 2 2-16,-1-1-3 0,3 1-1 16,-3-2-12-16,-1 1 1 0,5 2 11 15,-5-3 1-15,1 1 0 0,1 1 2 16,1-1-1-16,-3 1 2 0,1-2 22 0,-1 1 2 16,5 1 6-16,-5-1-8 15,5 0-4-15,-5 1 0 0,3-3 0 0,1 2 0 16,-3 1-8-16,3-3-13 0,-3 1-1 15,6 0-18-15,-7 0 17 0,5-1-13 16,-3 2 13-16,1-2-10 0,1 0 10 16,1 0 1-16,-3 0 1 0,5 0 0 15,-2-2 0-15,1 2 0 0,1-1 0 0,-2 0-1 16,1 1-1-16,-1-1 2 0,2 1 0 16,1-2 1-16,1 1 0 0,-4 0 0 15,1 1 11-15,3-1-12 0,0 1 3 16,-5 0 18-16,3 0-19 0,-2 0 14 15,3 0-15-15,-3 0 0 0,0 0-1 16,3 1 0-16,-3-1 1 0,-1 1 1 16,1 0 0-16,4 1-2 0,-5-1 0 0,1 0-2 15,4-1 1-15,-1 1 1 0,-3 2 1 16,2-3 11-16,-3 2-9 0,3-1 12 16,0 0 3-16,1 2-6 0,-1-3-9 15,0 1 0-15,-1 0 0 0,3 2 9 16,-2-3-11-16,-1 1 1 0,5 1-1 0,-6-2-1 15,1 1 0-15,5 0 2 0,-4 0 1 16,0-1 10-16,3 2-10 0,-5-1 12 16,8-1-13-16,-6 1 13 0,1 2-15 15,-1-3-2-15,4 0-1 0,-5 1 3 16,1-1-1-16,4 1 1 0,-2 0 2 16,-3 1 13-16,7-2-12 0,-6 0 9 15,4 1-9-15,-7 0 9 0,7-1-11 16,-2 2 1-16,-1 0 10 0,-1-2 0 15,4 2-10-15,-4-1 10 0,3 2-10 16,-5-2 2-16,2 0-2 0,1 1-1 16,1 0-1-16,-4 0-13 0,1 0 10 0,-1 0 1 15,4 1 0-15,-5 0 0 16,5-1 2-16,-4 1 0 0,3-1-1 0,-7 2 0 16,8-2-1-16,-5 3 1 0,1-3-1 0,-1 2 1 15,3-2-1-15,-2 3 0 16,-1-4 0-16,1 1-10 0,-1 1 12 0,1-1 0 15,0 1 0-15,1-2-1 0,-1 1 1 16,-1 2 0-16,3-3 0 0,0 0-1 16,-7 0-2-16,9-1-15 0,-4 2 16 15,-1-1-1-15,1-1-9 0,-1 0 0 16,3 1 0-16,0-1 9 0,-3 0-22 16,3 0 13-16,-2-1-6 0,1 1 0 15,-1-3 18-15,1 2-3 0,-1 1 2 16,2-1 0-16,-1 0-11 0,-1 1 0 0,0-2 10 15,1 0 0-15,1 2-13 0,-2-1 2 16,-1 1-2-16,3 0 12 0,-5 0-12 16,7 0 13-16,-2 0-16 0,-1 0-9 15,1 0-19-15,4 0-18 0,0 0-5 16,-1 1-17-16,1-1-26 0,2 0-41 0,-2 0-83 16,6-1-97-16,-4 0-177 0,2-2-257 15,2 1-574-15,0 0-445 0</inkml:trace>
  <inkml:trace contextRef="#ctx0" brushRef="#br0" timeOffset="141784.1">21426 5686 859 0,'0'0'544'16,"0"0"-14"-16,0 0-90 0,0 0-120 15,0 0-59-15,0 0-12 0,0 0-10 16,0 0-14-16,0 0-4 0,0 0-22 16,0 0-25-16,-4 2-28 0,0-2-22 15,1 0-16-15,3 0-25 0,0 1-22 0,0-1-24 16,-4 0-15-16,2 0-4 0,2 0 4 16,0 0-4-16,0 0 7 0,0 0-13 15,0-1 0-15,0 1-12 0,0-2-18 16,2 2-44-16,2 0-17 0,-4-1-26 15,7-3 37-15,-3 2 25 0,2-4 40 0,0 1 2 16,0-1 1-16,5 1 12 0,-3 0 13 16,0 1-3-16,-1 0 8 0,-1 0 14 15,4 2 11-15,-4-2 19 0,-2 1-31 16,7-1-22-16,-5 3-3 0,0-2 7 16,2 2-7-16,1 0-16 0,-3 0-2 15,0 1 0-15,0 0-2 0,0 0-13 16,5 0 15-16,-7 1 22 0,2 1-20 15,0 1 1-15,1-2 19 0,-1 1-19 16,4 1-2-16,-4 0 1 0,-2 0 0 0,3 2-1 16,-1-3-1-16,0 2-2 0,4-1 2 15,-3 0 1-15,-3 0-1 0,2 1-2 16,0-1-13-16,0 0 13 0,0 2-11 16,-1-2 11-16,1 1-13 0,-2 1 3 15,0-1 9-15,-2 1-12 0,4 0 15 0,-6 0 13 16,7 2 11-16,-7-1-21 0,0-1 13 15,4 3 5-15,-4-2 6 0,0 3 16 16,0-2-18-16,0 0-4 0,0 0-6 16,0 2-13-16,0-2 1 0,0 2-3 15,0-3 0-15,0 2-12 0,0 0 9 16,0-3-30-16,0 1 2 0,2-1-3 16,2-2-2-16,-4 3-10 0,6-2 15 15,-6 0 1-15,4 0-7 0,0 0 9 16,-2-3 16-16,5 1 12 0,-3 1 1 0,-2-2 0 15,-2 1-1-15,4-2-3 0,-2 1-13 16,-2-1 4-16,4 0-12 0,-2-1-10 16,2-1-6-16,-4 1-3 0,7-3 3 15,-5 0-13-15,4-1 35 0,-4 0-23 16,4-1-14-16,0-3-17 0,5 2 32 16,-9 0 15-16,4-3 7 0,-4 3 18 0,4-1 4 15,0 2 20-15,-1 1 26 0,-3-2 18 16,2 2 16-16,2 0-1 0,-6-1-15 15,6 1-22-15,-4 2-15 0,0-2-16 16,2 0-11-16,-2 3-4 0,3-2 0 16,-3 3-1-16,2-1-2 0,-2-2 0 15,-2 3-15-15,4 1-10 0,-4 0-12 16,0-1 9-16,2 1 4 0,-2 0-1 16,0 1-3-16,0 0 31 0,0 4 22 15,4-3-11-15,-4 2-10 0,0 3 1 0,0-1 17 16,6 1-7-16,-6 2-9 0,5-2 22 15,-5 1-13-15,6-1-12 0,0 0-25 16,0 0-6-16,0-3-12 0,5 2 12 16,-7-2-3-16,6-2 7 0,-2 3 5 15,-1-5 3-15,3 0 7 0,-4 0-29 0,-2 0 4 16,2 0 0-16,1 0 12 0,-1-2 13 16,-2-2-4-16,2 3-9 0,0-3 0 15,-1 1-3-15,-5-1 13 0,6 2 12 16,-2-1 3-16,-2 1 1 0,2-2 18 15,-4 1 3-15,2 0 22 0,2 0-4 16,-2-1-2-16,3 1 11 0,-5-2-2 16,6 0 12-16,-6 1-1 0,4-2-2 15,-4 0-10-15,6 3-15 0,-2-4-29 16,-2-1-1-16,4 0-1 0,-1 2-2 0,1-1-16 16,0 0-13-16,-2-1-25 0,0 5 7 15,-2-3 12-15,2 4 9 0,-1-1 15 16,-3 3 13-16,0 0 19 0,0 0-4 15,0 0-15-15,0 3-55 0,0-1 55 16,4 4 1-16,-4-1 2 0,0 2-3 16,0 1-1-16,0 1-24 0,0 0 9 0,0 2 15 15,2-4-33-15,-2-1-15 0,0 0-20 16,4-2-12-16,-2-2 72 0,2-2 9 16,-2 0 21-16,2 0 7 0,2-1 29 15,-6 0 17-15,5-2 10 0,-1 1 15 16,-2-2-9-16,4 2-13 0,-6 1-12 15,4-2-38-15,2 1-24 0,-4 1-3 16,3-2 1-16,1 2 0 0,-4 0-1 16,0-4-1-16,4 4-1 0,0-2 2 0,-6 0-1 15,6 1-1-15,-1-3-1 0,1 0-18 16,-6 0 19-16,6 0 2 0,-4-3 21 16,0 2 4-16,2-3 12 0,-2 0-10 15,2-1-24-15,-1 0-3 0,1-1-58 16,-2 2-50-16,-2 1-24 0,4 1-5 0,-2 2-18 15,2 0-121-15,-4 3-163 16,0 1-103-16,0-1-165 0,0 1-476 0,0 1 122 16</inkml:trace>
  <inkml:trace contextRef="#ctx0" brushRef="#br0" timeOffset="145219.5">22209 2326 1018 0,'0'0'1791'0,"0"0"-1135"16,0 0-205-16,0 0-137 15,0 0-66-15,0 0-16 0,0 0-45 0,0 0-31 16,0 0-19-16,0 0 0 0,4-3-21 16,-4 3-22-16,0 0-34 0,0 0-11 15,0 0-7-15,0 0 4 0,0 0-1 16,0 0-3-16,0 2-2 0,0-1-4 15,0 0 0-15,0 2 3 0,0 0 4 16,-4 2-26-16,4 5-17 0,-2 0-3 16,-2 3-9-16,4-1 12 0,-6 1 0 15,6 0 2-15,0-1 0 0,0-2-2 16,0-1-3-16,0-1-15 0,0-1 15 0,0-2-16 16,4-1 7-16,-2 1-6 0,2-3-15 15,-2 1 3-15,2-2 3 0,3 0 2 16,-1 0-2-16,2-1-21 0,0 0 15 0,5-1-1 15,-3 0 7-15,0-1-15 0,3-1-4 16,-3 2-14-16,3-1 8 0,-9 2 9 16,6 0-32-16,-4 0-50 0,-4 0-28 15,2 0-12-15,-1 2-25 0,-3 0-38 16,4 0-92-16,-4 0-136 0,0-1-130 16,0 1-186-16,0 0-494 0,-4-2 181 15</inkml:trace>
  <inkml:trace contextRef="#ctx0" brushRef="#br0" timeOffset="145529.7">22360 2318 726 0,'0'0'2237'0,"0"0"-1457"0,0 0-433 0,0 0-238 16,0 0-28-16,0 0 24 0,0 0 63 15,0 0 56-15,0 23-58 0,0-10-32 16,-2 4 10-16,0 1-29 0,2 3-27 16,-6 2-27-16,6 1-21 0,-4-1-25 15,2 0 15-15,2-1 37 0,0-4-28 16,0-1 19-16,0-1 2 0,0-5-12 16,0 0-23-16,0-4-25 0,0 0-9 15,0-1-25-15,2-4-32 0,-2-1-61 0,4-1-37 16,-4 0-52-16,0-1-80 0,0-1-177 15,0-3-178-15,0-2-349 0,0 1 244 16,0 0-637-16,0-6 711 0</inkml:trace>
  <inkml:trace contextRef="#ctx0" brushRef="#br0" timeOffset="146050.87">22228 2726 1550 0,'0'0'1514'0,"0"0"-1042"16,0 0-223-16,0 0-45 0,0 0 13 16,0 0-15-16,0 0-29 0,0 0-34 15,0 0-62-15,0 0-53 0,21 0-23 0,-11 0 12 16,4-3 24-16,5 1 27 0,0-2 15 16,3 1 10-16,1 1-4 0,-6-1 4 15,5 1 2-15,-5-1-27 0,-1 2-45 16,-5-1-19-16,1 0-73 0,1 1-30 15,-3-1-22-15,-6 1-31 0,0 0-46 16,-2 0-48-16,-2-1-107 0,0 1-130 16,0 1 58-16,0 0-74 0,-6-1-315 0,4 1-820 15</inkml:trace>
  <inkml:trace contextRef="#ctx0" brushRef="#br0" timeOffset="146788.78">22253 2842 385 0,'0'0'1592'0,"0"0"-829"0,0 0-339 15,0 0-144-15,0 0-61 0,22 4-14 16,-15-4-32-16,5 0-10 0,-6 2-23 15,5-2-44-15,-7 1-15 0,6 2-29 16,-4-3-29-16,0 3-23 0,-3-2-13 16,1 2-11-16,2-2-26 0,-6-1 7 15,0 2 18-15,0 0 25 0,0-2 0 16,0 2 62-16,-6-1 21 0,2 2-49 16,1 0 37-16,-1-1 6 0,-2 1 37 0,0-1 36 15,4 1 5-15,-2-1-42 0,2 1-43 16,0 0-52-16,2-2-18 0,-5 2-21 15,5-3-10-15,0 1-17 0,0-1-25 16,5 2-13-16,-5 0-27 0,4-1 22 16,0 3-8-16,-2-2-26 0,4 3 60 0,0-1 43 15,1-1 10-15,3 1 11 0,-4 0-1 16,-4 0-14-16,0-1 16 0,2 1 0 16,-2 1 3-16,-2-4 16 0,5 3 24 15,-5-2 3-15,0 0-3 0,0 1 0 16,0 3 7-16,0-4-1 0,0 2-22 15,0-2-27-15,0 2-9 0,2 1-3 16,-2-1-7-16,0 0-11 0,0 0 14 16,0-1 4-16,4 0-9 0,-4 0 18 15,0 1 1-15,0-3 1 0,-4 0 1 16,4 0 20-16,0 1 1 0,-7-1 16 16,5-1 3-16,-2 2-9 0,0-2-16 0,-2 1-14 15,-4-1 23-15,3 0-20 0,1 0 11 16,0 0-12-16,6 0-3 0,-6-1-28 15,6 1-27-15,0 0-40 0,0 0-34 0,0 0-71 16,0-2-161-16,0 1-248 0,0-2-397 16,6 1-327-16</inkml:trace>
  <inkml:trace contextRef="#ctx0" brushRef="#br0" timeOffset="147322.37">22608 2552 1415 0,'0'0'1433'0,"0"0"-1001"16,0 0-203-16,0 19 12 0,0-8 92 16,0 1-77-16,-2-1-21 0,2 3-29 0,0-1 21 15,0 1-53-15,0-1-76 0,0 0-38 16,0-2-20-16,0-3-19 0,0 0-20 15,0-2-1-15,0-2-18 0,0 0-9 16,0-1-7-16,0-2-21 0,-4-1-15 16,4 0-33-16,0 0-68 0,0-1-81 15,0-1-175-15,0 0-281 0,-2-2-389 16,2 1-256-16,0-3 267 0</inkml:trace>
  <inkml:trace contextRef="#ctx0" brushRef="#br0" timeOffset="147608.14">22693 2584 2130 0,'0'0'1657'0,"0"0"-1186"0,0 0-306 16,0 0-97-16,0 0-16 0,0 22 4 15,0-12 46-15,0 0 51 0,0 1-24 16,0 2-50-16,0 1-45 0,-2 0-24 16,2-1-10-16,0 1-13 0,0-2 13 15,0-2 3-15,0-1-2 0,2-1-1 16,-2-4-28-16,0-1-42 0,0-1-80 0,0-1-50 16,0-1-81-16,0-1-204 0,0-2-174 15,0-1-371-15,0-3-295 0,0 1 546 16</inkml:trace>
  <inkml:trace contextRef="#ctx0" brushRef="#br0" timeOffset="148109.5">22579 2613 1375 0,'0'0'1314'0,"0"0"-890"16,0 0-268-16,0 0-35 0,0 0 57 15,0 0 15-15,0 0 62 0,0 0-11 16,0 0-70-16,0 0-44 0,0 0-28 16,13-7-10-16,-11 4 25 0,2 0-26 15,-2-1-29-15,0 0-29 0,2-1-2 16,-2 0-10-16,-2 1-10 0,6-1-11 15,-6 1-27-15,5-1-4 0,-3 0 4 16,-2 1-7-16,4 0 0 0,-2 1-2 0,2 1 8 16,-2-2-2-16,2 1 17 0,-2 1 10 15,0 0 2-15,5 1 1 0,-3 0 31 16,-2-1 3-16,4 1-4 0,0 1 1 16,0-2 5-16,1 2 1 0,-1 0 0 0,2 2-1 15,-2 1-8-15,-2-2-7 16,3 2 4-16,1 1 5 0,-2 1-6 0,2 1-21 15,-2 1-1-15,-1 0-1 0,1 0 2 16,0-2 1-16,0 4-4 0,-4-2-1 16,0-1-18-16,5-3-8 0,-3 1 2 15,-2-1-14-15,2-1 2 0,-2-1-2 16,2-1-23-16,2-1-48 0,-6-2-55 16,2-1-17-16,2-1-47 0,-4-1 5 15,3-1-142-15,-1-2-186 0,-2 1-611 16,0 2-729-16</inkml:trace>
  <inkml:trace contextRef="#ctx0" brushRef="#br0" timeOffset="148991.72">22902 2613 323 0,'0'0'1254'16,"0"0"-773"-16,0 0-118 0,0 0-60 15,0 0 28-15,0 19-43 0,0-12-18 0,0 4-18 16,0-2-6-16,0 3-44 16,0-2-53-16,0 0-41 0,0 0-15 0,4-2-17 15,-4 0 10-15,0-2-6 0,2-2-3 16,-2 0-1-16,0-2 0 0,0 0 7 16,0-2-1-16,0 0-9 0,0 0 3 15,0 0-25-15,0-2-26 0,0 1 5 16,0 0-18-16,0-2-12 0,0 1 0 15,0-4 82-15,0-1-13 0,0-2-32 16,-2-1-13-16,-2-3-3 0,4 0-19 16,-6-1-2-16,6-1-2 0,-7 1 0 0,7 1-19 15,-2 1 7-15,0 0 14 0,2 5 15 16,0 2 12-16,0-1-9 0,0 3-18 16,4 2-2-16,-4-2 0 0,4 0 0 15,-1 3 0-15,3 0 2 0,0 0 0 16,4 0 21-16,-1 0-6 0,-1 0 1 15,2 4-14-15,3-2-2 0,-7 1 0 0,2-1-12 16,0 0-13-16,-1 1-38 0,-3-2-4 16,-2 0 13-16,2-1 5 0,-4 0-5 15,0 0-7-15,0 0-6 0,0 0-9 16,0 0-6-16,0-1-6 0,0 0-19 16,-4 1-30-16,2-2-91 0,2-1-133 15,-4 2-162-15,4 0-154 0,-3-2-346 16,3 1-462-16,0 2 856 0</inkml:trace>
  <inkml:trace contextRef="#ctx0" brushRef="#br0" timeOffset="149998.37">23020 2305 1558 0,'0'0'1198'0,"0"0"-828"0,0 0-239 15,0 0-96-15,22 0 54 0,-18 0 165 0,9 2 4 16,-3 1-97-16,3 0-42 0,1 1-29 16,-2-1-15-16,-3 2-47 0,1 0-22 15,-6-2-6-15,2 0 0 0,-1 1-3 0,-3-1-16 16,-2-1 17-16,4-1 2 0,-4 1 3 15,0 0 22-15,0-1 19 0,0 1 45 16,-4 0 13-16,4-1-3 0,-2 2-13 16,-3 0 18-16,5-1 9 0,-6 1 3 15,6-1-12-15,-2 1-31 0,0-2-58 16,2 3-15-16,0-3-42 0,0 3-13 16,0 0 0-16,0 0 43 0,0 1 10 15,4 1-14-15,-4 0-11 0,6 0-13 16,-1 0-24-16,-3 0 0 0,2 0 0 15,2 1 15-15,0-2-25 0,-6 1 3 0,6 0 16 16,-6-2 2-16,4 0-21 0,-4 0-6 16,5-1 8-16,-3-2-5 0,-2 2-23 15,0-2 47-15,4 0 51 0,-2 1 2 16,-2 0 25-16,0-1 37 0,0 0 32 16,0 2 2-16,0-1-22 0,0 0-24 0,0 2-4 15,0 1-9-15,0-4-15 0,0 3 2 16,0-1-2-16,0 1-22 0,0-1-28 15,0 0-3-15,0 0-3 0,0-1-24 16,0 0-20-16,-2 0 38 0,-2-2 40 16,4 2 18-16,-7-1 25 0,7-1 13 15,-4 2 33-15,0-2-30 0,2 1-1 16,-4 1 0-16,2-2-20 0,2 0-38 16,-2 0-55-16,4 0-31 0,0 0-37 15,-2 0-57-15,2 0-72 0,0 0-154 16,-5 0-169-16,5 0-246 0,0 0-773 15,0-3 864-15</inkml:trace>
  <inkml:trace contextRef="#ctx0" brushRef="#br0" timeOffset="150617.84">23144 2650 1418 0,'0'0'1568'15,"0"0"-947"-15,0 0-224 0,0 0-118 0,0 0-28 16,0 0-88-16,26 1-61 0,-15-1-41 16,1 0 22-16,1-1-1 0,-3 0-5 15,2 0-34-15,5-2-32 0,-7 1-11 16,-4 0-40-16,5-1-33 0,-5 2-43 16,0 0-35-16,-4 0-27 0,2-1-51 15,-4 1-137-15,0 1-151 0,0 0-126 0,0 0-414 16,0 0-414-16</inkml:trace>
  <inkml:trace contextRef="#ctx0" brushRef="#br0" timeOffset="150821.34">23150 2705 1956 0,'0'0'1469'0,"0"0"-1124"16,20 7-237-16,-7-5-86 0,3 0-7 15,-5 0-13-15,7 0 74 0,-1-2 50 16,-1 1-11-16,-3-1-28 0,3 0-31 16,-7 0-56-16,-1 0-93 0,-4-1-135 15,2-1-185-15,-4 0-128 0,-2-1-141 16,0 2-55-16,-2-2-517 0</inkml:trace>
  <inkml:trace contextRef="#ctx0" brushRef="#br0" timeOffset="153045.9">23617 2485 1190 0,'0'0'1363'0,"0"0"-746"0,0 0-225 15,0 0-95-15,0 18-80 0,0-5 20 0,0-1 1 16,0 3-40-16,0 1-23 0,0 1 2 16,0-2-19-16,0 0-36 0,-4-1-46 15,2-1-40-15,2-1-35 0,0-3-1 16,0 0-1-16,0-3-17 0,-4-2-6 15,4 0-13-15,-2-1-26 0,2-1-96 16,0-1-79-16,0-1-106 0,0 0-199 16,0 0-232-16,0 0-503 0,0-2-520 15</inkml:trace>
  <inkml:trace contextRef="#ctx0" brushRef="#br0" timeOffset="153289.67">23774 2480 3072 0,'0'0'1174'16,"0"0"-895"-16,0 0-230 0,-12 23-18 16,8-10 12-16,4-4 10 0,-7 4 54 15,7 0 22-15,0 2-47 0,-2-3-82 16,-2 1-21-16,4-1-52 0,0-1-84 15,0 0-18-15,0-4-48 0,0-1-23 16,0-1-28-16,0 0-76 0,0-3-81 0,0-1-145 16,0 1-428-16,-2-1-372 0</inkml:trace>
  <inkml:trace contextRef="#ctx0" brushRef="#br0" timeOffset="153856.24">23572 2474 1000 0,'0'0'1085'0,"0"0"-583"16,0 0-238-16,0 0-88 0,0 0 3 16,0 0 54-16,16 0 62 0,-10 0-88 0,-2 0-24 15,3 0-36-15,-1 0-36 0,0 0-27 16,-2 0-25-16,2-1 12 0,1-1 0 15,-1 2-1-15,4-2 16 0,-4 0-12 16,-2-1-16-16,3 2-21 0,-1-2-25 16,-6 1-11-16,6 0 1 0,-2 1 12 15,-2-1-14-15,2 1-3 0,-4 0 1 0,2-1 1 16,3 2 0-16,-5 0-20 0,4 3 21 16,-4 1 18-16,6 0-2 0,0 2-16 15,0 2-2-15,5-1-16 0,-5 1-25 16,2 1-6-16,0-2 16 0,-1-2-19 15,3 1-31-15,0-1 6 0,1-3 43 16,1 0 18-16,0-2 15 0,-3 0 1 16,-1 0 28-16,2-2-8 0,3-2-20 15,-7 1-13-15,-2-1-18 0,2 1-46 16,-2-1-18-16,-2 0-17 0,-2 1-3 0,0-2-117 16,5 1-118-16,-5 2-95 0,-5 0-133 15,5 0-225-15,0 2-760 0</inkml:trace>
  <inkml:trace contextRef="#ctx0" brushRef="#br0" timeOffset="155394.73">23977 2528 2481 0,'0'0'1051'0,"0"0"-719"16,0 0-254-16,0 0 46 0,0 23 66 15,0-14 2-15,0 4-40 0,0-2 11 0,0 1 6 16,2-2-13-16,-2 1-34 0,4-3-31 16,-4-2-33-16,0 0-10 0,0-2-11 15,2 0-1-15,-2-1-5 0,2-2-4 16,-2-1 0-16,0 0 9 0,0 0 1 16,0 0-13-16,0-1 3 0,0 1 7 15,0-4 2-15,0 1-36 0,0-2 94 16,0-1-10-16,0-5-39 0,0-2-29 15,0-1-15-15,0-2-1 0,0-3 0 0,0 1 18 16,4 0 0-16,-2 0-18 0,-2 0-3 16,6 2-12-16,-6 2 12 0,5 2 3 15,-3 0 1-15,2 4 12 0,2 1-13 16,-6 1-18-16,6 3 16 0,-6-1 0 16,4 2-1-16,0-3-13 0,-2 4 1 15,5 0 0-15,-3 1-6 0,-2 0-15 0,4 0-12 16,0 1-7-16,0 3-2 0,1 0 8 15,-1 2 13-15,0 2 6 0,0 1-1 16,0 0-14-16,1 1-22 0,-3 2 3 16,2-2 7-16,0 1 35 0,-2 2 22 15,-2-2 3-15,3 0 34 0,-3 0 5 16,2 0 16-16,-4 2-12 0,0-4 2 16,0 3-8-16,0-3-7 0,0 1 3 15,0 2 13-15,-4-3 8 0,2 0-15 16,-3 0-14-16,-1-1-1 0,4 0-25 0,-2-2 1 15,-2 0 0-15,4 1 9 0,0-2-9 16,-5 0-3-16,3 0-1 0,-2-1-2 16,6-2-9-16,-6 1-27 0,6-2 17 15,-6 1 21-15,6-1 1 0,-6-1-12 16,3 0-3-16,1 0-3 0,-4-3 3 0,2 1-46 16,-2-1-17-16,0-1-1 0,-1 1-36 15,5 0-13-15,-4-2-30 0,0 1-99 16,0 0-122-16,0 0-138 0,-1 0-131 15,7 2-41-15,-2 1-134 0,-2-2-423 16</inkml:trace>
  <inkml:trace contextRef="#ctx0" brushRef="#br0" timeOffset="156368.81">24123 2176 42 0,'0'0'986'0,"0"0"220"16,0 0-705-16,0 0-109 0,0 0-58 15,0 0-1-15,0 0-34 0,0 0-59 16,0 0-33-16,0 0-50 0,7 0-92 0,-3 2-31 15,2-2-34-15,-2 2-6 0,6-2-56 16,-1 1 26-16,7 2 36 0,-5 0 28 16,1 1 0-16,5-2-16 0,-7 3-12 15,-4-2-3-15,4-1-22 0,-3 4-18 16,-1-5-34-16,-6 3-12 0,2-3 11 16,2 1 16-16,-4 1 22 0,0 0 40 15,-4-1 47-15,2 1 39 0,-2 1-5 16,-3-1-4-16,1 3 9 0,0-1 3 15,0 1 3-15,-2-1 9 0,-1 2-3 0,3-2-19 16,2 1-30-16,-2-3-49 0,6 2-31 16,0-1-57-16,0 2 12 0,0-3 42 15,6 2-15-15,-2 1-67 0,4 0-72 16,3-1 77-16,-3 0 9 0,0-1 0 16,5 0 21-16,-1 0 81 0,-4-1 15 0,5 0-14 15,-7 0 24-15,0-1 22 16,-2 1-16-16,-2-2-13 0,0 2 44 0,-2-3 34 15,0 1-6-15,0 0 24 0,0 0 42 16,-2 2-18-16,0 0-25 0,-4 0-65 16,2 3 13-16,-2-1-6 0,-3 0 6 15,-1 1-15-15,6 0-19 0,-8 0-9 0,1-1-18 16,5 0 0-16,-4 0-2 0,4 1-31 16,-1-1-31-16,3-3-12 0,2 2-40 15,-2-3-76-15,4-1-127 0,0 1-344 16,0-1-543-16,0 0-470 0</inkml:trace>
  <inkml:trace contextRef="#ctx0" brushRef="#br0" timeOffset="157184.14">23613 2844 443 0,'0'0'2053'15,"0"0"-1378"-15,0 0-194 0,0 0-116 16,0 0-90-16,0 0-113 0,0 0-94 16,21 4-10-16,-5-4-8 0,5-2-10 15,6-2-16-15,6-1 13 0,6-2-37 16,4 1-26-16,-1-2 26 0,3 2 2 16,1 1 41-16,-5-2-16 0,-2 2-8 15,1 0-19-15,-5 0-16 0,-6 2-5 0,-2 0-25 16,-3 0-22-16,-3 0-52 15,-4-1-32-15,-7 1 15 0,2 2 6 0,-6-2-1 16,1 1-19-16,-3 1-4 0,-4 0 64 16,0 1 34-16,0-3-96 0,-4 1-186 15,-3 1-328-15,1 0-595 0</inkml:trace>
  <inkml:trace contextRef="#ctx0" brushRef="#br0" timeOffset="158009.4">23942 2939 881 0,'0'0'1615'0,"0"0"-1100"0,0 0-224 16,0 0-27-16,0 0 89 0,0 0-70 16,0 0-38-16,0 0 9 0,-11-18-15 15,5 17-31-15,2 1-7 0,-2 1-53 16,-3 3-42-16,1 2-54 0,-4 2-13 0,1 4-5 15,-1 4 5-15,8 2 12 0,-2 2 10 16,-1 3 20-16,3 2-32 0,4-3-49 16,4-1-37-16,3-3-32 0,-1-2-25 15,4-3-12-15,1-3-3 0,1-2-30 16,2-3-4-16,1-1 24 0,1-3 31 16,1-1-22-16,-1-2-22 0,1-1-18 15,-5-4-23-15,5-2 0 0,-9 2-14 16,0-1 58-16,-1 0 32 0,-7 0 97 0,4 0 44 15,-4 2 70-15,0-4-12 0,0 2-8 16,-4-1 21-16,-3 2 24 0,1 0 30 16,-2 4 0-16,-4-1 24 0,3 4 2 15,-3 0-119-15,-3 1-76 0,3 4-3 16,0 2 3-16,3-1 3 0,-3 5 45 0,6-4-21 16,0 4-27-16,1-4-79 0,5 1-22 15,0-2-103-15,0-1-69 0,0-1-4 16,7-1-152-16,-1-2-152 0,-2-1-206 15,2 0-617-15</inkml:trace>
  <inkml:trace contextRef="#ctx0" brushRef="#br0" timeOffset="163324.22">22379 1799 866 0,'0'0'518'0,"0"0"135"0,0 0-238 16,0 0-160-16,0 0-78 0,0 0-17 15,0 0 7-15,0 0-33 0,0 0 9 16,0 0 37-16,0 25-82 0,-2-12 9 15,-2 3 60-15,4 2 77 0,-2 3-8 16,-3-1-24-16,5 0-21 0,0-2-32 16,-2-2-19-16,-2-1-52 0,4-5-39 15,0-1-13-15,0-2-2 0,0-2-16 16,0-4-17-16,0 0-1 0,0-1-2 0,0 0-10 16,0-1-28-16,4-2-30 0,-2 0 0 15,-2 0 70-15,0-3 1 0,7-4 1 16,-7 2 35-16,0-3-19 0,0-1-18 0,0-1-22 15,0-1 4-15,0-2 18 0,0 0-25 16,0-2 7-16,0-2-22 0,4 2-15 16,-2-3 4-16,2 1-8 0,-2 0 14 15,2 1-20-15,4 2 4 0,1-1 12 16,-3 3 27-16,4-1 1 0,3 5-7 16,-3-1-2-16,2 2 11 0,-1 4 7 15,-1 0-25-15,0 4-37 0,-1 2-38 16,-3 0 23-16,-2 2-8 0,2 4 26 15,0 1 27-15,-2 4-22 0,-4 1 31 16,5 2 34-16,-3 2 1 0,-2 0-1 0,0-3 1 16,0 0 1-16,0-1 2 15,-7 0 48-15,7-4 27 0,-4 2 19 0,4-3 8 16,-6-1-12-16,2 1 18 0,-2-2-18 16,0 0 21-16,4-1 11 0,-5 0-33 15,1-1-21-15,-2-1-7 0,2 2 9 16,-1-3-9-16,1 1-19 0,2 0-14 0,-2-2-28 15,0 2 0-15,6-2 0 0,-4 0-1 16,4 1-2-16,0 0-15 0,0-1-4 16,-5 3-17-16,5-3 12 0,0 2-1 15,0 1 6-15,0 2 19 0,5 0 46 16,-5 0 14-16,0 2-23 0,4-2-13 16,-4 1-6-16,6 1-2 0,0-2 8 15,-2 0 6-15,-2 0-6 0,9 1 4 16,-9-2-10-16,4-1-6 0,0 1-10 15,0 0 22-15,1 0-12 0,-1-1-11 16,0-1-1-16,2 0-1 0,0 1-29 0,-1-1-18 16,-1 0-31-16,0 1-46 0,4-3-51 15,-3 0-96-15,-3 0-166 0,2 0-320 16,-6 0-444-16,6 0-565 0,-6-3 1058 0</inkml:trace>
  <inkml:trace contextRef="#ctx0" brushRef="#br0" timeOffset="163833.81">22641 1905 1129 0,'0'0'2296'0,"0"0"-1793"0,-2 16-296 15,0-5-7-15,2-1 47 0,-4 0-40 16,2 0 44-16,2-2-111 0,0-2-109 15,0-1-31-15,0-3-89 0,2 1-73 16,2-2-34-16,-4-1-4 0,4 0 11 16,-4-1-44-16,4-3-69 0,-1-1-81 15,1-2-48-15,-2 1 139 0,2-1-2 16,-2-2 100-16,-2 0 77 0,0 0 1 0,4-1-21 16,-4 0-2-16,2 2 139 0,2-2 26 15,-4 5 133-15,0-1 87 0,2 3 88 16,-2 0 75-16,0 2 16 0,0 1 35 15,0 0-43-15,0 0-57 0,-2 0-58 0,2 2-58 16,0 2-46-16,-6-1-25 0,2 3-21 16,-2 1-22-16,4 0-45 0,-2 2-46 15,-3-1-12-15,5 2-27 0,0-5-1 16,2 2-20-16,0-3 19 0,0 0-43 16,0-2 2-16,0 1-14 0,4-1-25 15,0 0 9-15,-1-1 10 0,3 1-1 16,0-2-3-16,0 0 22 0,4 0 36 15,-5 0 8-15,1-3 1 0,0 1-34 16,0 0-5-16,0 0-38 0,1 1-23 16,-3-1-32-16,-2 2-12 0,2-2-52 0,-4 2-52 15,2-2-83-15,-2 2-15 0,0 0-66 16,0 0-27-16,-2 0-139 0,2 0-247 16,0 0-487-16</inkml:trace>
  <inkml:trace contextRef="#ctx0" brushRef="#br0" timeOffset="164061.41">22794 1907 1676 0,'0'0'1519'16,"0"0"-1169"-16,0 0-75 0,0 23 55 15,0-15-4-15,0-1-128 0,0-1-112 16,0-2-86-16,0-2-9 0,0 0-139 0,0-2-78 16,0 0-85-16,0 0-140 0,0-2-181 15,0-3-370-15,0 3-461 0,0-4 945 0</inkml:trace>
  <inkml:trace contextRef="#ctx0" brushRef="#br0" timeOffset="164225.73">22827 1752 49 0,'0'0'2421'0,"0"0"-1921"0,0 0-433 16,0 0-38-16,0 0 3 0,0 0-32 16,2 19-10-16,-2-14-211 0,0 0-253 15,5 3-678-15,-5-3-80 0</inkml:trace>
  <inkml:trace contextRef="#ctx0" brushRef="#br0" timeOffset="164578.57">22900 1948 245 0,'0'0'1709'15,"0"0"-1074"-15,0 0-358 0,0 0-56 16,0 0 82-16,0 0 43 0,0 0-38 15,0 0-79-15,14-21-68 0,-10 14-31 16,-4 1-25-16,2-2-44 0,2 0-24 16,-1-2-12-16,-1 2-13 0,-2-3-10 15,6 2-2-15,-6 4-2 0,6-1-26 16,-6 5 19-16,4-3 9 0,-2 4 3 16,2 0 19-16,-2 4 30 0,3-3 40 0,-3 5 9 15,2-1 30-15,0 2 9 0,0 1-15 16,-2 0-43-16,4 0-16 0,1-1-23 15,-3 1-19-15,2-4-21 0,-4 2-3 16,2-1-24-16,0 0-16 0,0-4-20 0,-2 2-40 16,-2-3-49-16,0 0-28 15,5 0-49-15,-5 0-122 0,0 0-226 0,-5-2-374 16,5 0-225-16,0 0-549 0</inkml:trace>
  <inkml:trace contextRef="#ctx0" brushRef="#br0" timeOffset="165413.91">23206 1806 2910 0,'0'0'1118'0,"0"0"-768"0,-23 0-170 16,15 2 20-16,-5 0 60 0,1 1-22 15,6 1-34-15,-7 2-40 0,9-2-37 16,-2 0-34-16,0 2-38 0,2-2-55 15,4-1-25-15,0 1-27 0,0 1 4 16,0-1-13-16,6-1 7 0,-2 3-1 16,4-1-17-16,0-2-28 0,-1-2 27 15,3 2-15-15,-2-3-10 0,0 0 22 16,-1-3 6-16,-1 1-13 0,4-2 19 16,-4-2 15-16,1 1 15 0,1-1 24 15,-2-2 10-15,0 1 2 0,-4 0 13 0,5-4 0 16,-3 1 4-16,2 0-4 0,-6-1 13 15,0-1-4-15,2-1 16 0,-2-1-3 16,0 1-10-16,0 0-2 0,-2 0 21 16,2 4 8-16,-4 2 13 0,2 1 22 15,2 4 20-15,0 2-21 0,-4 0-21 0,4 2 6 16,0 4 8-16,-3 1-11 0,3 5-49 16,-4 2 18-16,4 4 49 0,0 1-15 15,-2 0-43-15,2 0-29 0,0-2-1 16,0-3-55-16,0-3-23 0,2-2-43 15,-2-2-12-15,4 0-31 0,-1-3-67 16,1-1-105-16,-2-2-122 0,2-1-196 16,-2 0-403-16,2-2-540 0</inkml:trace>
  <inkml:trace contextRef="#ctx0" brushRef="#br0" timeOffset="165759.72">23334 1880 1611 0,'0'0'1843'16,"0"0"-1580"-16,0 0-222 0,0 0-13 15,0 19 104-15,0-17 114 0,0-2-44 16,0 0-54-16,0 0-30 0,4-2-23 16,-4 1 10-16,2-5 32 0,-2 3 114 15,0-2-57-15,0-1-48 0,4-2-19 16,-4-2 3-16,0 1-12 0,0-3-15 15,-4 0-34-15,4-1-33 0,0 1-36 16,0-1-17-16,0 1 2 0,0 2-12 16,0 1-6-16,4 3 6 0,-2-1-10 0,-2 3-8 15,4 0 6-15,-2 2 0 0,-2 1 5 16,5 0-8-16,1-1 9 0,-4 2-7 16,2 0-5-16,0 0-12 0,0 0-13 15,-2 3-33-15,4-2-74 0,-1 1-76 16,-3 1-137-16,4-1-232 0,-2 1-374 0,2-2-230 15,-2 1-550-15</inkml:trace>
  <inkml:trace contextRef="#ctx0" brushRef="#br0" timeOffset="166089.73">23497 1781 62 0,'0'0'4086'0,"0"0"-3101"16,0 0-753-16,-21 18-41 0,15-11-40 15,-2 0-66-15,0 3-28 0,1-3 22 16,1 2-22-16,2 0-26 0,2-2 8 16,2-2-39-16,0 1-30 0,0-1-61 0,2-1-15 15,8 1-12-15,-3-4 6 0,1 1-15 16,0-2 15-16,5-2 17 0,-1 1 16 16,-4-5-21-16,5 1 11 0,-3-2 3 0,-4 1-24 15,-2-2 36-15,3 1 34 0,-1-3-3 16,-6 0 15-16,6-1 0 0,-6 0 27 15,0 1 1-15,-2 1 0 0,-2 0 71 16,2 3 46-16,-2 3 12 0,-3 0-13 16,5 3 13-16,0 0-41 0,-4 1-88 15,0 2-41-15,2-1-10 0,-3 4-41 16,7-2-49-16,-6 2-64 0,4 0-172 16,-2-2-406-16,4 0-762 0,-2 2-456 0</inkml:trace>
  <inkml:trace contextRef="#ctx0" brushRef="#br0" timeOffset="166835.47">23640 1833 2002 0,'0'0'1211'0,"0"0"-826"0,-6 22-98 0,6-15 24 15,-3 2-32-15,-1-2-93 0,4-2-64 16,0-1-29-16,0-2-41 0,4 0-25 16,-1-2 19-16,-3 0 37 0,0 0 5 15,4-2-3-15,-2 0 13 0,2-2-32 16,-2-1-8-16,2-3-40 0,-2-2 28 0,2 1 5 15,-4-1-26-15,2-4 14 0,0 1-21 16,-2 0 15-16,0-3 19 0,0 1 2 16,0-2 1-16,5 1 47 0,-3 1-17 15,-2 0-31-15,4 0-15 0,-2 3-18 16,2 0-6-16,-4 3-6 0,2 1-9 16,2 3-21-16,2 1 21 0,-6 1 0 15,0 2 34-15,2 0-10 0,3 1 0 16,-5 0 9-16,0 0-18 0,0 0-15 15,2 0 0-15,0 0-15 0,2 0-18 16,-2 2 3-16,4 0-13 0,0 1-20 16,0 2-9-16,1-3 8 0,1 4 1 0,-2-1 0 15,4 1-13-15,-3 1-3 0,1-1 7 16,-2 1 35-16,0 1 37 0,-4-1 0 16,5-1 22-16,-7 0 8 0,0 0 18 15,0-2 19-15,0 1 5 0,-2-1 1 0,-3-1-4 16,-1 0 4-16,2 1-22 0,-2 0-21 15,-4-1 3-15,3-1-33 0,-1 0-9 16,0 0-54-16,-5-1-6 0,3 0-1 16,4 0 10-16,-4 2 33 0,3-2 8 15,1 2-41-15,0 0-73 0,2 0-85 16,4 0-132-16,0-1-234 0,0 1-367 16,0-1-152-16,4 2-654 0</inkml:trace>
  <inkml:trace contextRef="#ctx0" brushRef="#br0" timeOffset="168092.49">23088 2058 248 0,'0'0'1630'16,"0"0"-1108"-16,0 0-164 0,0 0-78 0,0 0-37 16,0 0 37-16,0 0 17 0,0 0 20 15,0 0-37-15,0 0-33 0,0 0-30 16,0-6-42-16,0 6-17 0,0 0-30 16,2 0-37-16,-2 0-24 0,0 0 5 15,0 1-35-15,0 1-22 0,0 1 36 16,2 2-51-16,-2 3 0 0,0 3 7 15,6 2 20-15,-2 4-15 0,-2-3 0 16,2 2-12-16,-1-3-21 0,1-2 6 16,2-3-40-16,-4-1-18 0,2 0 19 15,-2-3-4-15,0 0-30 0,2-2-18 16,-2-1-40-16,-2-1-74 0,0 0-155 0,5-1-239 16,-3-4-335-16,-2 0-219 0,0 1-425 15</inkml:trace>
  <inkml:trace contextRef="#ctx0" brushRef="#br0" timeOffset="168373.52">23239 1991 2013 0,'0'0'2019'16,"0"0"-1585"-16,0 0-310 0,-11 23-10 15,5-11 91-15,0 2 28 0,0 0-14 16,2 2 8-16,-1-1-30 0,-1 1-79 0,0-3-37 16,0 0-59-16,4-2-21 0,-2-1 0 15,-3-1 0-15,3-2 14 0,4-1-12 16,-6-1-3-16,6 0-17 0,0-4-44 16,-4 2-45-16,2-3-42 0,2 1-49 15,0-1-70-15,-4 0-137 0,4-1-186 16,0-2-401-16,0 2-258 0,0-3-528 0</inkml:trace>
  <inkml:trace contextRef="#ctx0" brushRef="#br0" timeOffset="168770.72">23299 2115 3474 0,'0'0'957'0,"0"0"-747"0,0 0-47 15,0 0 70-15,0 0-8 0,-15 18-42 16,9-11-53-16,2-1-24 0,-2 3-39 16,6-4-34-16,-2 2-30 0,-3 0 0 0,5-1-3 15,0-1-21-15,7 1-76 16,-7-4-3-16,6 1 9 0,4-1 6 0,-4-2 0 15,5 0 0-15,-5 0-28 0,4-2-31 16,3-2-15-16,-9 0-35 0,8-2-28 16,-6 0-18-16,-1 1-24 0,1-2 31 15,-4 1 65-15,2-1 37 0,-4 0 39 16,0 1 92-16,0-1 33 0,-4 3 129 16,2 1 44-16,-4 1-29 0,-1 1-23 15,3 1-19-15,-2 0-75 0,0 0-32 16,2 1-28-16,0 1-50 0,1-1-83 15,3-1-156-15,0 1-212 0,0-1-309 0,0 0-555 16</inkml:trace>
  <inkml:trace contextRef="#ctx0" brushRef="#br0" timeOffset="169018.05">23462 2023 1941 0,'0'0'1971'0,"0"0"-1455"16,0 0-300-16,0 0-47 0,0 0 24 15,-6 21 12-15,4-12 20 0,-5 2-1 16,7 1-18-16,-6 0-55 0,2 1-49 16,4-1-42-16,0 0-60 0,0-4 0 15,0 1-54-15,0-2-24 0,0 0-46 0,4-3-42 16,-4-2-28-16,2 2-64 0,-2-4-197 15,0 0-207-15,0 0-390 0,4 0-369 16,-4-4-294-16</inkml:trace>
  <inkml:trace contextRef="#ctx0" brushRef="#br0" timeOffset="169329.83">23509 2103 2077 0,'0'0'1366'0,"0"0"-1071"0,0 0-75 0,0 21 75 16,0-14-19-16,5 1-45 0,-3 1-1 15,2-2-26-15,2-2-48 0,-4 1-77 16,2-1-73-16,0-1-6 0,3-1-22 16,-1-1 4-16,0-2 15 0,4 1 0 15,-3-1 2-15,-3-1-20 0,2-1-13 16,0-2-5-16,0 0 14 0,0-2-5 0,1 0-3 15,-3-1-10-15,2-2-15 0,-2 0-9 16,2-2-16-16,-2-2-21 0,-1 0-124 16,3 0-72-16,0 2-125 0,-2 2-53 15,2 1 34-15,-6 3 29 0,0 1-84 16,0 3-108-16,0 0-165 0,0 1 146 16</inkml:trace>
  <inkml:trace contextRef="#ctx0" brushRef="#br0" timeOffset="170146.49">23689 2120 909 0,'0'0'1256'0,"0"0"-836"0,0 0-268 0,0 0 73 15,0 0 111-15,0 0 61 0,0 0-22 16,0 0-61-16,0 0-79 0,17 6-35 16,-17-6-1-16,0-1-13 0,4 0-30 0,-2-1 2 15,-2 0 2-15,4 1-18 16,-2-4-27-16,2 3-42 0,3-3-40 0,-5 0-30 16,4-2-3-16,-4 0-1 0,4-3-29 15,4 2-22-15,-3-2-2 0,-1 0-4 16,0 2 16-16,-2 1 18 0,2 2 24 15,1 2 2-15,-7 1 22 0,0 2 12 16,0 0 7-16,0 1 44 0,0 1 13 16,0 1-7-16,0 2-11 0,0 0 29 15,0 2 1-15,0-1-34 0,0 2-36 16,0-2-18-16,0 2-5 0,0-3-19 0,0-1-12 16,0 1 12-16,4-1-18 0,-2-3-18 15,-2 0 3-15,0 1 0 0,0-2 0 16,4 0-4-16,-4 0 10 0,0 0 0 15,0-2 12-15,2 1 12 0,2-2 0 16,-2 1 3-16,2-3 21 0,3 0-1 16,-5-2-20-16,0-1-21 0,4 1 6 15,0-1-9-15,0 0-9 0,0 3 3 0,-1 0 6 16,1 3 6-16,-6 0 15 0,2 2-12 16,0 0 15-16,-2 3 12 0,6-1 24 15,-2 3 0-15,-2-1-21 0,5 2-14 16,-3-2-1-16,2 0-12 0,0 0-15 15,-2 0-12-15,2-3 15 0,1 1-4 16,-1-1 1-16,-2-1-21 0,2 0-12 16,0 0 18-16,-1-3 14 0,-1 2 13 15,2-3 13-15,-4 0 1 0,4 0 0 0,0-2 0 16,-2 0-10-16,3-2 8 16,-1-2 0-16,-2 0-9 0,0-3 9 0,-2-2-21 15,4 0 9-15,-1-2-6 0,1 3 20 16,-4 4 1-16,2 1 42 0,-4 5 58 15,0 3 17-15,-4 1-60 0,2 2-5 16,-4 3-19-16,-5 2 0 0,5 2 3 0,-4 4-12 16,-3 1 15-16,3 3 9 0,2 0-8 15,-1-3-38-15,5-1-1 0,2-2 0 16,2-1-1-16,0-1-21 0,6 0-16 16,-1-2-11-16,1-1-6 0,4-1-12 15,2 1-10-15,-3-4-8 0,3-1-6 16,1-1-13-16,-1 0-33 0,-4-2-85 15,0-1-110-15,3-1-186 0,-5-1-230 16,0-1-410-16,-6 2-234 0</inkml:trace>
  <inkml:trace contextRef="#ctx0" brushRef="#br0" timeOffset="177658.36">7398 3444 1137 0,'0'0'706'0,"0"0"-142"0,0 0-167 0,0 0-118 16,0 0-36-16,0 0-21 0,0 0-1 15,0 0-13-15,0 0-19 0,0 0-31 16,0 0-24-16,-4-2-11 0,4 2-15 16,0 0-13-16,0 0-5 0,0 0-11 15,0 0-5-15,0 0-4 0,0 0 0 16,0 0-12-16,0 0-6 0,0 0-19 16,2 0 0-16,-2 0-8 0,0 0 2 15,2 0-9-15,-2 0-18 0,0 0-2 16,4 0-13-16,3-2 15 0,-1 1 31 15,6-1-31-15,5-1 0 0,-1-1-17 0,7 1 17 16,-4 0 0-16,1 1 2 0,3 1 14 16,-2-1 23-16,-3 2-15 0,-1 0 4 15,-1 0 5-15,-3 0-6 0,-3 0-9 16,3 0-16-16,-7 0 0 0,0 0 0 16,0 0 1-16,-2 0-2 0,-4 0-1 0,0 0 2 15,2 0 11-15,-2 0-11 0,0 0-2 16,0 0-21-16,0 0-51 0,-2 0-68 15,2-2-73-15,-4 2-47 0,2-3-136 16,-4 3-254-16,2-1-562 0,-2 1-824 16</inkml:trace>
  <inkml:trace contextRef="#ctx0" brushRef="#br0" timeOffset="178471.5">7467 4094 909 0,'0'0'1968'16,"0"0"-1184"-16,0 0-447 0,22 0-180 0,-9 0 8 15,1-2 49-15,5 1 2 0,4-3-17 16,-7 2-31-16,7-1-25 0,-7 2-27 16,1 0-49-16,-1 0-28 0,1-2-26 0,-3 3-13 15,-1-1-3-15,-1 0-15 0,1 1-3 16,-5-3-10-16,0 1-17 0,-2 1-19 15,5 0-9-15,-5-2-31 0,0 1 6 16,-2-2-3-16,2 2 25 0,-1-2 23 16,-3 1-23-16,4-2-29 0,-2 2-44 15,-2 0-3-15,2 0-25 0,2 0-50 16,-6 2-61-16,2 0-58 0,1 0-97 16,-3-1-42-16,0 2-151 0,0 0-421 15,0 0 583-15</inkml:trace>
  <inkml:trace contextRef="#ctx0" brushRef="#br0" timeOffset="179411.46">7496 3763 843 0,'0'0'1721'16,"0"0"-1034"-16,0 0-166 0,0 0-94 15,0 0-73-15,0 0-16 0,0 0-39 16,0 0-77-16,0 0-70 0,0 0-46 0,0 0-30 16,6 28-10-16,-2-17 4 0,-2 1-1 15,-2 3 13-15,4-2-4 0,-2-2-18 16,0-1-26-16,-2-4-19 0,0-2-4 0,0-2-11 15,0 0-2-15,4-1 2 16,-4-1 2-16,0 0-2 0,0-1-18 0,0-1-13 16,2-2 4-16,-2-1 27 0,0-1 33 15,5-3 4-15,-3 0-1 0,-2-3-6 16,0-1 6-16,0 1-9 0,0-2 6 16,0-2-9-16,0-1 0 0,0-1-24 15,4 0 0-15,-4 0 0 0,2 3-2 16,-2-1-31-16,4 4 18 0,-2 1 3 15,2 3 0-15,-2 3 12 0,2 2 0 16,3 0 3-16,-5 2 15 0,0-1-16 0,4 2 16 16,-2 3 0-16,2 1 0 0,0 2-17 15,1 2-1-15,-1 2 0 0,2 2-20 16,-2 2-22-16,0 0 0 0,1 0-3 16,-1 0-12-16,0 2 2 0,-2-2 16 15,7-2 9-15,-5 1 20 0,0-1 10 16,-4-1 39-16,4-2 3 0,-2-2-8 0,0 1-1 15,-4-3 6-15,5 0 3 0,-5-1 12 16,0-1-6-16,0-1-8 0,0 1-13 16,-5-1-6-16,3 2-21 0,-4 2-3 15,0-3-21-15,0 1 0 0,0 3-7 16,-7 0 7-16,9-3-15 0,-8 3-15 0,1-1 30 16,5-1-9-16,0 1 3 0,2-1-16 15,-2 0 7-15,-1-2-3 0,3 2-21 16,2-4-19-16,2 0-17 0,0-1-34 15,0 0-58-15,0-1-101 0,0-1-185 16,0-4-229-16,0-3-70 0,2 1-517 16,-2 1-580-16</inkml:trace>
  <inkml:trace contextRef="#ctx0" brushRef="#br0" timeOffset="180371.5">7568 3985 1114 0,'0'0'1557'15,"0"0"-837"-15,0 0-264 0,0 0-163 16,0 0-85-16,0 0-50 0,0 0-37 16,0 0-38-16,0 0-22 0,0 0-2 0,4-1-16 15,-2 1-7-15,-2 0-8 0,0 0-1 16,0 0-2-16,0 0 5 0,0 0 13 15,0 0 6-15,4 0 3 0,-4 1 0 16,0 0-4-16,2 3-2 0,-2 1-3 16,4 3 8-16,-4 0-20 0,2 2 2 15,-2 0-15-15,0-1-3 0,0 0-15 16,0 0-1-16,0-1-38 0,0 0 2 16,5-3-26-16,-5 0-68 0,0-2-28 15,0 1-9-15,0-2-81 0,0-1-209 16,0-1-286-16,0 0-498 0,0 0-512 15</inkml:trace>
  <inkml:trace contextRef="#ctx0" brushRef="#br0" timeOffset="180767.94">7529 4058 2797 0,'0'0'1096'0,"0"0"-723"0,0 0-199 16,0 0-29-16,0 0 6 0,0 0 6 15,0 0-13-15,0 0-56 0,0 0-27 16,0 0-30-16,0 0-7 0,12 13-3 15,-8-9-19-15,-2 1 0 0,4-1 11 16,-1-1 2-16,-1 1-14 0,2-3-1 16,0 0-21-16,4 0 20 0,-3-1-3 0,1 0-14 15,0-2 17-15,-2-1-1 0,1-1-7 16,-1-1 9-16,4 0 18 0,-6-2-6 16,0 1-9-16,-2 0 12 0,5-1-15 15,-7 1-10-15,6 0-18 0,-6-2-36 16,0 0-46-16,0 0-98 0,0-1-62 0,0 0-168 15,-2 0-252-15,-2 2-517 0,4 1-718 16</inkml:trace>
  <inkml:trace contextRef="#ctx0" brushRef="#br0" timeOffset="181692.13">7558 3478 798 0,'0'0'322'0,"0"0"485"15,0 0-237-15,0 0-157 16,0 0-96-16,0 0-8 0,0 0 19 0,0 0 27 16,0 0-48-16,0 0-27 0,-11 16-38 15,9-7-65-15,-2 4 11 0,-2-1 3 16,4 5-27-16,-2-3-37 0,-3-2-37 15,7 1-41-15,-6-4-7 0,6-1-42 16,0-3-6-16,0 0-42 0,0-4-31 16,0 0-33-16,4-1 1 0,-2 0-23 15,-2 0-2-15,7-1-34 0,-1-4-28 16,-2 2 20-16,-2-2 49 0,4-2 19 16,-2-1-11-16,3 1-21 0,-5-2 43 0,0 0 49 15,-2 0 19-15,0-2 12 16,0 0 19-16,0 3 0 0,0-1 0 0,0 1 16 15,0 1 49-15,0 4 22 0,0 1-10 16,0 0-2-16,0 2-7 0,0 0-13 16,0 0 40-16,-2 0 10 0,2 0-1 0,-2 3 3 15,2-1-40-15,0 0 34 0,-5 3-52 16,3-1-22-16,-2 1-27 0,2 1-3 16,2-2-15-16,-4 1 2 0,2-2 1 15,2 3 13-15,0-5-1 0,0 2-30 16,0-3 5-16,0 1 1 0,0-1 2 15,0 0-17-15,0 0 5 0,0 0 6 16,0-1 10-16,0 1 21 0,0-1 2 16,0-1 13-16,0 1-15 0,2 1 13 15,-2-2 32-15,0 0-2 0,4 0-9 0,-2 1-19 16,2-1-15-16,3 0-20 0,-3-1-23 16,2 0-3-16,0 2-12 0,4-1 12 15,-1 2 9-15,-1-3 7 0,-2 3 8 16,4-1 7-16,-1 1 13 0,-3 0 0 15,0 0 1-15,0 2 1 0,-4 0 3 16,3 0 18-16,-3 1-21 0,-2-1-12 0,0 1-37 16,4 0-22-16,-4 0-46 0,0 1-62 15,-4 0-157-15,4-1-162 0,0 1-242 16,0-3-640-16</inkml:trace>
  <inkml:trace contextRef="#ctx0" brushRef="#br0" timeOffset="196666.94">21697 6175 60 0,'0'0'391'0,"0"0"-120"0,0 0-271 16,0 0-10-16,0 0-199 0,0 0-42 16,0 0-1-16</inkml:trace>
  <inkml:trace contextRef="#ctx0" brushRef="#br0" timeOffset="204924.15">947 4084 2315 0,'0'0'1143'0,"0"0"-744"15,0 0-182-15,0 0-126 0,0 0-45 16,0 0-5-16,0 0-7 0,0 0 50 0,-4 26 40 16,8-9 55-16,-2 2 39 0,2 8 33 15,-2 2-84-15,2-1-58 0,-2-2-17 16,2 2-5-16,-1-4-8 0,-3 0-18 16,4-2 8-16,-4-1-11 0,0-3-31 15,0-3-3-15,0-4 0 0,0 0 9 16,0-5-12-16,0 0 1 0,0-4 11 15,-4 0-12-15,4-2-21 0,0 0-6 16,0-3-42-16,0 1-7 0,0-7-8 16,0 1-55-16,-3-5 42 0,3-4-8 0,-4-1 26 15,4-2 10-15,-2-2 14 0,2-3-2 16,-4 2 35-16,2-2 0 0,-2-1-11 16,2-2-25-16,-2 3 16 0,-2-4 3 15,3 4-10-15,-1-1-5 0,0 1-1 16,0 3 31-16,2-1-15 0,-2 4 15 0,2-2-37 15,-2 2 37-15,4 1-61 0,0-1 25 16,-2 1 5-16,2 1-15 0,0 3 12 16,2 0 26-16,-2 4 11 0,6 0 49 15,0 3-21-15,0 3-28 0,3 1-16 16,-3 1-17-16,6 2-13 0,1 2 34 16,1 4 12-16,-2 2 18 0,7 5-18 15,-5 2-18-15,-1 0-4 0,1 3 10 16,-1 3-16-16,-1-2-33 0,-1 0-25 0,-7 0 3 15,2 0 24-15,0-3 16 16,0 1 41-16,-6-2 2 0,0 0 68 0,0-4 21 16,0 0 46-16,-2 0 16 0,-2-2-35 15,-2 2-22-15,0-3 7 0,-3 3-19 16,1-2-21-16,-2 0-25 0,1 1-15 16,1 0-3-16,-4-2-2 0,1 0 5 0,5-2 9 15,0 1-3-15,2-2-24 0,0-3-2 16,4 1-1-16,0-2-12 0,0-1-30 15,0 0-37-15,4 0-9 0,-2 1 18 16,0 1 12-16,4 1 28 0,5-2 30 16,-3 2 21-16,2 0 31 0,1-1 15 15,1 1-13-15,-2 3 13 0,1-4 18 16,-5 3 0-16,6 1-3 0,-6 0-1 16,5 0-20-16,-7 2-7 0,2 0-18 15,0-1-12-15,1 0-11 0,-1 1-12 16,-2-1-1-16,2-2-13 0,-4 1-5 0,2-3 3 15,-2 1-33-15,0-1-22 0,-2-2-29 16,5 0-31-16,-5-1-52 0,2 0-53 16,-2 0-113-16,0-1-304 0,0-2-620 15,0 1-594-15</inkml:trace>
  <inkml:trace contextRef="#ctx0" brushRef="#br0" timeOffset="205381.04">1307 4203 2734 0,'0'0'1362'0,"0"0"-952"0,0 0-179 0,0 0-65 16,0 0 51-16,0 0 15 0,0 0-2 15,0 0-24-15,-19 11-40 0,13-5-51 16,4-1-49-16,-2 4-24 0,-3-2-8 15,5 1-16-15,-2 2-15 0,2-1-3 16,-2-2-11-16,4 3-23 0,0-5-11 16,0 0-6-16,0-1-12 0,0-1-4 0,6-2-11 15,-6-1-13-15,6 0-9 0,-6-3-9 16,7-1 15-16,-1-2 27 0,0 0 7 16,0-5 26-16,-4 1 7 0,4-1-7 15,1 0-5-15,-3 1 21 0,-2-3 15 16,-2 2 0-16,4 0-8 0,-4 3 11 15,0 2 16-15,0 1 26 0,0 3 65 16,0 1 38-16,0 1 4 0,-4 1-37 16,4 2 0-16,0 3-43 0,0-1-5 15,0 5-10-15,0 1 9 0,0 3-15 0,0-1 1 16,0 2-16-16,4-4-33 0,-2-2-21 16,-2-2-52-16,4-4-47 0,2-1-49 15,-4-2-49-15,3-4-55 0,-1-2-123 16,2-1-87-16,0-3-201 0,0 1-92 0,0-3-506 15,1 1-349-15</inkml:trace>
  <inkml:trace contextRef="#ctx0" brushRef="#br0" timeOffset="205562.5">1439 4171 2485 0,'0'0'1386'0,"4"22"-966"16,-4-10-119-16,0 1-12 0,2 0-33 15,-2-2-70-15,0-3-95 0,4-2-91 16,-4-1-51-16,0-5-89 0,0 0-71 0,2 0-58 16,-2 0-46-16,0-5-69 0,0 1-203 15,0-3-123-15,0-1-406 0,0 2-305 16</inkml:trace>
  <inkml:trace contextRef="#ctx0" brushRef="#br0" timeOffset="205711.64">1420 3989 1618 0,'0'0'1446'16,"0"0"-1035"-16,0 0-303 0,0 0-86 15,0 0 13-15,0 0 50 0,0 0-53 16,0 0-32-16,0 0-152 0,0 0-194 16,13 19-367-16,-13-15-1137 0</inkml:trace>
  <inkml:trace contextRef="#ctx0" brushRef="#br0" timeOffset="206108.25">1524 4196 2262 0,'0'0'777'0,"0"0"-563"16,0 0-131-16,0 0 108 0,0 0 125 15,0 0-8-15,20 15-50 0,-20-13-63 16,4-2-72-16,-2-2-68 0,-2 0-33 15,0-1-19-15,5-1-1 0,-3-2-1 16,-2-1 24-16,0 0 24 0,0-2 15 16,0-3 12-16,0 0-24 0,0 0-18 0,0-2-22 15,0 1-12-15,-2-2-18 16,2 2-3-16,0 2-13 0,0 2 9 0,0 3 13 16,0 0 10-16,2 5 1 0,-2-2 1 15,4 3 61-15,-2 2-6 0,2 0 43 16,2 4-4-16,0 0-18 0,-1 1 3 15,1 4-6-15,4 2 27 0,-4 0 6 16,0 0 6-16,1 2-40 0,-3 0-63 16,2 0-9-16,0-1-36 0,0-4-25 15,-1-2 28-15,-3-2-21 0,-2-2 30 0,4-3-1 16,-4-1-20-16,0 0-55 0,0 0-70 16,0-1-37-16,0-3-83 0,0-2-212 15,0-2-169-15,-4-1-421 0,4 1-564 16</inkml:trace>
  <inkml:trace contextRef="#ctx0" brushRef="#br0" timeOffset="206596.72">1747 4038 3253 0,'0'0'1457'0,"0"0"-961"16,0 0-171-16,0 0-38 0,0 0-60 15,-15 5-52-15,9-3-64 0,0 2-57 16,0 0-9-16,-2 1-12 0,1 1-30 0,1 1-3 16,4 1-31-16,-2-2-5 15,2 3-15-15,2 0-6 0,0-1-15 0,0-1-7 16,2 0-32-16,2-1-46 0,2-2-31 16,-4-2 22-16,5 0-23 0,-5-2-15 15,4-4-16-15,0-1 51 0,0-4 89 0,5-1 49 16,-5-2 31-16,-2 0 18 0,2-2 19 15,0-2 0-15,0-1 6 0,-1 2-3 16,1-3 0-16,-4 0-13 0,-2-3-14 16,4 1 14-16,-4-1 4 0,0-1-4 15,-4 1-11-15,4 0 5 0,-2 0 7 16,-4 3-1-16,1 3-24 0,3 2 34 16,-2 5 9-16,4 4 51 0,0 1 37 15,-2 4-31-15,2 4-18 0,-4 1 36 16,4 4 76-16,0 7-31 0,0 4-46 15,0 6-29-15,0 4-28 0,0 2-30 0,0 1-33 16,6-2-12-16,-6-4-45 0,4-4-27 16,-2-5-4-16,5-1-14 0,-3-6 26 15,2-1 28-15,-4-4-13 0,0 0-29 16,4-3-44-16,-6-3-63 0,4 0-138 16,-1-1-143-16,-3-2-306 0,0-5-392 0,4 2-210 15</inkml:trace>
  <inkml:trace contextRef="#ctx0" brushRef="#br0" timeOffset="207037.2">1877 4089 2992 0,'0'0'549'0,"0"0"-350"0,0 18-54 16,0-12 88-16,4-1 22 0,-2 0-42 15,2-3-19-15,-2 1-10 0,3-2-49 16,-3-1-68-16,4 0-12 0,-2-1 27 16,0-2 12-16,-4 1-18 0,6-4 3 15,-6 2-9-15,4-2-7 0,-4-1 4 0,3 0 5 16,-3-1-8-16,0-1-4 0,0-3 7 16,0 1 2-16,0 1-9 0,-3-4-15 15,-1-1-17-15,4 3-16 0,-2 0-12 16,-2-1-1-16,4 3-26 0,-2 2-16 15,0 2 25-15,2 1 16 0,0-1 0 16,0 2 1-16,0 2 0 0,0 0 1 16,0-1-1-16,0 2 0 0,0 1 0 15,0 0-17-15,0 0-6 0,0 0 3 16,2 0-9-16,0-1-9 0,-2-1-1 0,4 0-11 16,-2 1 0-16,5 0-4 0,-1 1-5 15,0-3-4-15,0 2 1 0,2 0-16 16,-1 0-6-16,3-2 0 0,-4 3 3 15,2-1-4-15,1 0-88 0,-5 1-117 16,2 0-172-16,-4 1-182 0,4 0-117 16,-6 2-401-16,4-1-415 0</inkml:trace>
  <inkml:trace contextRef="#ctx0" brushRef="#br0" timeOffset="207426.49">2047 3948 2966 0,'0'0'711'0,"0"0"-217"0,0 0-112 0,0 0-7 16,0 0-49-16,0 0-64 0,0 0-84 15,10 20-60-15,-8-11-39 0,2 0-31 16,-2 3-12-16,2-1-36 0,-2 1-38 16,0-2-16-16,5 2 11 0,-3-3 10 15,-2 1-36-15,4-4-19 0,-2 1-33 16,2-2 14-16,-4-3-29 0,5-2 41 15,-5 0 10-15,4-1 30 0,0-3 55 0,-2-2 11 16,2-2 26-16,1 1-7 0,-5-4 4 16,2 0-10-16,0-2 4 0,-4 0-4 15,0-3-24-15,0 0-32 0,0-1-20 16,0-1-15-16,-4 0 24 0,-2 1-3 16,2 4 16-16,-3 2 30 0,1 4 138 0,6 2 75 15,-6 5 18-15,4 0-13 0,-2 1-79 16,0 3-52-16,-3 2-11 0,3 0-4 15,-2 3-47-15,0 0-25 0,6 3-48 16,-6-4-63-16,6 3-68 0,0-2-126 16,0-1-228-16,0 0-483 0,0-2-359 15,0 0-883-15</inkml:trace>
  <inkml:trace contextRef="#ctx0" brushRef="#br0" timeOffset="208187.23">2228 3913 1552 0,'0'0'695'16,"0"0"-130"-16,0 0-71 0,9 25-66 0,-3-13-60 16,0 1-85-16,-6 1-63 0,6 1-35 15,-6 0-38-15,4-1-46 0,-1-3-40 16,-3 1-22-16,0-1-8 0,0-4-13 15,0-1-15-15,0-1 25 0,0-3 2 16,0-2 16-16,0 0 18 0,0 0 12 0,4-1 39 16,-4-2-42-16,0 0-28 0,0-1 3 15,0 1 34-15,0-5-70 0,0-1 43 16,0-1-13-16,0-3 0 0,0-1-27 16,0-2-12-16,0-1 9 0,0 2 3 15,0-3-15-15,0 2 1 0,0 3 12 16,0-3-2-16,0 2-11 0,0 1-3 15,0 1-12-15,0 0-13 0,0 1 13 16,-4-2 0-16,4 3 14 0,-3 2-11 16,3-1 10-16,0 3 0 0,-4-2 0 0,4 3-10 15,0-2 9-15,0 1 1 0,0 0-1 16,0-1-21-16,4 1-3 0,-4 0-7 16,3-1-11-16,1 2-25 0,-4 2 28 15,2 0 21-15,2 2 18 0,-4 1-21 16,4 0-31-16,0 3 10 0,-2 2 23 15,9 1 22-15,-5 5 0 0,0 1 3 0,2 0 13 16,1 5-13-16,-3-2 18 0,0 2-6 16,0 1-13-16,0-4-2 0,1 1-2 15,-5-3-13-15,4-1 15 0,0-4 19 16,0 0 32-16,-2-2-8 0,-4-1-10 16,2-2-6-16,-2-1-5 0,0-1-19 15,-2 0 0-15,2 0 24 0,-4 0 3 16,2 0 6-16,-4 0-33 0,0-1-3 15,-3-1 0-15,-1 2-33 0,-2 0-33 16,6 0-37-16,-1 0 0 0,-1 0-1 0,6 2-8 16,2-1-62-16,0-1-141 15,0 1-175-15,0 0-283 0,2 2-425 0,2-3-589 16</inkml:trace>
  <inkml:trace contextRef="#ctx0" brushRef="#br0" timeOffset="208913.03">2613 3556 1547 0,'0'0'633'0,"0"0"-154"16,0 0-119-16,0 0-6 0,0 0 2 16,0 0 28-16,0 0-52 0,0 0-63 0,0 0-8 15,0 0 47-15,2 21-77 0,-2-9-29 16,4 8 1-16,2 2-85 0,-4 2-16 15,5 1-14-15,1-2-19 0,-4-1-18 0,2-5-49 16,0-3-2-16,-3-3-36 0,3-3-21 16,0-2-16-16,0 0 1 0,0-2 18 15,1-2-3-15,-1-1-10 0,-4-1-11 16,4 0-13-16,0-1 18 0,-2-1 4 16,0-1-1-16,-4 2 34 0,0-2 5 15,0 0-17-15,0 1 11 0,0-3-5 16,-4 0 17-16,0 2-8 0,-2-3-37 15,4 1-67-15,-4-1-77 0,-5 0-103 16,5 1-149-16,-2 1-134 0,2 0-106 0,-3 0-318 16,5 3-272-16</inkml:trace>
  <inkml:trace contextRef="#ctx0" brushRef="#br0" timeOffset="209299.58">2811 3449 2749 0,'0'0'1038'0,"0"0"-660"0,0 0-92 0,0 0-33 16,0 0-2-16,0 0-28 0,0 0-19 16,0 0-28-16,7 18-3 0,-7-7-10 15,-7 2-30-15,7 3-34 0,-6 5-2 16,2 2-28-16,-6 3-30 0,1 1-20 16,-1 1-19-16,4-1-27 0,4 0 3 0,-2-4 0 15,0-2-12-15,-1-2-28 0,5-5 7 16,0-1-45-16,0-2 8 0,0-5 3 15,0 0-20-15,0-2-14 0,0-2-29 16,0-1-84-16,0-1-144 0,0 0-220 16,0-3-386-16,0-1-246 0,0 1-399 15</inkml:trace>
  <inkml:trace contextRef="#ctx0" brushRef="#br0" timeOffset="209772.25">3012 3622 2055 0,'0'0'1504'16,"0"0"-968"-16,0 0-268 0,0 0-49 15,0 0 9-15,0 0 29 0,0 0-31 16,0 0-56-16,0 0-52 0,0 0-15 16,0 0-30-16,-19-5-4 0,17 11 40 15,-8 6 48-15,4 1-76 0,0 5-50 16,3 1-28-16,-1 3-3 0,2-2-43 0,2-1-68 16,0-2-19-16,2-4 12 15,5-4-21-15,-1-1 24 0,6-5-19 0,1 0-2 16,1-3 23-16,-2-3 12 0,5 0-24 15,-1-5 8-15,-3-1 28 0,1-1 37 16,-1-1 17-16,-7-1 33 0,4 0-48 0,-4-1-3 16,-3-1 1-16,-1-1-1 0,-2-1 53 15,0 1 22-15,0-2 18 0,-5 1 37 16,-1 3 16-16,0 1 39 0,0 1 21 16,-4 4 15-16,1 2-6 0,1 2-59 15,-2 3-63-15,1 0-40 0,-1 0-25 16,6 4-48-16,-6 0-55 0,3 1-21 15,1 1-38-15,0 0-99 0,6-1-321 16,-2-2-607-16,-2 1-916 0</inkml:trace>
  <inkml:trace contextRef="#ctx0" brushRef="#br0" timeOffset="210069.31">3239 3340 3026 0,'0'0'999'15,"0"0"-661"-15,0 0-88 0,-4 23-1 16,4-13-7-16,0 3-23 0,0 1-18 16,0 3-1-16,4 1 20 0,-2 4-39 15,-2 2-75-15,5 2-52 0,-1 1-30 0,-4 2-22 16,6-1-2-16,-6-2-29 0,4-3-13 15,-2-4-25-15,-2-2-50 0,6-4 17 16,-6-3 10-16,4-2 17 0,-4-2-48 16,0-1-36-16,2-1-56 0,-2-2-104 15,0-2-203-15,-2 0-171 0,-2-2-366 16,4-1-336-16</inkml:trace>
  <inkml:trace contextRef="#ctx0" brushRef="#br0" timeOffset="210503.04">3398 3571 3123 0,'0'0'983'0,"0"0"-703"15,0 0-162-15,0 0 6 0,0 0 115 16,0 0 33-16,0 0-77 0,0 0-67 16,0 0-37-16,0 0 0 0,-2-2 15 15,2 3-13-15,0 3-20 0,0 0-28 16,0 4-30-16,0 1-15 0,0 1-60 0,0 1-28 16,2-2-14-16,3 0-4 15,-3-3 12-15,2-1 9 0,0-2-16 0,0-2-20 16,-2-1 14-16,4 0 70 0,1-1 19 15,-1-4-3-15,0-1 21 0,0 0 1 16,-4-3 23-16,4-1-22 0,1-3 9 0,-1 0-11 16,-2-3-1-16,-2-1-17 0,2-1 15 15,-2-1 1-15,2 1-16 0,-2 0 5 16,-2 4-42-16,2 3-49 0,-2 1-49 16,0 7 5-16,0 0 74 0,-2 3 21 15,2 0-77-15,-2 4-85 0,-2 2-60 16,2 3-60-16,-4 2-243 0,2-2-604 15,-2 9-468-15</inkml:trace>
  <inkml:trace contextRef="#ctx0" brushRef="#br0" timeOffset="211590.84">3638 3563 2028 0,'0'0'615'16,"0"0"-297"-16,0 0-132 0,0 0 31 16,0 0 49-16,0 0 12 0,0 0 8 15,0 0-28-15,0 0-58 0,0 0-64 16,0 0-35-16,-4 12 3 0,4-13 15 15,0 1-28-15,0 0-23 0,0 0-29 0,0 0-37 16,4 0 1-16,-4 0-2 0,0 0 1 16,0-1-1-16,0 1 1 0,0-2-1 15,0 1 11-15,2 0 13 0,-2-2-10 16,4 0 0-16,-1-3 15 0,1 0 10 16,0 1 66-16,-4-2 0 0,6 2 0 0,-6-2-30 15,6 0-28-15,-2 1-3 0,-2-2-43 16,3 1-2-16,-3 0-45 0,2 2 6 15,-2-1-19-15,2 3 31 0,-2 0 25 16,0 2-10-16,-2 1 11 0,0 0-14 16,4 0 15-16,-2 0-3 0,-2 1 3 15,0 2-31-15,4-1 4 0,-2 2-9 16,3-1 6-16,-3-1 5 0,-2 2-2 16,4-1-9-16,-2-1-1 0,2-1-5 15,-4 2-25-15,2-3 6 0,-2 0 3 16,4 0 31-16,-4 0 24 0,0 0-9 15,0 0 10-15,2 0 2 0,-2 1 10 0,0-1 11 16,0 0-5-16,0 0-16 0,4 2-11 16,-4-2-10-16,0 2-2 0,0 0 23 15,0-2 21-15,2 1-9 0,1 0-12 16,-3 0-30-16,0 1-16 0,0-2 0 16,0 0-6-16,0 0 4 0,0 0 2 15,0 0-12-15,0-2-13 0,0 1-9 0,4-1 46 16,-2-2 19-16,-2-2 15 0,6 0-18 15,0-2 18-15,-2 1 1 0,2-3 14 16,1 2-13-16,-3 1 29 0,2-2 18 16,0 3 0-16,0 0-9 0,1 2 9 15,-1 1-10-15,0 2-39 0,0 1 0 16,3 0 27-16,-3 0-5 0,0 0-7 16,4 2 15-16,-1 2 16 0,-1 0 18 0,-2 1-12 15,4 0-12-15,-3 1-16 0,3 1-12 16,-4 2 0-16,0-2 0 0,5 0 7 15,-5 1 11-15,2-2 6 0,0-1-14 16,-1 2 5-16,3-2 9 0,-4 0 10 16,2-1-13-16,1 1-15 0,-3-2-16 15,0 1 0-15,0-2 2 0,0-2-4 16,1 0-19-16,-1 0-23 0,-4-2-10 0,4-3-2 16,0-1-10-16,-6-1 40 0,4-2-28 15,3-3-18-15,-7-1-6 0,2-1-16 16,-2-2 7-16,0 1 11 0,0-1 7 15,0-2 24-15,-2 3-16 0,-3 0-2 16,-1 2 61-16,4 3 3 0,-2 3 114 16,-2 3 109-16,6 2 31 0,-6 2-54 0,6 0-45 15,-4 2-19-15,-3 4 12 0,1 1-39 16,0 4-58-16,-4 4-15 0,3 0-15 16,3 3 0-16,-2 0-5 0,2-1-16 15,2-1-6-15,2-3-6 0,0-1 8 16,2-1-28-16,2-1-28 0,2 0-6 15,5-3 2-15,-1-2-8 0,-2 1 42 16,7-2 0-16,1-1-7 0,-1-3 7 0,3 0 6 16,-3-2-15-16,1-2-4 0,1 1-23 15,-5-2-28-15,3-1-3 0,-3 1-64 16,1 0-110-16,-3 1-168 0,-6-1-128 16,2 2-182-16,-6 0-544 0,0 3-541 15</inkml:trace>
  <inkml:trace contextRef="#ctx0" brushRef="#br0" timeOffset="-214308.73">972 5082 2726 0,'0'0'768'0,"0"0"-357"0,0 0-225 0,0 0-71 15,0 0-3-15,0 0 34 0,0 0 2 16,0 0-3-16,0 0-19 0,0 0-10 0,0-3 6 16,0 3-3-16,0 0-6 0,0 1 2 15,0 0-12-15,0 3-3 0,-4 2-55 16,4 1 31-16,-3 6-19 0,3 3 25 16,0 4 33-16,-4 3-19 0,4 0-23 15,0 1-4-15,0-4 0 0,0 1-12 16,0-2-15-16,4-2-17 0,-4-3-7 15,3-1 6-15,-3-2-6 0,4 0 21 16,-2-5 3-16,0 0-6 0,-2-1-3 16,6-3-12-16,-6-1 8 0,4 1-29 15,-2-2-30-15,4 0-9 0,1 0 12 0,5 0 24 16,0-2 1-16,3 0 1 0,3-2-14 16,1 0-3-16,2 0-3 0,-1-1 18 15,5 1-24-15,-4 0-3 0,0 0 6 16,3 2-22-16,-3-2-20 0,-2 0 0 15,1 2-21-15,-3-2-28 0,-1 1-30 0,-3-1-18 16,-1 0-30-16,-1 1-59 0,-1-2-77 16,-4-2-70-16,0-1-91 0,-2-1-74 15,-2-3-97-15,-2 1-505 0,5 2-248 16</inkml:trace>
  <inkml:trace contextRef="#ctx0" brushRef="#br0" timeOffset="-213988.68">1313 4948 3429 0,'0'0'961'0,"0"0"-702"0,0 0-96 0,0 0-19 15,0 0-43-15,0 0-46 16,8 31-9-16,-4-8 76 0,2 6 118 0,1 8 83 15,-3 6-96-15,2 2-94 0,0 3-82 16,0 0-39-16,0-2-24 0,1 0-18 16,-1-3-55-16,0-2-5 0,0-5-31 15,-4-7 85-15,5-4 36 0,-3-7 36 16,2-4 24-16,-4-1-23 0,2-4-37 16,-2-2-26-16,0-1-38 0,-2-2-42 15,0-3-21-15,0 0-70 0,0-1-104 16,0 0-139-16,0-1-132 0,0-4-36 15,0-1-162-15,-2 1-735 0</inkml:trace>
  <inkml:trace contextRef="#ctx0" brushRef="#br0" timeOffset="-213363.58">1191 5831 1494 0,'0'0'1139'0,"0"0"-676"15,23-13-71-15,-9 5-35 0,5-2-86 16,3-1-109-16,3-1-54 0,2 0-11 0,6-1 20 16,-2 0 9-16,0-1-28 0,2 2-36 15,0 1-41-15,-4 1-21 0,4-2-24 16,-8 3 5-16,2 0-48 0,-4 1 27 16,-7 1-19-16,3-1-30 0,-5 1-47 15,-1 1-59-15,-1 0-62 0,-2-1-99 16,-5 2-28-16,1-1-93 0,-2 1-173 0,-4 0-146 15,2 3-349-15</inkml:trace>
  <inkml:trace contextRef="#ctx0" brushRef="#br0" timeOffset="-212544.59">1292 5872 1433 0,'0'0'1373'16,"0"0"-823"-16,0 0-166 0,0 0-132 15,0 0-95-15,0 0-7 0,21-4-17 16,-9 3 12-16,3-2-9 0,-1 0-53 0,5 1-43 15,1-2-16-15,-1 3 13 0,2-3 9 16,-3 3-9-16,3-1-25 0,-9 0-12 16,3 2-12-16,-3-2-16 0,-6 2-6 15,1 0-15-15,-3 0 3 0,-2 0 6 16,-2 2 40-16,-2 0 13 0,-2 0 39 0,2 3-27 16,-5 1-7-16,1 1 98 0,-4 0 28 15,-1 3 8-15,1-2-49 0,-2 3-45 16,1-3-12-16,1 3-10 0,2-4-9 15,-3 2-6-15,9-3-9 0,-2-1 22 16,4-1-34-16,0 0-38 0,6 1-101 16,1-2 72-16,-1 2-9 0,6-2 9 15,3 0 0-15,-3-2 15 0,5 2-9 16,-1-3-6-16,-3 0 9 0,3 0 9 0,1 0-3 16,-7 0-43-16,2-2-38 15,-1 1-9-15,-5 0-10 0,4 1 12 0,-4 0 25 16,1 1 17-16,-5 3 48 0,0-1 46 15,-2 2-8-15,0 1 12 0,-2 3 85 16,0-1 38-16,-5 2 33 0,1-1-29 16,0 2 24-16,2-1-6 0,-2 0 3 0,0-1-13 15,-3 0-4-15,3 0-3 0,0-1 6 16,0-1-22-16,-1 0-12 0,1-2-9 16,2 0 3-16,-2 1-31 0,0-1-35 15,0-3-16-15,1 2 15 0,-1-1-12 16,0-1-15-16,0 1 0 0,-2 1-21 15,1-4-19-15,1 4 4 0,0-3-6 16,0-1-9-16,0 0-13 0,1 0-18 16,-1 0-54-16,0-3-44 0,2 1-58 15,-2-2-4-15,6-1-72 0,-2-2-101 16,2 0-121-16,0 0-122 0,0 0-558 0,2 0-327 16</inkml:trace>
  <inkml:trace contextRef="#ctx0" brushRef="#br0" timeOffset="-211947.27">1825 5303 2047 0,'0'0'998'0,"0"0"-500"0,0 0-110 15,13 24-21-15,-9-8-18 0,2 2-42 16,-4 2-63-16,4 3-64 0,3 1 50 0,-3 0-175 16,0-3-54-16,-2 1 5 0,-2-3-6 15,2-1-33-15,-2-2-22 0,-2-3-17 16,5-1 23-16,-5-1 3 0,0-3 1 15,0-2 5-15,0-1-27 0,0-1-48 16,0-3-63-16,0 1-30 0,0-2-103 16,0 0-199-16,0-1-247 0,0 0-667 0,-5-5-278 15</inkml:trace>
  <inkml:trace contextRef="#ctx0" brushRef="#br0" timeOffset="-211696.68">1989 5307 3358 0,'0'0'1212'16,"6"15"-846"-16,-6-2-201 0,0 2-74 16,4 5-15-16,-2 3-18 0,4 1-58 15,-2 4 3-15,3-3-6 0,-1 1-6 16,-2-2-24-16,2-3-65 0,0-2-24 15,1-4-28-15,-3 0-18 0,-4-5-23 0,2-2-26 16,2-1-32-16,-4-2-70 0,0-5-102 16,0 0-217-16,0-3-667 0,0 1-101 15</inkml:trace>
  <inkml:trace contextRef="#ctx0" brushRef="#br0" timeOffset="-211067.75">1772 5464 2057 0,'0'0'660'0,"0"0"-265"15,0 0-146-15,0 0-78 0,0 0-9 16,0 0-5-16,0 0-22 0,0 0-27 16,0 0-21-16,0 0 4 0,0 0-35 15,0-25-19-15,4 16-6 0,-2-3-19 16,2-1-9-16,0 0 28 0,2-1-28 0,-2-1-1 15,3 1 42-15,-1 2 27 0,-4 0 0 16,4 2-19-16,0 2-6 0,-4-1-6 16,3 3-3-16,-3 3-6 0,-2-1-13 15,4 1-15-15,-2 2 13 0,-2-1-13 16,4 1-3-16,-2 1-15 0,2-1-1 0,-2 1 16 16,4 0 0-16,3 0-3 0,-3 0-12 15,0 0 15-15,0 2 20 0,-2 3 2 16,3-3 11-16,-1 2 10 0,2 1 9 15,0 2-21-15,-1-1-16 0,-1 1-13 16,4 0-1-16,0-2-1 0,-3 2-9 16,5-4-10-16,-2 3-8 0,1-5 12 15,1 2 13-15,1-2 2 0,-1 0 2 16,-4-1 25-16,5-1 4 0,-3-3-4 16,-2 2 1-16,0-3-27 0,3 0-1 15,-3-1-1-15,2 0 1 0,-1-1-2 0,-1-2-35 16,2 2-67-16,-1-1 9 0,1 1 0 15,-6 2 24-15,2 1-15 0,0 2 6 16,1 2 15-16,-7 0-28 0,0 0-47 16,4 2-105-16,-4 2-143 0,0 1-282 15,-4-1-689-15,4 0-203 0</inkml:trace>
  <inkml:trace contextRef="#ctx0" brushRef="#br0" timeOffset="-210064.92">2390 5152 2483 0,'0'0'676'0,"0"0"-313"0,0 0-170 15,0 0-29-15,0 0 5 0,0 0 10 16,0 0-33-16,2 22-47 0,0-10-6 16,-2 4-19-16,4 2-25 0,-2 3-12 15,4 1-6-15,-2 1 21 0,-2 1-21 16,5 0 33-16,-3-3-12 0,2-2-15 16,-4-4 21-16,2-4 12 0,-2-1 55 15,0-3 39-15,2-3-24 0,-1-1-58 0,-3 0-73 16,0-2-9-16,0-1-82 15,0 0-30-15,0-4-37 0,0 1 42 0,0-3 107 16,0-2 55-16,0-1-21 0,0-3-7 16,0 1-27-16,0-3-15 0,-7-2-3 15,5 1 14-15,-4-3 1 0,0 0 3 0,-2-3-3 16,1 1 1-16,-3-1 1 0,2 0 1 16,0 3 19-16,-3-1 2 0,5 1 9 15,0 1 22-15,4 2 9 0,-2 3-7 16,2 2 4-16,2 1-7 0,0 1 7 15,0 2 12-15,2 1-22 0,-2-1-30 16,6 2-15-16,-6 1 15 0,6-1 6 16,-2 1 7-16,2 1-4 0,1-1-12 15,1 2-15-15,0 0 0 0,4-1-1 16,-1 0-29-16,1 1-19 0,-1-2 7 16,1 0-6-16,0-1 2 0,-3 1-5 0,3-1-1 15,-2-1 10-15,3 2 6 0,-5 0 15 16,0 1 21-16,-2 2 13 0,1 0-13 15,-1 0-24-15,-2 2-12 0,0 2-58 16,0 0-49-16,-2 0-25 0,5 1-37 16,-3 1-72-16,-2 0-86 0,2-1-153 0,-2 0-213 15,-2-3-619-15,4 0-262 0</inkml:trace>
  <inkml:trace contextRef="#ctx0" brushRef="#br0" timeOffset="-209212.48">2557 4563 2719 0,'0'0'961'0,"0"0"-579"0,0 0-111 16,0 0-73-16,0 0-65 0,0 0-53 15,19 5-53-15,-7-1-18 0,3-2-6 16,1 3 7-16,3-2 23 0,-3 1 14 16,3 1-8-16,0-1-11 0,-5 0-1 15,0 1 4-15,3 0-7 0,-9 0-8 0,3 2-4 16,-7-4 3-16,2 3-3 15,-6-1 13-15,0-1-22 0,0 1 0 0,0-1 52 16,0 1 18-16,-6 0 33 0,4 0 62 16,-5 1 22-16,1 1-45 0,0-1-30 15,0 2-33-15,-2 1-19 0,-1-1-24 16,3-1-6-16,0 2 1 0,2-2-13 16,2-2-18-16,2 2-3 0,0-1-52 0,6 1 4 15,-4 0 27-15,8 2-39 0,-1-2-7 16,-1 1-2-16,4 1 30 0,3-2 2 15,-3 0 7-15,5-2-18 0,-5 2-16 16,-2-1-8-16,3-1 8 0,-3-3 10 16,0 1 2-16,-3-2 6 0,-3 0 7 15,-2-1 8-15,2 0 13 0,-2 0 18 16,2 0 22-16,-4 0 29 0,2 2 37 16,-2-1 30-16,0 0-24 0,4 2-63 0,-4 1-28 15,2 1 9-15,-2-1-12 0,5 1 24 16,-5 2 9-16,0 2-3 0,0-3-15 15,0 1 7-15,0 2 8 0,-5-2-3 16,3 1-25-16,-2-2 22 0,-2 1-9 0,0-1 0 16,0-1 10-16,-1 1-7 0,3-3-15 15,-2 1-3-15,0 0-16 0,0-3-9 16,0 3 4-16,-1-3 9 0,3 1 0 16,0-2-6-16,0 1 0 0,-2-1-9 15,4 1-1-15,-2-1-20 0,1 0-12 16,-1 0-22-16,4 0-39 0,-2-1-19 15,-2 0-64-15,4 1-86 0,-2-2-64 16,-2-1-93-16,4 1-136 0,-6 0-201 16,6-1-810-16</inkml:trace>
  <inkml:trace contextRef="#ctx0" brushRef="#br0" timeOffset="-208261.75">2923 5086 3138 0,'0'0'958'15,"0"0"-625"-15,0 0-83 0,0 0-11 16,0 0-6-16,0 0-8 0,0 0-28 15,0 0-91-15,0 0-106 0,0 0-24 16,19 3-31-16,-9-6 7 0,4 1 18 16,1-3 30-16,8-1-12 0,-7-1 12 15,3 2 1-15,1-2 11 0,-3 1-12 16,4 1-20-16,-7-2-22 0,5 1-40 0,-5 1-61 16,-3-2-68-16,1 2-107 15,-4 0-153-15,-2 0-246 0,-4 1-489 0,3 0-585 16</inkml:trace>
  <inkml:trace contextRef="#ctx0" brushRef="#br0" timeOffset="-208030.69">3014 5182 186 0,'0'0'3064'0,"0"0"-2364"15,0 0-486-15,19 11-186 0,-9-11-28 16,0 0-32-16,3-1 4 0,-1-4 28 0,7-1 60 16,-5-2 14-16,7-1-5 0,-5 1-26 15,3-1-15-15,-9 0-28 0,7 3-28 16,-9-2-127-16,0 1-140 0,-1 4-131 16,-7-1-168-16,0 3-478 0,0 1-257 15</inkml:trace>
  <inkml:trace contextRef="#ctx0" brushRef="#br0" timeOffset="-200917.5">3481 4621 303 0,'0'0'2156'0,"0"0"-1510"16,0 0-250-16,0 0-146 0,8 26-18 16,-6-13-6-16,3 4 23 0,-3 5 13 15,4 2-44-15,0 0-1 0,-2 2-74 16,2-2-31-16,-3-1-45 0,3 0-38 15,-2-5-29-15,-2 1-18 0,0-6-9 16,-2 0-10-16,4-1-17 0,-2-3-10 0,-2-2 49 16,0-1-7-16,0-4-32 0,0 1-62 15,0-1-68-15,0-2-83 0,0 0-120 16,0-2-251-16,0-2-434 0,0 0-405 16</inkml:trace>
  <inkml:trace contextRef="#ctx0" brushRef="#br0" timeOffset="-200527.04">3611 4567 2172 0,'0'0'1086'0,"0"0"-635"0,0 0-209 16,0 0-69-16,0 0-8 0,0 0 18 15,0 0 6-15,0 0-14 0,0 0-22 16,0 0-19-16,5 2-24 0,-5 2-46 16,0 3-19-16,6 3-14 0,-6 3 33 15,6 5 5-15,0 1-5 0,-2 3 15 16,2 1-13-16,1 1-14 0,-3 1-52 0,2 0 0 15,0-3-30-15,0 0-22 0,-1-2 1 16,1-4 2-16,0-3 25 0,-2-2-52 16,-4-3 0-16,4-2-9 0,-2-1-43 0,-2-2-6 15,0-2-13-15,0 0-24 16,0-1-61-16,0 0-87 0,0-1-128 0,-2-3-77 16,-2 2-105-16,4-5-412 0,-4 2-339 15</inkml:trace>
  <inkml:trace contextRef="#ctx0" brushRef="#br0" timeOffset="-199785.72">3347 4762 1355 0,'0'0'540'16,"0"0"-235"-16,0 0-69 0,0 0-65 16,0 0 13-16,0 0 21 0,0 0-19 15,0 0-20-15,0 0-7 0,-6-18-4 16,6 11-22-16,0 0-23 0,6-2-29 16,-2-3 2-16,2 0-33 0,2-4-10 15,1 1-8-15,7-1 2 0,-3 0 13 16,3-1-16-16,-3 2-16 0,3 0 4 15,1 1-18-15,-5 2 1 0,2 3-2 16,-3 0 15-16,-3 3-14 0,2 0 37 0,-3 3-10 16,-1 0 3-16,-4 3 9 0,0 0-6 15,2 0 18-15,-2 3 35 0,4 1 8 16,1 2 3-16,-1 2 6 0,4 1 3 16,-2-1 27-16,1 1 0 0,3-1-61 0,3-3-42 15,-3 0-31-15,4-2-10 0,1 1 10 16,0-3 30-16,-1-1 15 0,1-1 4 15,-3-4-13-15,5 0-21 0,-5-1-15 16,3-2-45-16,-7-1 6 0,7 0-16 16,-5-3-3-16,-2 1-21 0,-3-1-27 15,-1 2-59-15,0 0-3 0,-6-1-38 16,4 2-72-16,-4 4-153 0,0 1-173 16,-4 4-397-16,2 0-394 0</inkml:trace>
  <inkml:trace contextRef="#ctx0" brushRef="#br0" timeOffset="-198673.27">3903 4464 235 0,'0'0'1793'0,"0"0"-1243"0,0 0-283 0,0 0-55 16,6 21-7-16,0-9 5 0,0 2-1 16,1 3 2-16,-1 3 13 0,2 0-6 15,-2 3-32-15,1-1-75 0,-1 0-37 16,0 0-34-16,-2-2-25 0,2 0 19 15,-2-4 52-15,1 0-10 0,-3-3 31 16,-2-3 18-16,4-1-9 0,-4-3-16 16,2 1-21-16,-2-3-30 0,0-1-7 15,0 0 1-15,0-3-30 0,0 0-13 0,0 0-28 16,0 0-8-16,0 0-9 0,0-2-25 16,0-1-3-16,-2-3 52 0,-2-3-4 15,2-2 7-15,-3-1-6 0,5-5-7 16,-4-2-17-16,0-4-4 0,2 0-3 0,-2-1 34 15,2-2-7-15,-2-1-24 0,-2 0 25 16,3 0 5-16,-1 1 19 0,-2-2-12 16,6 3 15-16,-4 4 6 0,0 0 37 15,2 3 0-15,-2 3 2 0,2 1 13 16,2 3 3-16,-5 1-6 0,3 1 0 16,2 1-19-16,0 2 10 0,0-1-13 15,0 2-5-15,0-1 11 0,0 0 13 16,2 1-1-16,5-1-41 0,-3-2-10 15,2 2-18-15,2 0 0 0,1 0-21 0,-3 1 8 16,6 1-2-16,1 0-16 16,-1 4 4-16,0 0 2 0,-1 0-30 0,1 4 21 15,0 2 40-15,-1 3 12 0,-1-1 34 16,3 5-22-16,-1 1 3 0,2 4 0 16,-1 2 1-16,-1 3-14 0,3 0 1 0,-3 2-1 15,-2-1-2-15,3-1 0 0,-3 2-1 16,3-4-44-16,-3 0 44 0,0-1-53 15,-4-2 54-15,1 0 0 0,-1-1-55 16,-2 0 53-16,-2-2 4 0,-2 0-2 16,0-2 2-16,0-2 11 0,0 1 23 15,-2 0 65-15,-2-2-41 0,-2 0 32 16,-1 0-41-16,1-1-17 0,-2 0 5 16,0-2 9-16,-3 0-14 0,-1 0-10 15,2-2-12-15,-3 0-9 0,-3-1 18 0,1 0-18 16,3-1 13-16,-1-2-16 0,-1 0-12 15,2 0-12-15,3-1 3 0,3 0-18 16,0 0 5-16,4 0-35 0,-2 0-41 16,4 0-36-16,0 0-64 0,0-1-63 15,4 0-26-15,0 1-105 0,0-4-60 0,-2 1-205 16,4-1-493-16,1 3-302 0</inkml:trace>
  <inkml:trace contextRef="#ctx0" brushRef="#br0" timeOffset="-197540.52">4101 3906 1771 0,'0'0'733'0,"0"0"-241"0,0 0-127 16,0 0-45-16,0 0-40 0,0 0-63 16,21-1-21-16,-13 1 30 0,5 0-51 15,1-3-37-15,-1 1-52 0,5-2-68 16,1 1-18-16,-3 1-2 0,3-2 0 0,-3 1 2 16,-1 0-18-16,-1 1 16 0,-1 1-50 15,-1 0 3-15,-4 1-9 0,3 0-7 16,-5 0-18-16,0 0-6 0,-2 0 5 15,-4 0 23-15,4 1 14 0,-4 2 47 16,0-2 9-16,0 1 72 0,-4 1-4 16,2 3 9-16,-4 1-30 0,0 0 36 15,-2 4 40-15,-3 1-1 0,3-1-51 16,0 1 2-16,-5 1-15 0,7-5-40 0,0 2-9 16,2-3-5-16,4 0-13 0,0-1-15 15,6 1-67-15,0-1-30 0,0 2-1 16,5-2 18-16,-1 1 28 0,7-1 14 15,-3-1 53-15,0 2 0 0,3-2-3 0,0-2-37 16,-1 2-9-16,-1 2-37 16,-1-2-4-16,-2 1-12 0,-1 0-3 0,1-1-32 15,-4 0 0-15,-1 1 14 0,-5-2 116 16,2 1 7-16,-4 2 104 0,0 2-72 16,-4-4-7-16,-2 2 72 0,-3 3 74 15,-3-2 49-15,-1 3 35 0,1-2-4 16,-5 0-32-16,-1 1-18 0,-1 0-35 15,1 0-42-15,1-1-33 0,1 1-28 16,3-2 7-16,3-1-4 0,0-1-6 16,3-1-27-16,5-1-33 0,-2-3-42 0,4-1-75 15,4 0-68-15,-4 0-44 0,6 0-93 16,1-2-232-16,3-2-501 0,-4 0-279 16,11-5-807-16</inkml:trace>
  <inkml:trace contextRef="#ctx0" brushRef="#br0" timeOffset="-196412.03">3622 5163 104 0,'0'0'1434'15,"0"0"-810"-15,0 0-268 0,0 0-140 16,0 0-42-16,0 0-17 0,0 0-13 15,0 0 9-15,0 0-1 0,0 0-53 16,0 0-23-16,18-11 5 0,-11 9 20 0,5-3 6 16,2-3-3-16,3-1 2 0,6-2 7 15,4-1-30-15,1-1-36 0,8-1-7 16,1-3 0-16,-2-1-40 0,8 0-15 16,-3-2-19-16,5 0 31 0,1 1 3 15,-1 0 40-15,1-1-15 0,-3-1-22 16,-4 2 31-16,3 2-3 0,-3-1 3 0,-10 3-4 15,2 1-5-15,-8 0-7 0,1 2-18 16,-3 0-35-16,-4 2-83 0,-3 1-105 16,-2 2-42-16,-3-2-25 0,-3 6 22 15,-2 0 35-15,-4 2-10 0,0 1-65 16,-4 1-148-16,2 3-131 0,-4 1-9 16,-5 2-173-16</inkml:trace>
  <inkml:trace contextRef="#ctx0" brushRef="#br0" timeOffset="-195103.7">4116 5081 2587 0,'0'0'804'0,"0"0"-348"16,0 0-213-16,0 0-90 0,0 0-29 16,0 0 12-16,0 0 6 0,0 0-19 15,0 0 0-15,0 0-16 0,-21 16 3 16,17-10-31-16,2 2-30 0,-4 1-19 15,2 3 19-15,4 3-9 0,-7 2-22 16,7 6 12-16,0 0 13 0,0 3-22 0,0 4-21 16,0-2 43-16,7 0-25 0,-3 2 36 15,2-3-54-15,6-2 0 0,-8-1-36 16,9-2-58-16,-1-2-58 0,1-2 106 16,-1-6 1-16,0 2 43 0,1-4-26 15,-3-2 17-15,3-2 10 0,-1-3-80 0,0-2 19 16,1-1-20-16,-5-4 15 0,9-2-10 15,-9-2 22-15,0 1 5 0,2-4-11 16,3 0-23-16,-9-2-18 0,2 2-12 16,5 0-1-16,-5-1 18 0,0-1 27 15,0 1 32-15,-2-1 13 0,2-1-31 16,-6-2-1-16,7 1-9 0,-7-1 6 16,4-1 38-16,-2 1-38 0,-2 2 10 15,0-2 21-15,0 3 29 0,-2 5 26 16,-2-2 78-16,4 4 35 0,-7 0 43 0,1 4 34 15,-2 2 7-15,2 0 6 0,-7 1-42 16,1 5-22-16,-2 4-25 0,-1 0-60 16,-4 6-50-16,1 2-15 0,-1 0 25 15,5 1 42-15,1 2 24 0,7-2 15 16,-2-1-18-16,2 0-67 0,4-5-36 0,-2-2-23 16,4-4-31-16,0-1 5 0,0-5-63 15,4-1-40-15,2 0-91 0,-2-3-50 16,2-1-9-16,0-4-1 0,5-2-54 15,-5 0-114-15,2 1-79 0,-2-3-589 16,-4 4-454-16</inkml:trace>
  <inkml:trace contextRef="#ctx0" brushRef="#br0" timeOffset="-189303.6">2216 6756 1205 0,'0'0'1371'0,"0"0"-873"0,0 0-188 16,0 0-47-16,10 21 27 0,-8-10 8 16,1 1-40-16,3 5-73 0,0 1-16 15,0 3-28-15,0 0-16 0,-2 3-9 0,3-3-25 16,-1 1-9-16,-2-2-39 15,2 1 20-15,-2-5-14 0,-2-1-7 0,5-2 10 16,-3-2-7-16,-2-3 1 0,4-2 5 16,-6 0 3-16,4-2-26 0,-4-3-7 0,2-1 9 15,-2 1-6-15,0-1-22 0,0 0-2 16,0 0-14-16,0 0-13 0,0 0-12 16,0-1 2-16,0 0-2 0,0-2 21 15,-2-1 18-15,2-2 39 0,-4-4-20 16,-2 2-19-16,4-7-15 0,-4 1-12 15,-5-4-15-15,5 0 2 0,2-1 13 16,-6-2 3-16,1 1 0 0,3 1 0 16,-4 1 20-16,4 1 2 0,-3 1 2 15,3 2 2-15,4 1 1 0,-2 3-1 16,-2-1 10-16,4 3-10 0,-3-3 28 0,-1 4-15 16,6-1 6-16,-2 2-3 0,0-1 4 15,2 2 2-15,0 0 6 0,0 0 18 16,0-2-11-16,2 2-36 0,0 0-1 15,-2 1-25-15,6 0 4 0,-1-1 0 16,-3 3 6-16,4-3-9 0,-2 3-9 16,2-2-13-16,-4 3-5 0,7-2 5 0,-3 1 22 15,0 2 12-15,-2 0 0 0,2 0-6 16,0 0-10-16,1 0 7 0,-1 0 0 16,-2 0 6-16,2 1-4 0,-6 0 19 15,6 1 0-15,-1-1 0 0,-3-1 0 16,2 1-12-16,-4-1-9 0,2 0-15 0,2 0-19 15,-2 0-40-15,-2 0 7 0,4 0-10 16,-2 0-30-16,0-1-47 0,-2-2-26 16,4 3 12-16,-1-1-7 0,-3 0-128 15,0 1-167-15,0 0-138 0,0 0-494 16,-3 0-246-16</inkml:trace>
  <inkml:trace contextRef="#ctx0" brushRef="#br0" timeOffset="-188614.61">2518 6696 1223 0,'0'0'1878'0,"0"0"-1214"0,0 0-283 16,0 0-185-16,23 1-35 0,-15-1-65 16,0 0-25-16,5-3-10 0,-1 0 13 15,2 1-10-15,3-1-21 0,-5 1-6 16,3-2-22-16,-3 0-15 0,1 1-23 16,-5-2-8-16,0 3-64 0,3-2-74 15,-5 2-41-15,0-2-67 0,0 0-81 16,-4 1-63-16,2-1-75 0,-4 2-205 15,2-2-380-15,-2 3-21 0</inkml:trace>
  <inkml:trace contextRef="#ctx0" brushRef="#br0" timeOffset="-188342.23">2586 6829 2749 0,'0'0'650'16,"0"0"-280"-16,0 0-218 0,21 5-52 15,-13-5-24-15,4 0-14 0,1-2 16 16,-1 1 13-16,1-1 36 0,1 2-1 16,1-1-39-16,-3 0-64 0,0-1-23 15,3 0-2-15,-5 1-10 0,3-3 0 16,-5 1-22-16,0 1-53 0,-2-1-86 0,-6-1-64 15,4 4-74-15,-4-5-123 16,0 4-206-16,0-3-498 0,-4 3-330 0</inkml:trace>
  <inkml:trace contextRef="#ctx0" brushRef="#br0" timeOffset="-187286.64">2997 6445 703 0,'0'0'1094'15,"0"0"-591"-15,0 0-196 0,0 0-72 0,0 0-1 16,0 0 6-16,0 0-8 0,0 0-36 16,0 0-16-16,-6 18-23 0,6-14-13 15,0 2 2-15,0 2 12 0,2 2 2 16,2 3 18-16,3 1 0 0,-3 4-32 15,2 2-36-15,0 0-13 0,-2-1-30 16,3-1 30-16,-1 0-9 0,-4-1 12 0,4-3-35 16,-4-1-64-16,4-2 22 15,-6-1-7-15,4-4-1 0,-2-1-13 0,-2-2-2 16,0-2-11-16,0-1-17 0,0 0-11 16,5 0-18-16,-5 0-34 0,0-2 27 15,0-4 55-15,2 0 9 0,-2-3 30 0,0-1 34 16,0-2-16-16,0-2 1 0,-2-2-25 15,-3 0-6-15,-1-1-6 0,4-1 3 16,-2 0 7-16,-4 0-4 0,2 0-15 16,4 0-3-16,-5 1-2 0,3 0 0 15,-2 1-10-15,0-1 11 0,6 0-1 16,-4 3 2-16,4-2-1 0,0 2 0 16,0 1 0-16,0 1 1 0,0-1 0 15,4 2 1-15,0 0-1 0,-2 2 0 16,4 0 1-16,-2 2-1 0,3 1-1 15,-1 0-2-15,0 1-16 0,-2 0-2 16,6 4-3-16,-3 0 0 0,1 1 9 0,-2 1 0 16,2 5-10-16,3-1-5 0,-3 2 0 15,2 4-9-15,-1-1 39 0,-1 3 0 16,2 0-1-16,-2 1 1 0,5 0 3 0,-1 1-1 16,1 0 16-16,-1 1-17 15,-2 0 1-15,3-2 1 0,-3 3 0 0,3-3 0 16,-3 1-2-16,-4-1-1 0,4 2-1 15,-3-2-11-15,-1 2-3 0,-2-3-64 16,0 5 18-16,-2-5 34 0,-2 3 25 16,0-2 2-16,-2-1 3 0,-2 0 33 15,2 0 4-15,-4-3-13 0,4 0 9 16,-5 2 4-16,-3-5 8 0,4 4-15 16,-4-4 4-16,-1 3-34 0,-1-3 12 15,-1 0 0-15,-1 0-14 0,1 0 2 0,-1-1 15 16,0-1-3-16,1 2-3 15,3-2 0-15,-1 0 1 0,1-3-11 0,4 1 10 16,-2 0-12-16,4 1-2 0,-3-4-26 16,7 1-17-16,-2-1-49 0,0 0-90 0,2 0-63 15,0-1-55-15,0 0-57 0,0-5 40 16,0 1-95-16,2-1-111 0,0-2-216 16,-2 2-649-16</inkml:trace>
  <inkml:trace contextRef="#ctx0" brushRef="#br0" timeOffset="-186186.6">3452 6447 1443 0,'0'0'1158'16,"0"0"-756"-16,0 0-102 0,0 0 12 0,4-18 28 16,-2 16-45-16,-2 0-29 15,0-1-37-15,0 2-45 0,0 1-41 0,0-1-21 16,0 1-24-16,0 0-19 0,0 0-6 15,0 0 0-15,0 0 11 0,0 1 22 16,0 0 18-16,0 4-27 0,0 2-21 0,0 4-31 16,0 3-6-16,-6 5-3 0,6 3-9 15,-4 7 6-15,0 3-5 0,2 3-28 16,-4 3-51-16,2 0 18 0,-3 0 6 16,1-2 3-16,0-1 6 0,4-6 18 15,-4-3 27-15,4-3 0 0,-5-4-24 16,3-2-3-16,-2-4 0 0,4-1-36 15,-2-5-18-15,2 0 5 0,-2-3-11 16,4-2-25-16,-2-2-57 0,0-2-94 16,2-3-59-16,0-3-78 0,0-4-88 0,0-2-97 15,2-1-228-15,0 2-820 0</inkml:trace>
  <inkml:trace contextRef="#ctx0" brushRef="#br0" timeOffset="-185445.59">3576 6721 2164 0,'0'0'694'0,"0"0"-204"0,0 0-239 16,0 0-74-16,0 0 18 15,0 0-7-15,0 0-44 0,0 0-23 0,0 0-19 16,0 0-37-16,-10-5-35 0,10 5-26 16,0-1-4-16,2 1-2 0,2 0-19 15,-2-1 21-15,0-3 12 0,4 3-10 16,1-4-2-16,-1 1-1 0,0 1 1 16,4-3 22-16,-1 1 39 0,-1 0 10 15,2 2 18-15,3-3 37 0,-3 1-16 16,2 0-28-16,-1 3-15 0,-1-2-15 0,2 0-13 15,1 2-2-15,-1 1-4 0,-3 1-5 16,3 0-7-16,0 0 3 0,-1 1 6 16,-1 3 7-16,-4 2 11 0,0 1 1 15,1 1-10-15,-3 2-14 0,-2 2-25 16,-2 2-15-16,0 3-9 0,-2-2 24 0,-4 2 0 16,-1 0 1-16,1 1 2 15,-4-2 36-15,2 1 7 0,-5-2 14 0,1 1 67 16,1-3-33-16,-1 0-49 0,0-2-6 15,1 0-9-15,1-4 0 0,4 0 1 16,2-2-7-16,2-3-6 0,2 0-5 16,0-1-13-16,2-1-57 0,4 0-34 15,2-1 37-15,4-2 27 0,7 1 25 16,0-3 1-16,1-1 1 0,1-1-3 16,4 1-37-16,-4-4-20 0,3 3-52 15,-3-3 31-15,2 1 20 0,-7 2 13 16,3-2 14-16,-5 1-8 0,3 2-16 0,-9-4-18 15,0 3-72-15,-1 2-112 0,-7-2-53 16,0 2 60-16,0-1-1 0,0 3-76 16,0-1-88-16,-7 4-64 0,-1 0-134 0,2 0-688 15</inkml:trace>
  <inkml:trace contextRef="#ctx0" brushRef="#br0" timeOffset="-182657.59">1263 4475 1191 0,'0'0'1668'0,"0"0"-1178"16,0 0-207-16,0 0-97 0,0 0-32 15,0 0-19-15,0 0-41 0,0 0-44 16,0 0-50-16,0 0 22 0,6-4-7 15,1 4-13-15,-3-1-2 0,2-2 0 16,4 0 14-16,3 0 11 0,-1-2 9 16,5-2-19-16,-1 1 13 0,7-1 0 0,-7 0 31 15,9-3 33-15,-4 2-30 0,6-3 3 16,-2 0 21-16,1-2-31 0,1 0-52 16,2-1-3-16,-2 0-30 0,2-2 18 0,0 1 0 15,-2 1 11-15,2-2 0 0,-4 3 1 16,1-3 1-16,1 2-1 0,2 1 1 15,-2-2 27-15,2 4-19 0,-4-2 9 16,2 1-15-16,4 2 13 0,-2-1 8 16,0-1-24-16,0 1-2 0,2 0-32 15,0-1 31-15,-2 1-9 0,2 1-3 16,-3-2-7-16,1 1 22 0,0-1-2 16,-2 2 0-16,2-2 2 0,-2 1 2 15,2 2 10-15,-4-3-10 0,0 1-2 16,1-1-24-16,-1 1 5 0,-2 0-14 0,0 0-53 15,-1-1 42-15,-1 2 23 0,2-2 5 16,0 1 4-16,-1 1 10 0,-1 0 0 16,0 1 2-16,-1 1 0 0,-1 1 0 15,0 0 0-15,-1 1 0 0,-1 1 2 16,-1-1 0-16,-1-1-2 0,-1 4 0 0,3-2 0 16,-5 1-3-16,3-2 2 0,-3 3 1 15,0-2 3-15,3 1 15 0,-3-1-15 16,1-1 15-16,-3 0 13 0,2 0 24 15,5 0-15-15,-7-1-6 0,7-1-15 16,-3 0-19-16,1 2-4 0,1-2 1 16,3 2 0-16,-3-2 1 0,1 0 2 15,0 2 1-15,-5 0 1 0,7-1-1 16,-5 2 0-16,3 0 11 0,-3 1-10 16,0-1 0-16,-1 1 1 0,1 0 12 15,-1 0-13-15,-3 1 12 0,3 0-14 0,-3 0-4 16,2 1-17-16,1-3-7 0,1 0-9 15,-1 2 7-15,3-1-7 0,-6 0 9 16,7 1 10-16,-5-3 18 0,5 2 1 16,-5 1 11-16,1-2 0 0,1 3 13 0,-1-1 12 15,3 1-6-15,-6 2 5 16,3-2-20-16,-1 0-16 0,3 2-2 0,-3 0 2 16,-2 0 0-16,3 0 0 0,-5 0-13 15,0 0-8-15,5 0-10 0,-3-1 10 16,0 1-22-16,-3 0-13 0,3-1-3 15,-2-1-2-15,1 1 11 0,-3-1-15 16,0 1-16-16,0 1-21 0,-2-1 33 16,-2-1 32-16,2 2 1 0,-4 0-11 15,0 0-22-15,0 0-22 0,0-1 3 16,0 1 9-16,-4 0-41 0,2 0-116 16,-2 0-173-16,-2 1-275 0,0-1-649 0</inkml:trace>
  <inkml:trace contextRef="#ctx0" brushRef="#br0" timeOffset="-169639.41">763 8324 1339 0,'0'0'1681'0,"4"35"-1126"15,2-8-240-15,-6 0-110 0,6 2-30 16,-6-4-61-16,7-2-64 0,-7-3-25 15,0-4-23-15,4-3 0 0,-4-6 29 16,2 0 31-16,-2-3 2 0,0-3-11 16,0 1-13-16,0-1 18 0,0-1 13 15,0 0 15-15,0 0 21 0,-2-4 15 16,2 1-19-16,-4-2-81 0,2-2-22 16,-3-3-19-16,-1-1-2 0,4-3-6 15,-2-1 11-15,-4-5 4 0,2 2-12 0,3-1-10 16,-3-5 10-16,0-1-28 0,2-3-24 15,-2 2 14-15,2-4-8 0,-1 0 24 16,3 0-13-16,-2 0 16 0,4 0 19 16,0 1 2-16,0 0-33 0,0 0 12 0,4 2-78 15,-2-2-6-15,3 3-7 16,-1-1-5-16,0 2-14 0,-2 0 8 0,4 2 47 16,0 0-29-16,1 4-19 0,-1 2 66 15,2 2 26-15,-2 3-4 0,0 2-41 16,5 3-32-16,-3 1-24 0,2 6-99 15,1 0-112-15,-1 5 116 0,5 3 250 16,-1 3 166-16,5 6-166 0,-5 2-29 16,5 3-59-16,-3 3 88 0,-1 0 78 15,-3 0 204-15,-4-3-37 0,3-2-74 16,-7-1-48-16,2-2 37 0,-2 0 58 0,-2-2 30 16,-2 0-4-16,0 0-49 0,0 1 3 15,0-2-8-15,-6 1-1 0,0-1 58 16,-2 2-54-16,-1 0-52 0,-1-1 11 15,-2-1-12-15,1 0-22 0,-1 0-15 16,1-1-15-16,-1-1-9 0,2 1-25 16,-3-2-30-16,3-2-22 0,2 0-2 0,-1-3 0 15,5-1-18-15,-2 1 3 0,6-2-27 16,-2-2-16-16,2-1-20 0,0 2 20 16,0 0-5-16,2 1 23 0,2-1 17 15,5 3 23-15,-1 4 27 0,4-3 19 16,-1 4 11-16,3-3-14 0,0 1-22 15,-1 1 21-15,1-2-2 0,-1 1-4 16,-1 0-9-16,1-2 9 0,-1 0-11 16,-4-1 2-16,3 1-16 0,-3-2-11 0,-2 1-2 15,0 1-16-15,-4-3 6 0,4-1-22 16,-6 2-50-16,0-1-10 0,0 1-24 16,0-3-58-16,0 2-111 0,0-2-158 15,-2-1-306-15,-2-1-601 0,4 0-891 16</inkml:trace>
  <inkml:trace contextRef="#ctx0" brushRef="#br0" timeOffset="-169213.37">1178 8342 1334 0,'0'0'1464'0,"0"0"-789"16,0 0-286-16,0 0-116 0,-10 21-17 15,4-14 40-15,0 0 20 0,-1 3-38 16,1-1-81-16,0-1-76 0,0 1-51 16,4-4-67-16,-4 1-2 0,6 1-1 0,-5-3-33 15,5-2-10-15,0 1-35 0,0-1-29 16,5-2-8-16,-3 1 2 0,4-1 3 15,-4 0-49-15,4-1 12 0,4-5 9 16,-3 1 57-16,-1-4 20 0,0 1 33 16,0 0 28-16,-2 1 31 0,-4-2 9 15,7 2 25-15,-7 1 12 0,4 3 40 16,-2-1 24-16,-2 4 27 0,0 0-19 0,0 0-9 16,0 2-49-16,0 2-12 0,0 2-6 15,0 1-13-15,0 5-2 0,4 0-1 16,-4 0-18-16,2 0-39 0,2 0-110 15,-2-7-93-15,2 2-135 0,-2-3-198 16,3-4-220-16,-1-1-445 0,2-2-633 16</inkml:trace>
  <inkml:trace contextRef="#ctx0" brushRef="#br0" timeOffset="-169011.85">1302 8347 147 0,'0'0'2417'0,"0"21"-1338"0,5-12-673 16,-5 6-118-16,2-1-16 0,-2 2-100 0,6-3-144 15,-6-1-28-15,4-5-172 0,2 2-38 16,-4-5 55-16,2-1 83 0,-2-3-53 16,3-2-168-16,-5-2-119 0,2-2-264 15,0-3-387-15,-2 0-1 0</inkml:trace>
  <inkml:trace contextRef="#ctx0" brushRef="#br0" timeOffset="-168867.93">1309 8190 3049 0,'0'0'1214'0,"0"0"-929"16,0 0-257-16,0 0-9 0,0 0 19 15,0 0-38-15,0 0-90 0,0 0-52 16,0 0-166-16,0 0-305 0,6 13-529 0,-2-5-1144 15</inkml:trace>
  <inkml:trace contextRef="#ctx0" brushRef="#br0" timeOffset="-168497.72">1443 8411 1668 0,'0'0'1100'0,"0"0"-927"0,0 0-172 16,0 0 110-16,0 0 199 0,8 18 23 0,-8-16-44 16,0-2-41-16,4 0-61 0,-4 0-67 15,0 0-52-15,0 0-12 0,0-2-1 16,2 1 13-16,1-3 30 0,-3 2 0 16,0-3-52-16,4-4-16 0,-2 1-16 0,2-4-14 15,-2 0-24-15,2-1-16 0,-2-3-39 16,2 1-38-16,2-1 16 0,1 2 15 15,-3 1 45-15,2 4 39 0,0 3 2 16,0 3 48-16,1 2-8 0,-1 1 77 16,0 4 73-16,0 2-22 0,0 4-31 15,1 2 2-15,-1 1 1 0,-4-1-4 16,2 3-36-16,-2-3-42 0,2 2-58 16,-2-5-49-16,-2 1-48 0,4-2-72 15,-4-4-22-15,5-3-80 0,-5-1-17 16,6 0-222-16,-6-5-267 0,6-2-691 0,-6 2-565 15</inkml:trace>
  <inkml:trace contextRef="#ctx0" brushRef="#br0" timeOffset="-167961.01">1887 7817 3484 0,'0'0'1089'15,"0"0"-843"-15,0 0-99 0,-22 1-30 0,11 3 41 16,-5-2-30-16,-1 6-58 0,1-1-57 16,-5 1-13-16,0 3-18 0,5 1-7 15,1-1 25-15,3 1 12 0,6 1 13 16,0 2-25-16,4 3 0 0,-1 2 0 15,3 4 0-15,0-1 11 0,5 2 5 16,1-2-16-16,0-1 0 0,0 2 17 16,5-2 5-16,-1-2-4 0,0-1-15 15,-2-1-3-15,3-1 3 0,-1 0 0 0,0-4 9 16,-1 1-10-16,1-1 1 0,-2 0 0 16,1-2-1-16,-3 0 10 0,-2 0-12 15,-2 1 0-15,2 1 21 0,-4-2 1 16,2 1-22-16,-2-1-11 0,0 0-25 15,-2-1-49-15,2-1-48 0,-4 0-35 16,-2-2-147-16,6-3-243 0,-6-1-231 0,4-3-557 16,-3-1-682-16</inkml:trace>
  <inkml:trace contextRef="#ctx0" brushRef="#br0" timeOffset="-167740.47">1708 8208 3945 0,'0'0'1326'0,"0"0"-1056"0,0 0-255 15,18 6-15-15,-7-5-9 0,-1-1 9 16,6 0 82-16,-1 0 21 0,-1-2-34 16,3-2-69-16,-1-1-9 0,1-2-42 15,-3 3-43-15,1-4-55 0,1 1-63 16,-3 1-90-16,-3 1-159 0,3-2-198 0,-7 1-539 15,-2 5-807-15</inkml:trace>
  <inkml:trace contextRef="#ctx0" brushRef="#br0" timeOffset="-167296.59">1985 8181 1626 0,'0'0'1512'0,"0"0"-974"0,0 0-220 15,0 0-117-15,0 0 41 0,0 0 30 16,0 0-9-16,0 0-107 0,0 0-80 16,0 0 58-16,0 0-27 0,-19 22-34 15,15-13-16-15,-2 0-2 0,-1 1-4 16,3 1-18-16,0-3-20 0,4 1-13 16,0-1-22-16,0-1-38 0,4-1-4 0,0-2 34 15,1 0 12-15,-3-2 6 0,4 0-1 16,0-1-32-16,4-1-34 0,-3-1 0 15,-3-1 9-15,6-3 12 0,-2 0 12 16,-1-1 46-16,-1-1 3 0,0 1 13 16,-4-1 17-16,4 0-15 0,-6-1 1 15,0 0-19-15,0 2-1 0,0-4 0 0,0 4 1 16,-2 1 36-16,-2 2 59 0,4 2 69 16,0 1 5-16,0 0-36 0,0 1-36 15,0 1-6-15,0 2-1 0,0 2-42 16,0 1-3-16,0 3 13 0,4 0-4 15,-2 0-18-15,-2 2-36 0,6-3-48 16,-6 0-43-16,7-1-23 0,-3-2-4 16,2-2 0-16,0 0-2 0,0-3-50 15,-2-1-85-15,3 0-117 0,-1-5-208 16,-2 0-177-16,-2-1-496 0,2-1-736 0</inkml:trace>
  <inkml:trace contextRef="#ctx0" brushRef="#br0" timeOffset="-167016.03">2187 7907 2561 0,'0'0'1876'16,"0"0"-1539"-16,0 0-335 0,0 0 45 16,0 0 119-16,0 0 23 0,0 0 94 15,0 0-10-15,0 0-80 0,0 28-63 16,0-14-28-16,0 4 10 0,0 4-34 15,2 0-24-15,0 2-24 0,4 2-28 16,1-1-2-16,-1-1-19 0,0 1-11 16,4-6-12-16,-1 3-18 0,-1-4-9 0,2-4 11 15,-1-1-17-15,-3-2-25 0,2 0-5 16,-2-5-46-16,0 1-64 0,1-2-108 16,-3-4-191-16,-2 0-158 0,-2-1-290 15,0-1-286-15,0-2-478 0</inkml:trace>
  <inkml:trace contextRef="#ctx0" brushRef="#br0" timeOffset="-166774">2361 7797 1646 0,'0'0'1388'0,"0"0"-1101"0,0 0-242 16,6 18 111-16,-2-4 373 0,-2 8 121 15,2 3-130-15,-2 6-128 0,3 1-111 16,-3 4-64-16,-2 2-93 0,4-2-58 16,0-2-66-16,2-4-3 0,0-3-93 0,0-7-28 15,1-3-12-15,3-2 36 0,0-6 1 16,-3-1-13-16,3-2-70 0,-4-1-129 16,0-4-237-16,0 0-223 0,-1-2-473 0,-5 0-515 15</inkml:trace>
  <inkml:trace contextRef="#ctx0" brushRef="#br0" timeOffset="-166065.5">2776 8056 3004 0,'0'0'751'16,"2"25"-395"-16,-2-13-160 0,4 1 24 15,-4 5 32-15,0-6-10 0,0-1-52 16,0-4-56-16,0 0-37 0,0-3-31 16,0-2-23-16,0-2 8 0,0 0 10 15,0-2-13-15,0 0 4 0,0-3-8 0,0-3-43 16,0 0-1-16,-4-6 0 0,2-1 0 16,-2-1-10-16,-2-2 10 0,4 0 15 15,-4-3-13-15,-1 1 10 0,1-2 19 0,4 1-16 16,-2-2-12-16,-2 3 9 15,4 0 15-15,-2 2 3 0,2 4 15 0,-3 2 22 16,5 1-10-16,0 4-18 0,-2 0-30 16,0 1-8-16,2 2-1 0,0-2 21 15,0 4 7-15,0-1-4 0,0 0-24 16,2 0-12-16,0 0-15 0,-2-1-19 16,7-1-14-16,-1 2-30 0,0-3-13 15,-2 1 15-15,4 1 37 0,-1 2 12 16,1 1-1-16,-2-1-36 0,4 2 10 15,-1 2-13-15,1-1 21 0,-2 5 28 16,1-2-19-16,3 0-42 0,-2 2-37 16,1 2-108-16,-5 0-127 0,4-2-220 0,-2 5-378 15,-1-5-319-15,-1 3-400 0</inkml:trace>
  <inkml:trace contextRef="#ctx0" brushRef="#br0" timeOffset="-165588.89">3059 7864 2801 0,'0'0'1019'0,"0"0"-614"15,0 0-49-15,0 0-8 0,0 0-40 16,-16 8-50-16,6-3-64 0,1 1-43 0,-1 4-24 15,0-1-15-15,-3 2-10 0,3 1-17 16,4-1-19-16,0 2-27 0,-1 0-29 16,7-1-10-16,0-1-36 0,0 1-18 15,7-2 0-15,-1-2-7 0,0-1 7 16,4 0 9-16,-1-3 18 0,-1-3 3 0,4-1-10 16,1-1-23-16,-1-5 3 0,-4 1-1 15,5-2 25-15,-3-1-9 0,-2-2 21 16,1 1 15-16,-3-2 3 0,-6 1 19 15,6-3-19-15,-6 2 0 0,0-1-15 16,0-2-16-16,0 0 10 0,0 0 9 16,-2 1 12-16,-2 1 3 0,-2 2 9 15,6 5 6-15,-3 2 37 0,-1 2 54 16,4 1-19-16,0 4-44 0,0 4-19 16,0 5 6-16,0 3 9 0,0 5 0 0,0 3-3 15,0 2-39-15,0-2 0 16,4-2-63-16,3-4-42 0,1-3-49 0,-2-4-19 15,7-4-18-15,-1-3-12 0,-4-1-35 16,5-3-123-16,-1-4-348 0,-4-1-655 16,3-4-881-16</inkml:trace>
  <inkml:trace contextRef="#ctx0" brushRef="#br0" timeOffset="-165292.58">3281 7528 1846 0,'0'0'1672'0,"0"0"-1039"0,0 0-266 16,0 24-155-16,-2-11 52 0,2 7 7 0,0 2-73 16,-5 2-53-16,5 3-11 0,0-1-16 15,5 3-25-15,-5-4-8 0,2 2-52 16,2-2-3-16,-2-2-12 0,0-3-3 15,4-1 3-15,-2-6-18 0,-2 0-39 0,5-1 0 16,-3-3-9-16,-2-2-10 0,2-1-23 16,-4-2-43-16,2-1-55 0,-2-1-67 15,0-1-135-15,0 1-189 0,0-2-87 16,-2 0-308-16,2-2-313 0,-4-1-209 0</inkml:trace>
  <inkml:trace contextRef="#ctx0" brushRef="#br0" timeOffset="-165024.79">3183 7785 1026 0,'0'0'1365'0,"0"0"-850"0,19 3-105 15,-6 1-7-15,-1-4 28 0,2 1-58 16,5 2-72-16,0-2-92 0,-3-1-99 16,3 0-53-16,1 0-57 0,-3-2 0 15,2-1-61-15,-3-1-42 0,-4 1-38 16,3-1-49-16,-3-2-57 0,1 3-120 16,-3-2-182-16,-2-1-222 0,1 1-484 0,-3 0-212 15</inkml:trace>
  <inkml:trace contextRef="#ctx0" brushRef="#br0" timeOffset="-164642.68">3448 7727 2093 0,'0'0'978'15,"0"0"-898"-15,0 0-80 0,4 23 0 16,2-15 64-16,1 2 13 0,3-4 104 16,-2 2-3-16,0-4 17 0,5 2 48 0,-1-3-13 15,5-2-38-15,-7-1-50 16,1-3-96-16,1 2-15 0,-2-6-12 0,3 0 18 15,-7-1-23-15,4 1-13 0,-4-4 13 16,-1 1 35-16,1-3-21 0,-2-1-27 16,-2 0 1-16,-2-3-2 0,0 0-2 0,-6 1-47 15,6 0-19-15,-6 3-33 0,1 3 64 16,-1 4 37-16,2 4 154 0,2 2 85 16,-2 3-69-16,-2 3-57 0,-1 6-58 15,-1 3 21-15,0 3 12 0,-2 3-13 16,3 3 7-16,-5 2 6 0,8 1 12 15,-6 2-22-15,3-4-26 0,1 1-37 16,6-3-15-16,0-4-24 0,4-2-10 16,5-4 1-16,1-1 6 0,4-2-21 15,1-4-22-15,-1-2-21 0,9-1 0 16,-6-3-18-16,5-4-21 0,-1 0-62 16,0-1-74-16,-1-3-69 0,-3-1-112 0,1 2-209 15,-1-3-385-15,-7 4-353 0</inkml:trace>
  <inkml:trace contextRef="#ctx0" brushRef="#br0" timeOffset="-162972.84">1071 8777 1087 0,'0'0'1500'0,"0"0"-960"16,0 0-167-16,19-5-133 0,-11 1-39 15,4 1 1-15,1-2-25 0,1-1-50 16,1 1-55-16,3-2-42 0,3-2-14 16,4 1-15-16,-1 0 1 0,-1-2 10 15,6 0-9-15,0 1 31 0,2-3-18 16,-2 3 15-16,6-1 15 0,-2 0-19 15,0 0 19-15,2 0-6 0,-2 0-15 0,1 1 12 16,-3 0 18-16,2 0 0 0,0 0 15 16,0 0 31-16,0 0 21 0,2 2-25 15,-2-3-48-15,0 3-16 0,-4-1 19 16,4-1-16-16,2 0-12 0,-2 0-6 16,3 1 4-16,-3-2-10 0,0 2-12 0,4 1-6 15,-4-3 6-15,0 3 15 0,0 0 3 16,0 2 0-16,-2-2 3 0,0 0 4 15,-2 1-4-15,-2-1-21 0,0 0 0 16,2 3 1-16,0-3 13 0,-4 2-13 16,-1-1 0-16,-1-1 0 0,6 2 0 15,-6-1-1-15,4 1 0 0,-3-2-12 16,1 2-9-16,0-1-1 0,-2-1 20 16,2 1 1-16,-1-1-1 0,-1 2 1 15,0-1 1-15,0-2 2 0,-1 2 0 16,-1 2 14-16,0-3 2 0,-1 2-18 0,1 0-15 15,-2-2 13-15,1 2 0 16,3 0 0-16,-2-1-19 0,-1-1-12 0,1 1 9 16,2-1 24-16,0 2-1 0,-1-1 1 15,1 1 1-15,0-2 20 0,-1 2-21 16,1 0-18-16,-2 2 16 0,2-2-8 0,-5 2 10 16,3 0 3-16,-2-1 9 0,1 1-9 15,-1 0 12-15,-3 1-12 0,1 1 9 16,1-1 0-16,-3 0-11 0,4 1 2 15,-3 0-2-15,1-2-1 0,-1 0-18 16,1 0 6-16,-1 1 11 0,3 1 1 16,-9-3-1-16,9 1-14 0,-5-1 12 15,3 3-21-15,-3-3 5 0,5 1-14 16,-5 0 15-16,1 0-18 0,-3-1 11 16,5 2 4-16,-7-1-9 0,0 1-28 0,-1-1-36 15,-3 2-16-15,0 0-43 0,-2-1-21 16,-4 2 8-16,2-1-13 0,-2 1-28 15,0 0-107-15,-2 0-121 0,-2 0-245 16,4 0-581-16,-6 0-348 0</inkml:trace>
  <inkml:trace contextRef="#ctx0" brushRef="#br0" timeOffset="-160239.89">1106 9374 2161 0,'0'0'989'0,"0"0"-597"0,-21-2-165 16,13 4-41-16,-2-1-3 0,-5 5 16 15,1-1-20-15,-3 1-12 0,3 2-16 16,-1 2-50-16,-1 2 3 0,-1 1-7 15,1 1 10-15,1 2 45 0,1 1 42 0,3 0-9 16,5-3-37-16,0 3-39 0,4-4-82 16,2 0-27-16,0-3-85 0,2 0 67 15,8-2-42-15,-1 0-13 0,3-5 16 16,3 0 8-16,3-3 1 0,3-1-3 0,-3-4 29 16,3-3 19-16,-2-2-24 0,1-2-37 15,3-2-15-15,-2-2 7 0,-3-2-4 16,-1-1-7-16,2 2-5 0,-3-3-25 15,-6-1 27-15,3 2 0 0,-3 0 3 16,-4 1 13-16,1-2-14 0,-5 2 19 16,0-1 29-16,-2 1 36 0,-2 0 31 15,-5-2 16-15,5 1-10 0,-4 1 12 16,-4-1 0-16,4 2-12 0,-1 3 12 16,-1 0 13-16,2 4 17 0,0 2 44 15,4 4 5-15,-2-1-52 0,4 5 12 0,-3 0-15 16,3 0-21-16,0 0-52 0,0 2-6 15,0 3-55-15,3 6 16 0,-3 2 45 16,4 8 51-16,2 3 31 0,-4 4 3 0,2 4-12 16,2 0-40-16,-4 3-33 0,0-3-23 15,-2-1 20-15,5-1 3 0,-5-2 0 16,0-3 21-16,0-3 40 0,0-2-7 16,0-3-54-16,0-3-9 0,0-1-46 15,0-4-47-15,0-1-44 0,0-3-51 16,2-1-118-16,-2-4-223 0,0 0-208 15,0-2-592-15,0-5-811 0</inkml:trace>
  <inkml:trace contextRef="#ctx0" brushRef="#br0" timeOffset="-159495.02">1338 9105 2074 0,'0'0'766'0,"0"0"-385"16,0 0-202-16,0 0-8 0,0 0 22 15,0 0-1-15,0 0-69 0,0 0-54 16,0 0-69-16,0 0-3 0,0 0-72 15,0 0-26-15,0 1-16 0,2 1 4 0,-2 0 37 16,2 3 64-16,-2 2 12 0,0 0 132 16,4 6 63-16,-2 3 40 0,-2 3 1 15,0 3-38-15,0 1-1 0,4 3 17 16,-4 0-31-16,0 2-61 0,2-2-37 16,-2 2-18-16,0-2-10 0,0 2-2 15,0-3-10-15,0 0 0 0,0-4 7 16,0-2-16-16,4-2-15 0,-4-3-6 15,2-2-13-15,-2-4 11 0,0 1 8 0,4-6 6 16,-4 1 9-16,0-3-6 0,0-1-9 16,0 0 10-16,0 0 2 0,0 0-30 15,0-2-3-15,0-2-1 0,0-2-123 16,0-2 97-16,0-3-37 0,2-1-29 16,3-3-31-16,-3-1-10 0,2 0 13 15,0 3 36-15,2 1 18 0,0 1 30 16,1 5 37-16,3 1 20 0,-4 2 17 0,-2 3 6 15,2 0 8-15,1 0 59 0,3 1 2 16,-4 5-15-16,2-1-3 0,1 5-1 16,-3 0-20-16,4 1 5 0,-1 0-26 15,-1 1-28-15,-2-3-24 0,0 0 0 16,5-2 0-16,-5 0-3 0,0-3-57 16,-4-2-46-16,2 1-15 0,0-1-12 15,-4-2-28-15,0 0-42 0,0 0-158 16,0-2-122-16,0-2-140 0,-2 2-467 0,0-1-732 15</inkml:trace>
  <inkml:trace contextRef="#ctx0" brushRef="#br0" timeOffset="-158850.25">1038 9845 699 0,'0'0'1533'16,"0"0"-887"-16,0 0-243 0,0 0-82 15,0 0-72-15,0 0 69 0,0 0 36 16,0 0-19-16,0 0-47 0,0 0-78 15,0 0-89-15,6-1-81 0,0 1-10 0,5-1-6 16,1-2 28-16,9 0-11 0,3-1-41 16,10 2-1-16,-1-1 1 0,4 1 27 15,-2 1-27-15,4-2-21 0,-4 2 19 16,0-2 0-16,-1-1 1 0,-1 2 1 16,-6-2 21-16,-3 0-15 0,1 0-6 0,-4 0-12 15,-7-2-51-15,3 2-56 0,-9-1-42 16,2 0-46-16,-5 0-111 0,-5-1-101 15,0 1-101-15,0 0-216 0,-9 3-420 16,3-1-500-16</inkml:trace>
  <inkml:trace contextRef="#ctx0" brushRef="#br0" timeOffset="-157956.12">1191 10133 1661 0,'0'0'1616'15,"0"0"-970"-15,0 0-295 0,0 0-122 16,-17 4-13-16,7-1 20 0,2 0-34 16,-3 0-44-16,-1 2-15 0,-3 2-46 15,3 1-49-15,-4 1-11 0,-3 3-19 16,2 0-3-16,1 4 15 0,-1-2 4 0,7 3 29 16,4-3 4-16,0 2 5 0,1 0 4 15,5-1-76-15,5 2-34 0,1-3-38 16,4-2-13-16,0-4-5 0,3-1 23 15,-1-4-36-15,5-3 6 0,-5-3 15 0,3-6 3 16,3-3 15-16,-5-3 24 0,1-3-27 16,-1-3-36-16,-3 1 38 0,2-2 64 15,-3 0 1-15,-3 1 34 0,-4-2-6 16,2 4-11-16,-2-1-17 0,-2-1 0 16,-2 0 21-16,-2 1 13 0,2-1-22 15,-2 1 15-15,-3 0-23 0,-1 1-4 16,2 4 21-16,0-1 0 0,0 4 7 15,6 5-1-15,-7 0 13 0,7 3 17 16,0 4 1-16,0 0-40 0,0 2-18 16,0 1-36-16,0 4 36 0,7 3 27 0,-3 4-6 15,-2 7 34-15,2 5 21 0,2 1 0 16,-4 5 12-16,2-1 2 0,-4 2-32 16,0 0-34-16,2-2-24 0,-2-3-27 15,0-1 27-15,0-3 0 0,0-5 6 16,0-1-8-16,0-2 2 0,0-4-12 0,0-4-22 15,0-1-35-15,2-2-52 0,-2-1-46 16,0-4-104-16,0-4-261 0,5-2-464 16,-3-1-168-16,-2 0-737 0</inkml:trace>
  <inkml:trace contextRef="#ctx0" brushRef="#br0" timeOffset="-157528.97">1354 9989 2062 0,'0'0'1215'0,"0"0"-958"0,0 0-209 16,0 0-16-16,0 0 126 0,0 0 80 15,0 0-21-15,0 0-31 0,0 0 9 0,19-3-4 16,-15 4-35-16,-2 0 3 15,0 3-28-15,4 1-18 0,-6 3-16 0,6-1 9 16,-1 6 12-16,-3 2 6 0,2 3 3 16,-2 3-21-16,2 0-1 0,-2 0-23 0,-2 2-4 15,0-4-30-15,4 3-12 0,-4-4-6 16,2 0 15-16,-2-1-23 0,2-2-1 16,-2-1 24-16,0 0-9 0,0-3-35 15,0-1-1-15,-2-1-12 0,2-1-6 16,-2-2-3-16,2-1-9 0,0-2-16 15,0 1-5-15,0-3-15 0,0-1-24 16,2 0-10-16,0 0 4 0,-2 0-19 16,6 0-33-16,-1 0-55 0,-3-1-12 15,8-1-4-15,-4-2-10 0,5 2-72 16,-5-3-59-16,6 1-19 0,-6-3 16 0,5 2-77 16,-7 0-84-16,2 1-134 15,0-1-622-15</inkml:trace>
  <inkml:trace contextRef="#ctx0" brushRef="#br0" timeOffset="-157228.47">1288 10225 2954 0,'0'0'968'0,"0"0"-711"0,0 0-173 15,25-8-25-15,-13 6 41 0,3-2 48 0,-1 1 71 16,5 1-20-16,1 1-1 0,-1-2-39 16,0 0-84-16,-1 3-41 0,-1-2-34 15,1 1-12-15,-3-2-61 0,-3 0-31 16,1 0-30-16,-7 1-73 0,4-2-206 0,-8 2-180 15,0-2-116-15,-2 3-492 0,0-2-322 16</inkml:trace>
  <inkml:trace contextRef="#ctx0" brushRef="#br0" timeOffset="-156362.15">1805 9517 2707 0,'0'0'1175'15,"0"0"-700"-15,0 0-209 0,0 0-90 16,0 0-44-16,0 0-38 0,0 0-56 0,0 0-38 16,16 2-30-16,-5 0-25 0,1-2 55 15,5 3 3-15,-1-3 21 0,7 1-24 16,-7-1-20-16,7 0 18 0,-2 0-11 16,-3 0 10-16,-1 0-24 0,-1 0-31 15,-3 0-41-15,-3-1-101 0,3-1-106 16,-3-1-89-16,-4 3-99 0,0-1-146 15,-6 0-430-15,0 0-412 0</inkml:trace>
  <inkml:trace contextRef="#ctx0" brushRef="#br0" timeOffset="-156071.03">1877 9688 2985 0,'0'0'763'0,"23"-2"-470"0,-9-1-245 16,5 2 39-16,2-2 155 0,-1 0 24 15,5 2-42-15,0 0-22 0,-2 1-71 16,-1 0-61-16,-1 0-36 0,-2 0-22 0,-3 0-12 15,-3 0-22-15,-3 0-78 0,-2 0-62 16,-6 1-52-16,4-1-109 0,-6 0-121 16,-2 1-89-16,-2 2-83 0,-2 0-191 15,2-2-833-15</inkml:trace>
  <inkml:trace contextRef="#ctx0" brushRef="#br0" timeOffset="-153356.78">2665 9272 1646 0,'-7'20'1586'0,"3"-4"-1138"0,-2 7-209 16,0 3-37-16,-2 5 38 0,1 3-8 15,-1-2-81-15,-2-1-35 0,4-3-36 16,-1-4-25-16,5 0-6 0,-4-6-9 16,4-5-25-16,-2-2 9 0,2-3-5 15,2-3-4-15,-4-1-3 0,4-4-9 16,0 0-3-16,0-4-30 0,0-2-65 0,0-1 15 16,0-4-36-16,0-2-47 0,0-3-31 15,0 1 8-15,4-3 11 0,-4 0 24 16,0-4 60-16,0 3 47 0,2-5 28 15,-2 1 1-15,0 0-7 0,4-2 22 16,-4 1 25-16,2 0 3 0,-2-1-25 0,4 4 35 16,0 0 50-16,1 3 10 0,-3 2-26 15,4 2 3-15,-2 6-25 0,-2-2-7 16,2 5 16-16,2 2 0 0,-6-1-3 16,2 4 24-16,3 2-6 0,1 3-25 15,-2 3 7-15,2 5 2 0,0 5 28 16,5 2 33-16,-3 6 0 0,0 2-52 15,-2 1-66-15,1 2-1 0,3-4-19 0,-4 2-33 16,2-1-27-16,1-3 45 0,3-2 34 16,-2-1 27-16,1-4 19 0,-1-4 2 15,2-2 4-15,-3-5-18 0,5 0-31 16,-3-3 27-16,1-3 10 0,-4-1-1 16,5 0 1-16,-5-2-1 0,4-4-2 15,-1 0-19-15,-3-3-15 0,0 0-3 16,3-2 0-16,-5-2-1 0,2-3-1 0,0-2 1 15,-2 0 1-15,1 0 24 16,-1-1 19-16,-2-2-7 0,2 0 3 0,-4 0-5 16,0-1-4-16,-2 0 3 0,0 2 10 15,0 1 11-15,0 1 19 0,-4 2-10 0,0-1-32 16,-2 4-31-16,0 2-33 0,4 4-6 16,-3 1 12-16,-1 5 12 0,6 1-19 15,-2 0-44-15,2 1-16 0,-4 5-36 16,4 0-77-16,0 3-187 0,0-1-173 15,0 2-521-15,4-2-460 0,-2 2-166 0</inkml:trace>
  <inkml:trace contextRef="#ctx0" brushRef="#br0" timeOffset="-152743.03">3181 9313 706 0,'0'0'1015'16,"0"0"-421"-16,0 0-177 0,0 0-109 15,0 0-20-15,0 0 1 0,0 0-5 16,0 0 1-16,0 0-8 0,0 0-33 15,0 0-39-15,2 7-6 0,-2-2-28 16,0 4-80-16,0 6-40 0,5 1-8 16,-5 4-16-16,0 1 10 0,-5 1-13 0,5 1-3 15,0-2-19-15,-2 0 1 0,-2-2-3 16,4-2-18-16,-2-3-24 0,-2-2-7 16,4-2-12-16,0-4-21 0,0-2-24 15,0 0-53-15,0-4-27 0,0 0-73 16,0-3-159-16,0-2-199 0,0-4-489 0,0 3-719 15</inkml:trace>
  <inkml:trace contextRef="#ctx0" brushRef="#br0" timeOffset="-152479.59">3295 9267 3447 0,'0'0'1083'0,"0"0"-831"16,0 0-252-16,4 27-1 0,-4-13 1 15,-4 4 31-15,4 1 21 0,-2 4 3 16,-2-3-27-16,2 3-28 0,0-1-12 16,-2-1-25-16,4 0-55 0,-2-3-6 0,2-4 48 15,0-2-21-15,-5-1-77 0,5-4-16 16,0-1 2-16,-2-4-84 0,2 1-130 15,0-3-221-15,0 0-498 0,0-1-539 16</inkml:trace>
  <inkml:trace contextRef="#ctx0" brushRef="#br0" timeOffset="-151894.22">3076 9344 277 0,'0'0'2374'0,"0"0"-1774"16,0 0-396-16,0 0-121 0,0 0 78 15,0 0 122-15,21 11 40 0,-15-11-54 16,0 0-29-16,2-4-25 0,1-2-35 15,1 0-62-15,-2-1-33 0,3-4-24 16,-5 3-6-16,4-4-22 0,-4 0-33 16,0 1-6-16,1-2-15 0,-1-3-25 0,4 4-11 15,-6-1-4-15,7 0 3 16,-5 2-9-16,2 5-3 0,3 2 55 0,-3 3 14 16,0 1 1-16,2 5 32 0,-1 1 17 15,-1 4 12-15,4 1 6 0,-1 2 0 16,1 0-19-16,-2 1-14 0,1-3 17 0,-3 1-12 15,4-3-26-15,-3-1 17 0,3-3 3 16,-6-3 4-16,5 0-10 0,-1-2-14 16,-4 0-13-16,0-2-27 0,1-1 5 15,-1-1-14-15,-2-2-27 0,2 0-37 16,-6 0-61-16,2-3-71 0,0 1-68 16,-2 0-184-16,0-1-289 0,0 3-575 15,-2 1-642-15</inkml:trace>
  <inkml:trace contextRef="#ctx0" brushRef="#br0" timeOffset="-150882.15">3554 9270 1501 0,'0'0'1082'0,"0"0"-683"0,0 0-111 0,8 22 21 15,-4-12 16-15,-4 3-2 0,2 3-44 16,-2 2-60-16,4 0-56 0,-4 1-32 15,0 0-15-15,0 0-36 0,-4 2-29 16,4-3-11-16,-2-1 0 0,2-2 2 16,0-2 4-16,-4-3 2 0,4-2-5 0,0-3-7 15,0-1-6-15,0-2 1 0,0-2 2 16,0 0 6-16,0 0-5 0,0-5-31 16,4 2 12-16,-4-4-3 0,0-2 3 15,2-3-15-15,-2 0-1 0,0-6-20 16,4 0-31-16,-4-4-14 0,2 1-1 15,-2-4 9-15,2-3-2 0,-2 3 14 16,0-1 4-16,4-1 5 0,-2 4 1 16,-2 1 36-16,5 4 3 0,-3 1 48 15,-2 1-20-15,4 5-7 0,-2 2 0 16,2 2 4-16,-2-2-13 0,2 6 15 16,2-1 4-16,-1 2-4 0,-1 0 3 0,2 2-5 15,0 0-7-15,0 4-6 0,3 1 3 16,-1 3 3-16,-2 2-19 0,0 3-2 15,5 3-2-15,-5 3-10 0,0 0-6 16,-2 4 6-16,2 0-18 0,0 2-22 16,1-1 7-16,-1 1-7 0,0-3-15 0,4-1 0 15,-5 0 25-15,1-2 39 0,0-3 2 16,0-1 1-16,-2-1 15 0,-2-3 9 16,2-2 10-16,-4-1 2 0,0-3 13 15,0-2 12-15,0 2 2 0,-4-3-5 16,2 1-16-16,-2-2-6 0,2 0-5 15,-4-1 2-15,0 0-3 0,-3 0-6 16,-1 0-9-16,2-1-15 0,-5 0 0 0,-1-2-30 16,-3 1-6-16,-1 0-37 15,1-1-2-15,1 2-10 0,1 1 44 0,3 0 41 16,4 3 28-16,-3-1-28 0,7-1-82 16,0 2-52-16,4-1-33 0,0-1-93 15,0-1-168-15,4 0-179 0,0 0-151 16,2-1-634-16,1-2-311 0</inkml:trace>
  <inkml:trace contextRef="#ctx0" brushRef="#br0" timeOffset="-150007.03">3725 8777 310 0,'0'0'1797'0,"0"0"-1058"16,0 0-293-16,0 0-214 0,21 4-1 15,-9 0 23-15,1-2-90 0,5 3-64 16,-3-1 8-16,5 0-15 0,-1 0-12 15,2 2-54-15,-3-3-16 0,3 1-11 16,-5 1-3-16,-3-1-16 0,-3-1-3 0,3 1-5 16,-7 1-7-16,0-3-13 15,-2 2-24-15,-4-2-7 0,0 2 78 0,-4-1 16 16,-2 2 83-16,0 0 28 0,-3 1-7 16,-3 1 3-16,-3-1 25 0,-1 2 11 15,1 0-22-15,1-2-31 0,-3 2-9 16,9-2 1-16,0 1-17 0,2-2-11 15,2 0-70-15,4 2-37 0,0-2-39 16,0-1-21-16,0 1-3 0,6 0 18 16,4 0 5-16,-2 0 23 0,5 0 35 15,-1 1 19-15,3-1 0 0,-1 0-12 0,-2 0-18 16,5 0 17-16,-3 0 13 0,-1 1 3 16,-1-3 9-16,-1 1-10 0,-5 1-1 15,0-1-1-15,-2 0 0 0,-2 0-37 16,2 1-1-16,-4 0 38 0,0-1 62 15,-4 2 35-15,2 0-6 0,-2 0 10 0,-2 2-1 16,-2 0 6-16,-1-1-24 0,-1 0-9 16,2-1-10-16,-3 0 1 0,1 1-28 15,0-3-21-15,1 3-15 0,-1-1-12 16,4-1-33-16,-2-1-37 0,1-2-33 16,5-1-30-16,-2 2-41 0,2-2-51 15,2-1-146-15,0 0-213 0,0-1-413 16,0 0-322-16,2-2-437 0</inkml:trace>
  <inkml:trace contextRef="#ctx0" brushRef="#br0" timeOffset="-148595.28">2563 9830 1239 0,'0'0'1272'0,"0"0"-728"0,0 0-234 16,0 0-167-16,0 0-32 0,0 0-32 16,0 0-3-16,0 0 18 0,19-1 35 0,-15 1 3 15,2 0-29-15,-2 0-37 0,3 0-17 16,3 0-15-16,-2 1 3 0,3-1 22 15,-1 0 6-15,2 0 0 0,5 0 6 16,-1 0 21-16,1 0 6 0,-1-1-12 16,3-2-19-16,2 2-30 0,-3-2-22 15,5 0-15-15,-2-1-14 0,1 2 0 16,1-1 14-16,0 0 27 0,0-1-15 16,-1 1-11-16,1-1-1 0,-2 2 21 15,0 1 3-15,-1-2 10 0,-1 3 5 16,1 0 7-16,-1 0-3 0,2 0 15 15,-5 0-7-15,1 0 1 0,1 0-16 0,3 0-18 16,-4 3-18-16,-3-2-3 0,5 0 0 16,-5 0 2-16,5-1 1 0,-5 0-1 15,5 0-1-15,-5 0 2 0,5 0 0 16,0 0 2-16,-1-1 20 0,-1-1-10 0,1-1 12 16,3 0-9-16,-2 1 15 0,1-1-2 15,-1-1-5-15,-1 2-22 0,-3-1 10 16,4 1-8-16,-5-1 18 0,-2 0-6 15,5 2-3-15,-7-2-12 0,3 2 0 16,-1 1-2-16,0-2 0 0,-3 1-10 16,3-1 11-16,-2 1-1 0,1 1-9 15,1-1 11-15,-1-1 1 0,-3 1 0 16,4 0-1-16,-4-1 1 0,5 1-1 16,-3-2 0-16,1 3-3 0,-1-1 1 15,-2-1 1-15,5 2 1 0,-5 0 0 0,4 0 1 16,-1 0 1-16,-3 0-2 0,0 0-1 15,5 0-2-15,-3 0-12 0,-2 0 13 16,0 2-16-16,5-2 3 0,-7 1 0 16,4 2 2-16,-3-3 10 0,-1 1-15 0,-2-1-3 15,-4 0-9-15,4 2-10 0,-4-2-23 16,0 0 5-16,0 1 37 0,0-1 19 16,0 1-14-16,-4-1 4 0,4 0-15 15,0 0-10-15,-2 0-21 0,0 0 1 16,2 0-23-16,0 0-27 0,-4 2-61 15,2-2-79-15,-3 0-150 0,3 1-212 16,-2-1-453-16,4 0-492 0,25-3 637 0</inkml:trace>
  <inkml:trace contextRef="#ctx0" brushRef="#br0" timeOffset="-146557.91">3105 9932 1838 0,'0'0'1464'15,"0"0"-878"-15,0 0-238 0,0 0-171 16,0 0-22-16,0 0 11 0,0 0-21 16,-19 3-17-16,15-2-45 0,0 2-35 15,-2 0-17-15,0 0-16 0,-1 4-13 0,1-1 10 16,0 6 13-16,-2 1 14 0,2 3 13 15,-1 4 12-15,1 3 3 0,4 3 9 16,-2 2-13-16,4 4-5 0,-2-3-7 16,2 0-33-16,2 0 10 0,2-4-28 0,-2-2-3 15,4-2-40-15,5-4-11 0,-3-3-37 16,0-1-9-16,3-4-40 0,1-4 15 16,-2-4 25-16,3-1 41 0,3-5-14 15,-5-4-10-15,1-1 31 0,0-3 3 16,-1-3-15-16,-1 4-32 0,-4-4-65 15,0 2-22-15,-1 0 18 0,-3 1 101 16,2 0 64-16,-4 2 29 0,0 0 49 16,0 1 59-16,-6 3 33 0,1 1-6 15,-1 1-4-15,0 4 3 0,2 1 41 16,-6 0 19-16,1 1 4 0,-1 4-36 0,-2 1-82 16,3 4-61-16,-3 0-18 0,6 1-27 15,0 4 25-15,-1-1-14 0,5 1-14 16,0-1-61-16,2-1-29 0,0-1-40 15,0-2-16-15,0-3-5 0,0-2-17 16,4-3-21-16,-4-2-22 0,4 0-19 16,-1 0-111-16,-3-4-132 0,0 1-31 0,6-4-8 15,-6 1-99-15,0-3-217 0,0 4-431 16</inkml:trace>
  <inkml:trace contextRef="#ctx0" brushRef="#br0" timeOffset="-145037.95">4209 9354 1178 0,'0'0'1051'0,"0"0"-431"15,0 0-127-15,0 0-129 0,0 0-55 16,0 0-62-16,0 0-45 0,0 0-29 16,0 0-13-16,0 0-25 0,0 0-19 15,4 13-28-15,-2-8-2 0,2 6-13 0,-2 2 6 16,4 2 15-16,3 5 3 0,-3 2-21 16,4 3-34-16,3-2-15 0,-3 5-5 15,2-2-7-15,1-1 6 0,-1 0-21 16,-4-1-15-16,3-2-12 0,-3-3-16 15,0-1-2-15,-2-3 17 0,1-3-14 16,-1-2 6-16,0 1-4 0,0-5-8 16,0 1-16-16,-3-3-36 0,1-2-41 15,-2-2-63-15,-2 0-94 0,0-1-170 0,0-3-96 16,0-3 74-16,0 1-92 0,0-3-186 16,-2 3-760-16</inkml:trace>
  <inkml:trace contextRef="#ctx0" brushRef="#br0" timeOffset="-144530.59">4490 9297 1353 0,'0'0'1140'0,"0"0"-657"0,0 0-185 15,0 0-76-15,0 0 0 0,0 0 23 16,0 0-18-16,0 0-32 0,0 0-61 16,0 0-23-16,0 0-34 0,-12 8-44 15,12-6-17-15,-7 1 11 0,7 2 10 16,-2 0-15-16,0 1-19 0,2 0-1 15,0 0-1-15,-4 0 11 0,2 1-9 16,-2-1 22-16,4 1 2 0,-2-1 10 0,2 3 18 16,-4 0 3-16,2 2 0 15,-3 1-3-15,-1 5-6 0,6-3-3 0,-6 6 8 16,0 0 13-16,6-1 6 0,-4 5-12 0,0-2-28 16,1-2-33-16,-1 0-1 0,-2 0-47 15,6-2-1-15,-6-1 9 0,6-2 4 16,-2-1 3-16,-2 0 17 0,2-4 16 15,-2 1 2-15,4 0 26 0,-5-4-16 16,1 1 0-16,2 0-12 0,2-3 0 16,-4 0-1-16,2-1-41 0,2 0-28 15,-4-2-28-15,4-2-27 0,0 1-52 16,-2-1-54-16,2-1-156 0,0-1-169 16,0-3-186-16,0 1-560 0,0-5-359 0</inkml:trace>
  <inkml:trace contextRef="#ctx0" brushRef="#br0" timeOffset="-142977.47">4415 10118 359 0,'0'0'1304'16,"0"0"-629"-16,0 0-223 0,0 0-138 15,0 0-100-15,0 0-32 0,0 0 99 16,11 18-17-16,-11-6-35 0,4 3-15 16,-2 4-32-16,-2 5-32 0,0 0-48 15,0 3-50-15,0-1-52 0,0-2-16 0,0 0-20 16,0-1 14-16,0-4 10 0,-2-2-3 16,2-3-10-16,-4-4 7 0,4-2-4 15,0-2-12-15,0-2 4 0,0-3-29 0,0 1-49 16,0-2-65-16,0 0-104 15,-2-3-211-15,2-1-220 0,0-1-527 0,0-3-461 0</inkml:trace>
  <inkml:trace contextRef="#ctx0" brushRef="#br0" timeOffset="-142471.3">4360 10068 1850 0,'0'0'1106'16,"-9"21"-697"-16,5-9-108 0,-4 2-2 15,0 3-4-15,2-1-65 0,-1-1-39 16,1-3-37-16,2-1-59 0,2-4-57 16,0-2-38-16,2-4-61 0,0-1-55 15,4 0-23-15,-4-3-34 0,6-3 12 16,5-3-26-16,-5-3 27 0,6 0-13 15,-4-2 40-15,5-3 54 0,-1-1 22 0,-1 0 54 16,1 1 3-16,4 2 19 0,-5 4 51 16,1 1-20-16,1 4-47 0,-3 0-1 15,0 6 26-15,-3 0 35 0,3 6 44 0,-2 1 25 16,-2 5 22-16,1 2 21 0,-5 1-33 16,4 3-55-16,-6-1-60 0,4 0-17 15,-4 0-10-15,0-2-44 0,0 0 11 16,0-3-29-16,0-3-19 0,0-2-43 15,0-2-89-15,0-4-155 0,0-1-224 16,0-1-459-16,2 0-450 0</inkml:trace>
  <inkml:trace contextRef="#ctx0" brushRef="#br0" timeOffset="-141164.1">4351 10603 840 0,'0'0'1086'0,"0"0"-545"16,0 0-157-16,2-18-118 0,-2 14-30 0,0-2-7 16,0 1-39-16,-2-2-27 0,-2 2-2 15,0-1-2-15,-2 1-16 0,-4 0-4 16,3 0-15-16,-5 3-48 0,2 1-11 15,-1 1 12-15,-1 0-16 0,2 3-46 0,-3 3-15 16,1 0-32-16,-1 3 32 0,1 3 10 16,4-1 23-16,-3 5 35 0,5 0 54 15,0 2 18-15,4 2-40 0,0 3-45 16,2-1-40-16,0 0-3 0,2 1-11 16,0-1 14-16,4-2 13 0,0 2-4 15,1-3-13-15,-3-1-11 0,2-2-18 16,0-1-19-16,-2-3-2 0,2 0-16 15,-1-1-21-15,-3-3-6 0,2 0 0 16,-2-2 9-16,-2 0-34 0,0-3-13 16,0 1 4-16,0-1-14 0,0 0-8 15,0-3-24-15,0 2-31 0,-6-2-62 0,6 0-120 16,-2 0-323-16,-3-2 201 0,5 2-295 16,-2-3-573-16</inkml:trace>
  <inkml:trace contextRef="#ctx0" brushRef="#br0" timeOffset="-140897.28">4151 10812 3082 0,'0'0'683'16,"0"0"-403"-16,0 0-251 0,0 0-29 15,0 0-12-15,0 0-77 0,0 0 89 16,19-7 16-16,-7 5 31 0,2 0 48 0,3 0 2 16,-1 1-53-16,3-1-26 0,0 0 7 15,-5 0 6-15,5-1-17 0,-5 1-14 16,-1 1-53-16,-1-2-66 0,-4 2-94 16,5 0-70-16,-7 1-70 0,0-1-210 0,0-1-480 15,-2 0-469-15</inkml:trace>
  <inkml:trace contextRef="#ctx0" brushRef="#br0" timeOffset="-140536.49">4405 10782 2892 0,'0'0'1023'0,"0"0"-603"16,0 0-191-16,0 0-11 0,0 0-15 16,-8 23-72-16,4-16-49 0,-2 0-24 15,6 3 3-15,-3-2 9 0,1 1 3 0,-2-1 15 16,4-1-88-16,0 0 0 0,0-1-61 15,0-1-21-15,4-1-27 0,-4-3-50 16,5-1-9-16,-1 0 40 0,2-5 36 16,-4 0 55-16,4-2 35 0,0-2 0 15,1 0-1-15,1-1-31 0,-4 1 6 16,-2-2 26-16,4 3 1 0,-2-2 1 0,-2 7 14 16,-2-2 39-16,5 2 14 0,-5 3 28 15,0 0 19-15,0 3 32 0,-5 0-15 16,5 1-15-16,-2 3-74 0,-2 0-17 15,4 2-7-15,-2 0-18 0,2 2-17 16,0 0 17-16,0 0-3 0,2-2 3 0,-2 1-37 16,4-3-45-16,-2-2-61 0,3-3-74 15,-3-2-7-15,4-1-38 0,-2-2-39 16,2-3-114-16,-4-2-179 0,0 1-486 16,5 0-553-16</inkml:trace>
  <inkml:trace contextRef="#ctx0" brushRef="#br0" timeOffset="-140259.66">4550 10621 2601 0,'0'0'725'15,"0"0"-436"-15,0 0-201 0,4-16-3 16,-2 13 41-16,-2 3 13 0,4 0 5 0,-2 5 33 15,-2 3 58-15,4 3-66 16,-2 7-34-16,-2 1-37 0,0 5-27 0,0 3 5 16,0 0 6-16,0 1-33 0,5 1-40 15,-5-2-9-15,2-3-52 0,-2-2-18 16,4-5 33-16,-2-3-54 0,2-5-53 16,-2-2-12-16,0-5-113 0,4-2-157 15,-2-4-330-15,-1-4-382 0,1 2-667 16</inkml:trace>
  <inkml:trace contextRef="#ctx0" brushRef="#br0" timeOffset="-140039.8">4699 10553 316 0,'0'0'2965'0,"0"0"-2171"16,0 30-402-16,0-12-207 0,-2 2 0 0,-3 5 47 15,-1 1-9-15,0 1-17 0,4 0-39 16,-2 1-116-16,2-1-41 0,0-4-10 16,2-2-91-16,0-3-15 0,-4-6 15 15,4 0-52-15,0-4-34 0,4-3-52 16,-4-1-97-16,4-3-238 0,-4-1-425 16,4-2-490-16</inkml:trace>
  <inkml:trace contextRef="#ctx0" brushRef="#br0" timeOffset="-139364.59">5007 10619 2574 0,'0'0'1052'16,"0"0"-595"-16,-23 7-127 0,13 0-52 16,-3-1-35-16,-1 2-48 0,1 1-39 15,-1 2-59-15,1-2-36 0,1 3-7 16,6-1 19-16,0 0 0 0,-1-2-33 15,7 0-40-15,-2-1-18 0,2 2-24 16,2-6-28-16,-2 1-39 0,7-2-31 16,3 1 64-16,-2-3-3 0,3-1-1 15,-1 0 1-15,6-1 5 0,-3-3 13 0,1 4 21 16,1-1 40-16,1 1 0 16,-5 1 89-16,1-1 0 0,1 5-13 0,-5-3-6 15,-2 4 1-15,0-1-23 0,-6 0-11 16,0 1 2-16,0 3-23 0,0-1-13 15,-6 2-2-15,4-1-1 0,-4 0 24 0,0 1 28 16,-3-2-25-16,-1 2-3 0,4-3 0 16,-3 0-11-16,1-2 8 0,-2 1 0 15,4-2-20-15,-7-1-1 0,7-1-11 16,2 0-4-16,-2-2-6 0,-1 0-1 16,1 0-5-16,2-2-9 0,2 0-22 15,-2-1-21-15,4-2-43 0,0 0-49 16,4-3-117-16,-2 1-176 0,4-2-235 15,1 2-525-15,3-4-739 0</inkml:trace>
  <inkml:trace contextRef="#ctx0" brushRef="#br0" timeOffset="-138734.25">5118 10776 1444 0,'0'0'1552'16,"0"0"-1051"-16,7 24-166 0,-3-13-101 0,-2 2-63 16,2-1-108-16,-2 0-42 0,2-2-5 15,-2-1 27-15,4 0 10 0,-2-4 6 16,-1-1-10-16,-1-3 1 0,-2 1-23 15,0-2-24-15,4-3-2 0,-4-1 61 16,2-2 58-16,-2-2 6 0,0-2-19 16,0-1-46-16,0-3-9 0,0 1 12 15,0-2 12-15,0-2 51 0,0 1-26 16,0-2-23-16,0-2-8 0,0 0 6 16,0-1-13-16,0 2 1 0,0-2-16 0,0 2-18 15,0-2-3-15,0 3-2 0,0 0-7 16,0 2-15-16,0-1 9 0,0 4-10 15,0 1 22-15,-2 4 3 0,2-1 3 16,-4 5-3-16,4 0-15 0,0 1-10 16,0 2 10-16,0-1-9 0,0 2 12 15,0 0-2-15,0 0-13 0,0 0-21 16,0 3-6-16,0 1 3 0,6 1 9 0,-6 1-24 16,6 2-6-16,0 2-7 0,0-2 1 15,5 4-3-15,-5-2 14 0,4 0 25 16,-4 3 14-16,5-1 1 0,-3 1 21 15,0-1 7-15,3 1 8 0,-5-1 9 16,-4 1 0-16,4-1-14 0,-6 0-16 16,4 0-3-16,-4-2 6 0,-4-2-3 15,2 1-3-15,-2-1-3 0,-2-1-9 16,0 0-30-16,-3-2-9 0,1 0-4 16,2-1 4-16,-5-3 0 0,5 1-9 0,0-2-16 15,2-2-24-15,0-2-39 0,2-1-52 16,-2-1-82-16,4-2-144 0,0 1-180 15,4-3-121-15,2 3-317 0,-6 2-280 16</inkml:trace>
  <inkml:trace contextRef="#ctx0" brushRef="#br0" timeOffset="-138342.68">5304 10647 1193 0,'0'0'1926'0,"0"0"-1439"0,0 0-275 16,0 0-93-16,17 2 20 0,-7-4-11 16,-1 1-28-16,1-1 18 0,2 0-1 15,-3-2 0-15,-1 2-21 0,4-3-26 0,-1 0-14 16,-1 0-25-16,0 0-31 0,-4-1-40 16,3 1-21-16,-3-2 0 0,-4 1 15 15,4-1 15-15,-6 1 15 0,0 0 16 16,-2-2 16-16,-2 1 30 0,-4 1 31 0,-1 0 27 15,-1 1 18-15,-2 0 7 0,-3 4-8 16,7 1 53-16,-4 4 11 0,3 3-22 16,-3 2-15-16,2 6-87 0,3 3-37 15,-1 1-21-15,0 0 11 0,2 4-14 16,1-3-18-16,3-1-61 0,2-1 28 16,0-2-46-16,0-3-15 0,2-1-18 15,3-2 3-15,1-4-1 0,-2-2-9 16,8 0-37-16,-5-4-68 0,3 0-30 15,2-2-107-15,-1-2-113 0,-1-3-123 16,2 2-172-16,-1-2-397 0,1 2 167 0</inkml:trace>
  <inkml:trace contextRef="#ctx0" brushRef="#br0" timeOffset="-137949.29">5530 10639 1884 0,'0'0'638'16,"0"0"-309"-16,0 0-124 0,0 0-42 15,0 0 9-15,0 0-51 0,0 0 63 16,0 0-1-16,18 4 15 0,-12-3-11 16,5-1-31-16,-3 0-2 0,0 0-9 15,3-1-28-15,1 0-35 0,-8-3-23 16,2 2-35-16,5-3-24 0,-9 0-12 0,4 0 0 15,-6 2 12-15,4-4 0 0,-4 2 0 16,-4-1 30-16,2-2 34 0,-2 0 13 16,-2 2 14-16,-7-2 25 0,9 0-4 15,-8 1-27-15,-1 3-18 0,3 1-7 0,0 2 16 16,-3 1 21-16,3 5-16 16,4 3-27-16,-1 1 1 0,-1 2-22 0,2 2-15 15,0 1-18-15,6-1-66 0,0 1-25 16,0 1 16-16,0-2-40 0,6-1-25 15,0 0-26-15,2-2-35 0,5-2-28 16,-3-4-108-16,3 2-165 0,-3-3-116 16,2-3-84-16,5 0-397 0,-7 0-449 15</inkml:trace>
  <inkml:trace contextRef="#ctx0" brushRef="#br0" timeOffset="-137465.62">5755 10571 3918 0,'0'0'1085'0,"0"0"-725"0,0 0-139 16,0 0-81-16,0 0-140 0,0 0-22 15,-17 20-62-15,11-14 56 0,2 0 28 0,-6 3 46 16,2 0 14-16,-3 3-2 0,3-1-27 16,0 1-31-16,-3 1-18 0,5-2-21 15,0 0-1-15,4-3-17 0,-2-2-4 16,4-1 10-16,0-1 17 0,6-1-30 15,-2-3 16-15,2 0-4 0,3-2 25 0,-1-2 25 16,4 1 1-16,1-5-2 0,-1 0 2 16,2 1-2-16,-1-4 0 0,3-2-19 15,-5 1 21-15,5-4-2 0,-1 1 3 16,-1-2-1-16,-1-1-14 0,1-2-15 16,-2 0 11-16,-1 0 16 0,1-4 2 15,-4 1 1-15,1-2 15 0,-5 2 7 16,-2-2 27-16,-2 0 2 0,0 3-17 15,0 2-13-15,-6-1-9 0,4 7 9 0,-2 1 4 16,-3 6 5-16,5 2 28 16,-4 4 36-16,4 4 9 0,-4 6-31 0,0 5-21 15,-1 5-8-15,1 5-20 0,0 6-23 16,4 1-33-16,-2 3-25 0,4-4-32 16,0 1 32-16,4-2-15 0,0-4 16 15,0-1 23-15,2-2-23 0,3-3 32 0,-3-2-5 16,0-3-25-16,2-3 1 0,-1-3-44 15,-1-2-57-15,-2-2-118 0,-2-3-243 16,2-1-243-16,-2-2-407 0,-2-1-173 16</inkml:trace>
  <inkml:trace contextRef="#ctx0" brushRef="#br0" timeOffset="-115087.97">1005 11390 1319 0,'0'0'1110'0,"0"0"-604"0,0 0-195 16,0 0-130-16,0 0-60 0,0 0 3 16,0 0 11-16,0 0 10 0,0 0 0 15,2-1-17-15,-2 1-29 0,0 0-18 16,0 0-13-16,0 0 0 0,0 0 0 15,0 0-6-15,0 0 12 0,0 0 2 16,4 0-8-16,-4-2-16 0,0 2-25 16,0 0-5-16,0 0-1 0,0 0-2 15,0 2-4-15,0-1 12 0,0 0-8 0,2 2-19 16,0 0 0-16,-2 4 15 0,6 3 34 16,0 2-1-16,-1 5 13 0,3 4 9 15,2 1 6-15,-2 4 12 0,1 3-30 16,1-1-30-16,3 1-28 0,-3-1-30 0,2 0-25 15,-1-3-2-15,-1-1 11 0,2-5 22 16,1-1 0-16,-3-1-7 0,0-3 31 16,3-3 0-16,-3 0 21 0,-2-2 10 15,1 0-7-15,3-3 3 0,-6 0 4 16,0 0-1-16,1-1-15 0,-3-3-3 16,0 3-12-16,-4-5 2 0,4 0 0 15,-2 2-2-15,-2-2 0 0,0 0 15 16,0 0 15-16,0 0 3 0,0 0 4 15,0 0-10-15,0-2-12 0,0 2 3 0,0 0 6 16,0 0-8-16,-2 0-14 0,2 0-2 16,0 0-1-16,0 0-18 0,0 0 1 15,-4 0-3-15,4 0-12 0,0-2-1 16,0-2 13-16,0 1 0 0,0-3 0 16,0-3-9-16,0-1 2 0,0-3-2 15,6-5-1-15,-6-1-8 0,6-5 3 0,-2 0 8 16,3-2 16-16,-1-3-3 0,0 0 12 15,-2-2 3-15,2 2 9 0,5 0 12 16,-5 3 7-16,2-3 2 0,-2 5-3 16,3-1-12-16,-3 2-2 0,0 1-13 15,0 2 0-15,-2 1-16 0,3 4 14 16,-1 1-1-16,-4 2-8 0,0 6 10 16,-2 1 0-16,4 2-1 0,-4 3 2 15,0-1-3-15,0 1-27 0,2 0-16 0,-2 1-9 16,0 0-36-16,0 2 0 0,0-1-26 15,-2 3-61-15,2-2-142 0,-4 4-136 16,4-2-150-16,0 0-383 0,-2 0-216 16</inkml:trace>
  <inkml:trace contextRef="#ctx0" brushRef="#br0" timeOffset="-113863.14">1478 11553 1094 0,'0'0'1244'0,"0"0"-600"0,0 0-146 16,0 0-118-16,0 0-44 0,0 0 39 16,0 0-64-16,0 0-67 0,0 0-52 15,0 0-55-15,0 0-49 0,19 0-28 16,-11 0-20-16,-2 1-7 0,7 1-21 15,3-1-12-15,-1 1-3 0,-1-2-12 16,1 0 3-16,1 1 9 0,-4-1-15 16,3 2 17-16,-3 0-2 0,-3-1-28 15,1-1-26-15,-2 1-22 0,0-1 3 16,-3 0-9-16,-3 0-19 0,-2 0-27 0,4 0 0 16,-4 0 8-16,0 0-15 0,0 0 5 15,-4 0-31-15,4 0-75 0,-7-1-47 16,1 0-132-16,0-1-138 0,2 2-258 15,-2-1-557-15,-5 2 674 0</inkml:trace>
  <inkml:trace contextRef="#ctx0" brushRef="#br0" timeOffset="-113601.25">1528 11667 3123 0,'0'0'1092'0,"0"0"-716"16,0 0-213-16,0 0-50 0,0 0-64 0,0 0-24 16,16 2 36-16,-10 0 28 0,1-1-4 15,3 0-15-15,-2 0-18 0,5 1-19 16,-5-2-8-16,4 2-11 0,-1-1-14 16,-1 0-3-16,0 1 0 0,-1-2-22 15,1 0-32-15,-6 0-41 0,2 0-21 16,0 0-34-16,1 0-68 0,-1-2-75 15,-2 1-76-15,-2 0-91 0,-2-1-214 0,0-1-498 16,0 2-451-16</inkml:trace>
  <inkml:trace contextRef="#ctx0" brushRef="#br0" timeOffset="-112655.85">1887 11367 877 0,'0'0'547'0,"0"0"-36"0,0 0-77 0,0 0-40 15,0 0-79-15,0 0-19 0,0 0-38 16,0 0-19-16,0 0-31 0,0 0-14 16,0 0-27-16,2-2-9 0,-2 4 11 15,5 0-37-15,-3 2-40 0,2 2-46 16,-2 5 15-16,6 3 18 0,-2 4 28 15,5 4 8-15,-3 2-39 0,4 4-6 16,-3-1-34-16,3 3-18 0,-2-1-15 16,1-4 0-16,-5 0 0 0,4-2 10 0,-4-5-13 15,1 0 1-15,-5-2-1 0,4-5 0 16,-4-1 45-16,2-2-3 0,-2-3 4 16,-2-2-1-16,0-3-6 0,0 2-20 15,0-2-17-15,0 0-2 0,0 0-13 0,0-2-23 16,0 2-12-16,0-3-16 15,0-1 31-15,4-1 33 0,-2-4 0 0,-2 0 2 16,5-1-2-16,-3-2-2 0,-2 2-25 16,4-1 0-16,2-2-7 0,-4-2 10 15,2 2-9-15,2-3-7 0,-2-2 1 16,3-2 2-16,-1 0-2 0,0-2-1 16,4-2 28-16,-3-1 11 0,-3 0 1 15,2-2 2-15,0 3 16 0,-2 0 1 16,-2 0-1-16,2 5-18 0,-1 1-1 15,-3 3 1-15,4 3 0 0,-4 3-15 16,2 4-10-16,-2 2 4 0,0 2-3 0,0 1-31 16,4 0-27-16,-4 0-25 0,0 0-19 15,0 1-21-15,2 2 27 0,-2 1-31 16,0 0-94-16,2 2-147 0,-2 0-58 0,0-2-235 16,0 1-502-16,0 1-346 0</inkml:trace>
  <inkml:trace contextRef="#ctx0" brushRef="#br0" timeOffset="-111933.05">2400 11391 1011 0,'0'0'719'15,"0"0"-268"-15,0 0-118 0,0 0-23 16,0 0-21-16,-8-18-34 0,6 17-17 15,-2 0-45-15,4-1-20 0,-2 0-19 16,-3 2-1-16,3 0-10 0,-2 0-4 16,2 0-10-16,-4 4-6 0,2 1-6 0,-4 2-19 15,-1 4 11-15,3 4-32 16,-4 6 2-16,4 2-9 0,-1 3-6 0,3 0 11 16,-2 3 13-16,2-3-27 0,4 0-25 15,0-5-19-15,0 1-17 0,4-5-15 16,-4-2-18-16,6-3-22 0,-4-3-35 15,0-1 1-15,5-4-53 0,-1 2 75 16,-2-3-28-16,2-2-64 0,-4 0-43 0,4-1-42 16,1 0-91-16,-5-2-61 0,4-1-111 15,0 0-113-15,-2-2-488 0,-2 3-375 16</inkml:trace>
  <inkml:trace contextRef="#ctx0" brushRef="#br0" timeOffset="-111152.13">2549 11580 859 0,'0'0'1848'0,"4"21"-1453"0,-2-11-197 16,0 2-106-16,-2 0 61 0,6-1 8 15,-6-3-31-15,4-1 30 0,-1-1 38 16,-3-2-37-16,0-2-46 0,0-2-19 0,0 0-16 16,0 0 3-16,0 0-31 0,0-1-15 15,0-3 22-15,0 0 115 0,0-4 12 16,0-1-40-16,0-1-37 0,-7-3-33 15,7-1-34-15,-6-2-20 0,4 0-1 16,-4 0-6-16,4 0 9 0,-2-1 4 16,2 0-13-16,2 2 0 0,-5-1 12 15,5 1 0-15,0 0-27 0,0 3 3 16,0-1 21-16,0 1 10 0,0 1 5 0,5 2 0 16,-5-2-6-16,2 1 1 15,-2 1-4-15,4 0 3 0,-2 0-6 0,2-1-25 16,0-2-2-16,0 3-14 0,-2-1-22 15,5-1-12-15,-1 3-4 0,0-2-5 0,4 3 5 16,-6 0 7-16,3 3 0 0,-1 2 24 16,0 1 9-16,0 1 10 0,-2 1-1 15,3 1-24-15,-1 5 15 0,-2-1 10 16,2 6 2-16,0-1 0 0,-2 6 1 16,3 1 20-16,-5 1 10 0,4 5-1 15,2 0-6-15,-2-2 9 0,1 3-23 16,-1-2-10-16,4-2-12 0,-2-1 10 15,1-1-13-15,-3-3-3 0,4 1-3 16,-4-5-28-16,1 1 25 0,-3-1 21 16,2-1 0-16,0 0 3 0,-6-3 11 15,4 2 10-15,-4-3 4 0,0 3 14 16,-4-4-9-16,2 0 6 0,-2 1-5 0,-2-3-13 16,-3 2-15-16,-3-2 0 0,0 0 9 15,1 0-12-15,-7-2-10 0,1-1-8 16,-3-1-19-16,1 0-2 0,-4 0-12 15,7-1 33-15,-1-3 17 0,5 3-11 16,-1-1-4-16,5-1 1 0,-2 2-12 0,3-2 0 16,1 3-25-16,4-2-8 0,-2 2-10 15,4 0 0-15,0 0-49 0,4 0-134 16,-2 0-137-16,4 0 6 0,-1 0-128 16,3-1-127-16,0 1-336 0,-2-1-457 15,7 1 753-15</inkml:trace>
  <inkml:trace contextRef="#ctx0" brushRef="#br0" timeOffset="-110557.22">2842 11141 1706 0,'0'0'1137'0,"0"0"-650"15,0 0-151-15,0 0-55 0,0 0-21 16,0 0-30-16,0 0-35 0,0 0-51 0,0 0-67 16,0 0-49-16,0 0 2 15,15 1-8-15,-5 0 2 0,-2 3-5 0,5 2 2 16,1 2-9-16,-1 2 10 0,1 3 8 15,-1 2 7-15,3 3-4 0,-1 3-14 16,-3 2 8-16,-4 3 7 0,5 2 8 16,-5 3-8-16,-2-1-4 0,-2 3 7 15,-2 1-4-15,-2-2-31 0,0-3 0 16,0 0 16-16,0-3 13 0,-2-2 48 16,2-1 117-16,-4-1 19 0,4-2-64 15,-6 0-33-15,0-2-70 0,2 0 3 16,-3 0-18-16,-3-3-15 0,4-2-17 0,0 1-1 15,-3-5-15-15,1 0-18 0,2 0-15 16,0-2-43-16,0-2-17 0,1-3-37 16,-1 3-42-16,0-5-56 0,4 0-128 15,0-5-255-15,-2 0-449 0,4-1-170 16,0-4-772-16</inkml:trace>
  <inkml:trace contextRef="#ctx0" brushRef="#br0" timeOffset="-105763.71">1393 11973 1296 0,'0'0'1895'0,"0"0"-1349"16,0 0-254-16,0 0-107 0,0 0 33 0,0 0-20 16,-22 7-29-16,11-1-46 0,3-1-44 15,-2 1-42-15,-5 2-2 0,3 1-35 16,4-2 0-16,-3 1 13 0,1 3 45 16,4-1-13-16,2 1-14 0,-3 0-16 15,7 2 3-15,0 2 1 0,0 1-19 16,0 2 0-16,7 0-43 0,-3 1 15 15,2 1-2-15,0 0-4 0,2-1-11 16,-1-1 5-16,-1-2-6 0,-4-1 16 0,4-2-22 16,-2-1 9-16,-4-2-6 0,2-1-13 15,-2 0 10-15,0-2 6 0,0-2 15 16,0 1 0-16,0-2-12 0,0 0-34 16,-2-2-63-16,2 0-106 0,-4-2-160 15,4 0-195-15,-2 0-218 0,-2 0-801 16</inkml:trace>
  <inkml:trace contextRef="#ctx0" brushRef="#br0" timeOffset="-105518.83">1247 12260 2606 0,'0'0'1211'0,"0"0"-900"0,0 0-208 0,0 0-38 16,0 0 29-16,0 0-14 0,0 0-24 16,22 0 30-16,-11 0-21 0,1 0-19 15,5 0 3-15,-5-1-49 0,5-1-6 16,-1 0-40-16,-4-2-40 0,3 2-93 16,-3-1-179-16,-1-1-137 0,1 1-480 0,-2 0-528 15</inkml:trace>
  <inkml:trace contextRef="#ctx0" brushRef="#br0" timeOffset="-105161.85">1517 12223 3569 0,'0'0'1099'0,"0"0"-811"16,0 0-169-16,0 0 0 0,0 0 12 15,-12 18 3-15,6-13-10 0,6 0-24 16,-4 1-27-16,0 1-25 0,1-1-31 15,-1 1-17-15,2-2-15 0,-2 1-15 0,4-1-18 16,0-1-13-16,0-3-12 0,0 0-11 16,0-1-5-16,0 0 17 0,4 0-29 0,-2-1-21 15,2-1-21-15,-1-2 60 0,3 0 37 16,-4-1 23-16,4 0 23 0,-2 0 24 16,-2-1 28-16,2 1 12 0,-2 2 7 15,-2 0 20-15,0 2 7 0,0 0 5 16,5 1 4-16,-5 0-22 0,0 0-16 15,0 1 4-15,0 1-9 0,2 2 8 16,2 2-2-16,-2 2-7 0,2 3-40 16,2-1-23-16,-2-1-27 0,2 1-24 15,1-2-67-15,-3-2-52 0,2 1-60 16,0-4-75-16,0-2-192 0,-1-1-221 0,-1-4-327 16,-2 1-434-16</inkml:trace>
  <inkml:trace contextRef="#ctx0" brushRef="#br0" timeOffset="-104911.33">1654 12005 2029 0,'0'0'1626'16,"0"0"-1060"-16,4 18-333 0,-4-6 4 15,0 3 107-15,0 4-46 0,2 1-15 16,0 5-44-16,-2-3-49 0,0 6-55 15,0-3-92-15,6 1-43 0,-6-2-39 16,4 1 18-16,-2-4-6 0,3-5-45 16,-3-2-10-16,-2-3 16 0,4-4-16 15,-4-1-20-15,0-4-29 0,2-2-57 0,-2 0-180 16,0-5-291-16,0-3-93 0,0-3-203 16,0-1-298-16</inkml:trace>
  <inkml:trace contextRef="#ctx0" brushRef="#br0" timeOffset="-104677.42">1759 11979 1843 0,'0'0'1996'0,"0"18"-1408"16,0-5-255-16,0 6-36 0,0 5 62 15,0 3-28-15,0 3-105 0,0 1-81 16,4 1-33-16,-4 1-55 0,2-1-6 15,3-4-51-15,-3-2-3 0,2-3-51 0,-4-3-6 16,2-5-31-16,2-5-2 0,-4-2 17 16,0-4-32-16,2-3-71 0,-2-1-85 15,0-1-171-15,0-3-349 0,0-2-519 16,0 1-315-16</inkml:trace>
  <inkml:trace contextRef="#ctx0" brushRef="#br0" timeOffset="-103861.28">2171 12118 699 0,'0'0'1371'0,"0"0"-724"15,0 0-230-15,0 0-98 0,-15 14-9 0,11-12 21 16,-4 0 17-16,2 1-49 0,-3-1-84 16,3 0-28-16,-4 1 23 0,1-1-31 15,3-1-49-15,-2 2-30 0,-2-1-43 16,3-1-14-16,3 3-4 0,4-2-21 0,-6 2-17 15,6-3-1-15,0 2-21 0,0-1-12 16,0 0-46-16,6 4-45 0,-2 0 33 16,3 0-3-16,5 4 18 0,0-1 0 15,3-2-15-15,1 4-3 0,1-2 5 16,2 0-21-16,-7 1 3 0,2-2-38 16,-1 2-55-16,-3-1-55 0,-4 0 77 15,-1-2 68-15,-1 3 37 0,-4-3 73 16,0 3 48-16,-4-3 116 0,4 1 69 15,-5-1-4-15,1 3-28 0,-2-3-30 16,4 1-33-16,-4 1-37 0,0-2-13 16,-1-2 6-16,1 1-18 0,0-1-18 15,-2 0-21-15,4-3-13 0,-3 2-12 0,-1-2-9 16,0-1-2-16,2 1-1 0,-1-1-12 16,1-1-15-16,2 0 5 0,-2 0-20 15,0 0-34-15,4-3-43 0,0 2-67 0,2-1-34 16,-5-2-103-16,5 0-160 0,5-3-215 15,-5 0-504-15,4 2-663 0</inkml:trace>
  <inkml:trace contextRef="#ctx0" brushRef="#br0" timeOffset="-103097.83">2371 12267 1349 0,'0'0'1167'0,"0"0"-823"0,6 20-113 16,-6-8-23-16,2 0 31 0,-2 4 42 0,5-2-17 15,-5 0 20-15,0-1-77 0,0-1-34 16,0-3-17-16,0-4-6 0,0 2 6 16,0-4-23-16,0 0-8 0,0-3-7 15,0 0-3-15,0-2-12 0,0 1-88 0,0-2-15 16,-5 0-39-16,5-4 39 0,0-2 57 16,-2-1 34-16,-2-3-12 0,2-2-22 15,-2 0-15-15,-2 1-9 0,4-3 0 16,-2-1-2-16,-5 0-10 0,3-2-21 15,4-1 0-15,-4 3-31 0,2 0 31 16,2 2 0-16,-2 1 3 0,4 4-3 16,0 0-12-16,0 1-3 0,4 0-21 15,-2 1 0-15,2 0-6 0,-2 0 6 0,4 1-13 16,-2 2-8-16,2 2 0 0,-1 1 2 16,1 1-8-16,0 1 5 0,0 1 22 15,0 3 2-15,1 1 7 0,-1 4 9 16,0 1 0-16,-4 0-3 0,4 7-4 15,-2-1 1-15,-2 0 22 0,-2-1 0 16,5 2-1-16,-5-1 3 0,0-3 0 0,0 1 36 16,0-4-2-16,0-1-1 15,0-2-30-15,0-1 9 0,-5-1-11 0,5-2-1 16,-2 0 0-16,-2 0-18 0,2-1 0 16,-2 1 0-16,2-2 0 0,-2 0 16 15,0 0-1-15,0 0-55 0,2 0 3 0,-5-2-18 16,3 1-82-16,2-1-108 0,-2-1-112 15,4 2-111-15,0-2-129 0,0 1-180 16,0 1-651-16</inkml:trace>
  <inkml:trace contextRef="#ctx0" brushRef="#br0" timeOffset="-102512.6">2534 12217 789 0,'0'0'671'0,"0"0"-174"0,0 0-75 16,0 0-51-16,0 0-11 0,0 0 3 15,0 0 23-15,0 0-10 0,0 0-53 16,0 0-92-16,0 0-48 0,0 4-36 16,0-2-55-16,2-1-10 0,-2 2-34 15,0-2-44-15,5 3-4 0,-3-3-12 16,4 3 10-16,-2-3-16 0,0-1-15 0,6 0 30 15,-1-1-10-15,-3-3 13 0,4-1 13 16,-1-2-1-16,-3 0-10 0,2-2-2 16,-4 1-30-16,-2-1-21 0,2 1 2 15,-4 0 18-15,0 2 16 0,0-1 12 0,-4 0-21 16,2 1 11-16,-2 0 13 0,-2 0-2 16,0 1 2-16,-1 1 0 0,-3 2 40 15,4 2 64-15,-4 5 51 0,3 1-49 16,1 3-42-16,-2 5-19 0,2 1-8 15,4 2-13-15,2 3-7 0,0-1-17 16,0-1-30-16,2 0-34 0,2-2-9 16,-2-2-30-16,4 0-6 0,0-6 39 15,3-1-22-15,-3-1-51 0,4-3 36 16,-2-3 8-16,1 0-42 0,1-4 5 0,-2-1-3 16,3-3-98-16,-3 1-201 0,-2-2-234 15,0 1-458-15,-4 2-420 0</inkml:trace>
  <inkml:trace contextRef="#ctx0" brushRef="#br0" timeOffset="-102007.33">2743 12191 1091 0,'0'0'1887'0,"0"0"-1398"15,0 0-340-15,0 0-149 0,-18 10 12 16,13-9-12-16,5 0 42 0,0-1 62 15,0 2 50-15,0-1 0 0,0-1-16 0,0 1-8 16,5 1-3-16,-3-2 0 0,2 1-38 16,-2 1-30-16,4 0 30 0,0-2-16 15,0 1 7-15,3-1 2 0,1-1-14 16,-2-2-14-16,-1 1-11 0,3-2-25 16,-4 0-18-16,-2 0-12 0,0-2-31 15,-2 4-14-15,-2-2 8 0,0 2 21 16,0-1 25-16,0 2-12 0,0-1 15 15,-6 0 0-15,2 0 24 0,-2 2-11 16,-4 0 11-16,3 4 7 0,-5 1 20 16,4 2 44-16,-1 1-50 0,3 4 37 0,0 0 3 15,2 3-45-15,4-2-40 0,0 2-85 16,0 0-61-16,0-2-49 0,6-2-28 16,0-4-54-16,5-2-188 0,-1-3-146 15,0-2-5-15,3 0-136 0,-1-2-360 0,-2-2 52 16</inkml:trace>
  <inkml:trace contextRef="#ctx0" brushRef="#br0" timeOffset="-101557.3">2958 12172 4286 0,'0'0'1043'0,"0"0"-676"0,0 0-191 16,-25 21-59-16,15-12-71 0,2 0-22 15,0 1-12-15,1 1 6 0,1 0 12 16,2 0-6-16,-2 0-24 0,6-1-48 16,0 2-58-16,0-2-39 0,0-2-21 15,0-2-4-15,4 0 0 0,2-2 12 16,0-4-92-16,1 0-39 0,1-6 76 16,0 0 70-16,4-5 43 0,-5 0 4 15,3-2-49-15,0-4 12 0,1 2 133 0,-3-2 7 16,-2-1 119-16,4-1 31 0,-3-2 5 15,-3 0-22-15,0-3-29 0,-2 1 13 16,-2 0-53-16,4 0-10 0,-4 2 10 16,0 3 24-16,0 2 45 0,-4 8 49 15,4 3 21-15,0 2-4 0,0 1-58 0,0 2-33 16,0 5 0-16,-2 1-13 0,-2 1-38 16,4 9-49-16,-2 2 3 0,0 3-6 15,2 5-1-15,-4 0-11 0,1 3-57 16,3-2-25-16,0-3-29 0,3 1 41 15,1-3 49-15,-2-5-27 0,0-1-22 16,4-3-14-16,-6-4-1 0,6-2-6 16,-6-2-12-16,4 0-31 0,-2-4-94 15,-2-1-211-15,5-1-548 0,-5-4-220 16,0 2-454-16</inkml:trace>
  <inkml:trace contextRef="#ctx0" brushRef="#br0" timeOffset="-97075.13">1648 12673 1091 0,'0'0'2085'16,"0"23"-1457"-16,0-5-282 0,0 3-91 15,0 5-5-15,0-1-28 0,0 0-33 0,-2-2-21 16,-3-4-4-16,5-3-39 0,0-3-41 15,0-4-26-15,0-4 6 0,0-3-7 16,0 0-6-16,0-2-16 0,0-2-35 16,0-1-67-16,0-1-17 0,0-4 44 15,0-2 40-15,5-5 18 0,-5 0-3 16,0-3 1-16,2 0-13 0,-2-3 0 0,0 1 9 16,0-2-6-16,-2 1 6 0,2-1-12 15,-5-1 3-15,5 3-1 0,0-3 10 16,0 5 3-16,0 1 12 0,5 2 10 15,-3 3-1-15,4 0-30 0,2 1-6 16,-2 1-21-16,5 2 6 0,-3-2-13 16,4 5 10-16,-3 2-6 0,3 1 12 15,5 2 11-15,-7 4-11 0,2 4-12 16,1 2-13-16,1 6 10 0,-1 1-15 0,-7 3-28 16,4 0 16-16,-4 2 8 0,-2 0 4 15,3 0 41-15,-7-1 1 0,4-3 12 16,-4 2 9-16,0-2 21 0,-4-2 4 15,4 0 33-15,-7-2 2 0,5-1 7 16,-4 0-18-16,4-1-31 0,-4 0-23 16,2-2-16-16,-2-1-15 0,3 0 15 15,-3-1-2-15,2-2-16 0,0-1-15 0,-2 0 30 16,2-2-22-16,-3 1 4 0,1-2-9 16,0-2-6-16,4 3 5 0,-4-3 4 15,0 0 12-15,-1 0-3 0,1 0-3 16,0-1-10-16,4-1 1 0,-2 1-21 15,-2 1-34-15,6-1-4 0,-2 1-20 16,2 0-59-16,-3 0-95 0,3 0-188 16,0 0-191-16,0 0-369 0,3 0-237 15</inkml:trace>
  <inkml:trace contextRef="#ctx0" brushRef="#br0" timeOffset="-96655.4">1900 12791 638 0,'0'0'1654'0,"0"0"-1169"16,0 0-199-16,0 0-18 0,16 6 27 15,-5-6-68-15,-5 0-35 0,2 0-1 16,0-1-7-16,5-2-2 0,-3-3-56 15,3 1-43-15,-5 0-31 0,0-1 0 16,-2-3-41-16,1 5-11 0,-3-1-19 16,-2 0-5-16,2 1-4 0,-4 1 28 0,0 1 19 15,-4 0 69-15,2 1 56 0,-2 0 30 16,-3-1 17-16,1 2-6 0,0 2-4 16,-4 2-36-16,-1 1-33 0,3 1-58 15,-2 1-33-15,3 2-3 0,3 0 10 16,0 1-28-16,4 1-3 0,-2-2-46 0,2 3-41 15,2 0-52-15,2-2-48 0,0 1 14 16,3-3-15-16,-1-1 27 0,0-1 2 16,4 0-9-16,-1-1 57 0,-1-2 31 15,-2 0-53-15,0-2-121 0,1 1-72 16,-3-2-49-16,2 0-39 0,-2-2-116 16,0-2-128-16,-2 2-615 0,2-6 583 0</inkml:trace>
  <inkml:trace contextRef="#ctx0" brushRef="#br0" timeOffset="-96073.43">2131 12840 3584 0,'0'0'748'0,"0"0"-529"0,0 0-178 16,4 25-29-16,-1-13 80 0,-3-2-70 15,4 0-19-15,-4 0 46 0,2-1-15 16,-2-1-32-16,0 0 10 0,0-3 7 16,0 0 14-16,0-1 26 0,0-3 32 0,0 0 62 15,-2-1 5-15,2-1-21 0,0 0 5 16,-4-3 16-16,4-1-28 0,-3 0-12 15,3-3-13-15,-4-2-8 0,2 0-19 16,2-2-24-16,-4-2 3 0,4 0-9 16,-2-3-11-16,-2-1-22 0,4-2-14 15,-2 0-1-15,2-2-36 0,-4-1-4 0,4 2-5 16,4 1 0-16,-2 1 3 0,-2 1-6 16,6 5 6-16,-6 0-22 0,6 1-8 15,-2 3 9-15,3 2 5 0,-5 2 13 16,4 3-6-16,-4 1 8 0,4 1 20 15,0 2 23-15,-1 4 0 0,-3 3-1 16,4 0-20-16,-2 5 0 0,-2 2-3 16,2 0 5-16,-4-1-32 0,0 1-10 15,0-2 7-15,0 1 5 0,0-1 49 16,0-5 3-16,0 1 34 0,0 0 23 0,0-4 13 16,0 0-3-16,-4-1-13 0,2-1-30 15,2-3-12-15,-4 0-15 0,2 0 0 16,2-1-27-16,-4 0-18 0,4 0-31 15,-7-2-36-15,5-1 6 0,-2 1-104 16,2-3-110-16,-2 0-123 0,2 2-53 16,0-1-69-16,2-2-120 0,0 1-332 15,2 3-492-15</inkml:trace>
  <inkml:trace contextRef="#ctx0" brushRef="#br0" timeOffset="-95767.15">2268 12743 3332 0,'0'0'607'0,"0"0"-493"0,0 0-86 16,20-10 78-16,-13 7 66 0,-1-1-21 15,4 1-15-15,-6-1 6 0,0 2-53 16,-1-3-50-16,1 4-39 0,-2-2-27 16,-2 2-16-16,0-1 0 0,0 0 43 15,0 2 12-15,-2 0 53 0,-2-2 72 16,1 2-5-16,-3 0-38 0,0 0-24 15,0 2 9-15,0 2-9 0,-1-2 45 0,5 3 34 16,-2 2-71-16,4-1-78 16,-2 3-36-16,-2-1-9 0,4 2 5 0,0-2-14 15,4 1-31-15,-2-1-40 0,2-2-14 16,-2 0-105-16,5-1-155 0,-3-1-60 0,2-3-136 16,0-1-149-16,-2-1-226 15,3-1-177-15,-1-3 425 0</inkml:trace>
  <inkml:trace contextRef="#ctx0" brushRef="#br0" timeOffset="-95476.8">2404 12737 3773 0,'0'0'620'0,"0"0"-518"16,0 0-102-16,0 0 0 0,0 0 100 15,-4 18-8-15,4-15 13 0,0 0 45 0,0-3-12 16,0 0-50-16,4 0-88 0,-2 0-31 15,-2-2-39-15,6 0-3 0,-1-2 22 16,1 1 51-16,2-3 40 0,-2-1 2 16,3 2-5-16,-3-2 12 0,-2-3-15 15,2 3-13-15,0-1-18 0,0 1 30 0,-1-2-20 16,1 7 17-16,-6-2 37 0,6 4 9 16,-2 0 3-16,-2 1-12 0,2 3-28 15,-2 0-18-15,3 2-21 0,1 1-9 16,-6-2-63-16,4 2-77 0,-4-1-98 15,0 1-90-15,0-2-278 0,0-3-700 16,4 1-1000-16</inkml:trace>
  <inkml:trace contextRef="#ctx0" brushRef="#br0" timeOffset="-95049.93">2601 12654 3717 0,'0'0'1069'0,"0"0"-638"15,0 0-85-15,0 0-62 0,0 0-102 16,-13 22-74-16,11-14-78 0,-2 2-9 16,-2-1 5-16,6 0-26 0,-6 1-49 0,6 0-17 15,-3 1-18-15,3-4-31 0,-4 4-48 16,4-4-16-16,0-2-37 0,4 0-39 16,-1-4-79-16,1-1 100 0,-2-1 139 15,4-5 95-15,-2 0 11 0,2-3-10 16,-2 0 17-16,3-2 31 0,-1 0 19 15,-2-3 37-15,-2 2 21 0,4-4 0 16,0 1-29-16,-1-1-17 0,-3-4-28 16,4-1-25-16,-4 1 13 0,-2-2-39 0,4 2 1 15,-2 0 25-15,-2 4 49 0,0 3 9 16,0 3 49-16,0 5 45 0,0 3 29 16,0 1-18-16,0 2-15 0,0 4-28 15,0 3-47-15,0 6-67 0,-2 5-30 16,2 6 26-16,-4 2-29 0,4 1-60 15,0 1-15-15,0-3-43 0,6-1 40 0,-6-3-16 16,6-5-26-16,-2-3-31 16,3-3-6-16,-5-3-10 0,4 1-6 0,0-5-73 15,-4-1-118-15,4-3-251 0,-6 0-400 16,7-6-216-16,-7 2-380 0</inkml:trace>
  <inkml:trace contextRef="#ctx0" brushRef="#br0" timeOffset="-94200.38">2890 12527 2153 0,'0'0'1379'0,"0"0"-724"16,0 0-236-16,0 0-118 0,0 0-26 15,-21 15-32-15,13-6-42 0,-2-1-68 0,1 3-82 16,1-1-30-16,2 2 10 0,0-1 17 16,2-3-48-16,2 2-18 0,2-3-37 15,0 0-23-15,2 0-19 0,2-1 3 16,2 3-6-16,0-6-49 0,2 2 43 0,1-2 42 15,1 0 3-15,2-2 3 0,-1 0 3 16,1-1-7-16,-1 2 13 0,1-2-15 16,-4 0-19-16,0 0 3 0,-1 1 24 15,-3-1 56-15,-2 1 22 0,-2 1 61 16,0 1 15-16,0 2 28 0,-6 1-46 16,4 1 9-16,-5-2-4 0,-3 4 28 15,6-1 14-15,-6 2-39 0,1-3-21 16,-1 2-49-16,0-2-18 0,-1 0-33 15,-1 2-43-15,6-2-30 0,-5-1-13 16,5-1 3-16,0-3-36 0,2 1-100 16,2-1-218-16,2-2-317 0,-4 0-753 0,4 0-386 15</inkml:trace>
  <inkml:trace contextRef="#ctx0" brushRef="#br0" timeOffset="-93515.66">2169 13168 2372 0,'0'0'648'15,"0"0"-325"-15,0 0-114 0,0 0-3 0,0 0-2 16,0 0-31-16,0 0 11 15,0 0 39-15,0 0-7 0,0 0-29 0,0 0-56 16,-7 19-39-16,3-11-25 0,4 2-40 16,0 0 2-16,6 2-29 0,-6-2-31 0,7 0-27 15,3-1-24-15,-4-1-19 0,4-1-21 16,1-4-81-16,-3 0-22 0,2-3 51 16,1-3-22-16,-5-2 54 0,4-2 45 15,-4-2 5-15,1 1 55 0,-5-3-14 16,2 1 7-16,-4 1 44 0,0 1 63 15,0 1 60-15,-6-1 18 0,2 0 4 16,-5 2-20-16,-1-1-10 0,4 1 3 16,-5 0 6-16,-1 3 57 0,2 0 0 15,-3 3-62-15,5 1-52 0,-4 3-67 16,5 3-125-16,-5 0-71 0,4 4 27 0,2-1 33 16,3 0-62-16,3 1-36 0,0-1-264 15,3-4-515-15,7 2-1080 0</inkml:trace>
  <inkml:trace contextRef="#ctx0" brushRef="#br0" timeOffset="-93091.56">2410 13228 3503 0,'0'0'799'0,"0"0"-434"0,0 0-166 0,0 0-61 15,0 0-49-15,0 0-47 0,0 0-14 16,0 0-28-16,0 0-40 0,0 0-9 16,2 0 49-16,-2-4 43 0,5 0 36 15,-3-2-18-15,4 0-12 0,-2 0-16 16,2-1-11-16,-6-1-21 0,4 0-1 15,-4 0-3-15,7-1 1 0,-7 1 2 0,4 0-2 16,-2 0-14-16,-2 0 15 0,4 1-20 16,-2 5-9-16,4-1-4 0,-2 3 31 15,2 0 3-15,-1 3 34 0,5 3 11 16,-2 1 4-16,3 4-13 0,-1 0-2 16,0 3-16-16,-2-1 6 0,3 0-8 15,-1-1-16-15,-4-1-54 0,1-2-34 0,-1-3-25 16,0-2-15-16,-2 0-21 0,-2-3-54 15,-2-1-121-15,0 0-200 0,0-1-180 16,0-3-398-16,0 1-291 0,0-2 669 0</inkml:trace>
  <inkml:trace contextRef="#ctx0" brushRef="#br0" timeOffset="-86080.48">2975 13079 1463 0,'0'0'1646'0,"0"0"-1125"15,0 0-249-15,0 0-147 0,0 0-24 16,0 0-14-16,-17-6 1 0,11 5 14 15,0 1-3-15,2-1-19 0,-3 1-12 16,-1 0 0-16,2 1 24 0,-2 2 25 16,2 2 23-16,-5 0-63 0,5 3-26 15,0 1-20-15,-3 1 18 0,7 3 2 16,-2 1 25-16,4 1-15 0,0 2-28 16,4 0-33-16,-2-2-18 0,5 1-3 0,-1-5-31 15,2 1-27-15,-2-4-9 16,5-3-70-16,-1-2 17 0,-4-3 3 0,7-2 46 15,-3-4 58-15,0-2 34 0,-3-2 11 16,3-4 26-16,-2-2 31 0,-2-2-10 16,5 0 25-16,-7 0-13 0,0-1-3 0,-2 1 4 15,-2-2-14-15,0 1-5 0,0-2-3 16,0 0-13-16,-6 1 4 0,2 0-13 16,0 1 10-16,-3-1 5 0,1 3 4 15,4 2 5-15,-2 3 10 0,-2 6-4 16,6 0-2-16,-2 2-16 0,-2 2-18 15,4 1 3-15,0 1-8 0,0 0-4 16,0 1 1-16,0 2-13 0,0 2-3 16,0 3-37-16,4 3-14 0,-2 5 6 15,2 3 8-15,-2 2 1 0,4 2 9 0,-2 1 14 16,2 0-2-16,-3-1 15 0,1-2 0 16,0 1 1-16,-4-3-16 0,6-1 18 15,-6-5 18-15,6 0-18 0,-6-2 0 16,4-2-88-16,-2-3 12 0,3-2-73 0,-5 1 15 15,2-4-37-15,-2 1-28 16,0-2-168-16,0-2-219 0,4 0-58 0,-4-2-38 16,2-1-109-16,2 1-676 0</inkml:trace>
  <inkml:trace contextRef="#ctx0" brushRef="#br0" timeOffset="-85881.63">3161 13121 4407 0,'0'0'1122'0,"2"19"-826"0,-2-9-240 15,0-1-54-15,0 4 50 0,0-1-52 16,-2-3-22-16,2-2-35 0,0-2-40 16,0-2-24-16,0-1-46 0,0-2-110 15,0 0-160-15,0-2-522 0,0-1-283 0,0-2-433 16</inkml:trace>
  <inkml:trace contextRef="#ctx0" brushRef="#br0" timeOffset="-85737.68">3148 12937 1855 0,'0'0'628'0,"2"-18"-167"16,3 9-87-16,-5 0-56 0,2 3-75 0,2 3-17 16,-2 0 45-16,2 2 1 0,-2 1-103 15,0 0-135-15,-2 0-34 0,6 1-64 16,-6 3-29-16,6 0-119 0,-6 3-149 15,0-1-314-15,5-1-1146 0</inkml:trace>
  <inkml:trace contextRef="#ctx0" brushRef="#br0" timeOffset="-85274.71">3318 13014 3503 0,'0'0'959'0,"0"0"-697"16,0 0-136-16,0 0-49 0,0 0-1 15,-17 19 1-15,15-15-4 0,-2 3 9 16,4-1-12-16,-2 2-3 0,-2 1-16 16,4 0-11-16,-2 2-19 0,0 0 52 15,-2-1 12-15,4 0-6 0,-2-1-79 16,2-2-7-16,0-1-26 0,0 0 3 15,-5-1 0-15,5-2-1 0,0 0 13 16,5-1-6-16,-5-2-22 0,0 2-8 16,2-2-28-16,2 0 3 0,-2-3 12 15,0-1-31-15,4-2 46 0,0-1 25 0,-2 0 25 16,-1 0-4-16,3-2 6 16,-2-1 12-16,-2 2 28 0,2-1-16 0,-4 0-9 15,4 2 4-15,-4-1 2 0,0 3-19 16,0 1 25-16,0 1 19 0,0 3 51 15,0 0 49-15,0 0-15 0,0 3-22 0,0 1-52 16,4 6-57-16,-4-2-57 0,2 3-13 16,-2 1 70-16,0-3 30 0,5 2-30 15,-3-1-63-15,-2-3-10 0,6 0 3 16,-6-2-6-16,4-1-82 0,-2-2-55 16,-2-1-109-16,4-1-280 0,-2-2-504 15,2-1-443-15</inkml:trace>
  <inkml:trace contextRef="#ctx0" brushRef="#br0" timeOffset="-84498.59">3392 13111 3339 0,'0'0'639'0,"0"0"-366"0,0 0-146 15,-6 19-28-15,6-15 9 0,0-2-21 0,0 1-20 16,0-2-2-16,0-1-65 0,0 0-29 15,4-4-20-15,-2 1 49 0,2-2 28 16,-2-1 67-16,3-1-9 0,1-1 2 16,-2 1 77-16,-4-3 15 0,6 0-37 15,-2 1-31-15,-2-1-40 0,5-1-11 16,-3 0-16-16,-2 2 3 0,4 1 10 16,-6 1-19-16,4 4 3 0,-2 3 13 15,0 0-10-15,-2 0-3 0,0 0 6 16,6 5 7-16,-6 1-22 0,7 1-9 15,-7 3-12-15,6 0-9 0,-2-1-3 0,-2 1-12 16,2 0-33-16,-2-4-22 0,2 0-23 16,-2 1-19-16,0-3-11 0,5-2-1 15,-7-1 12-15,6 1 21 0,-6-2 24 16,6-2 3-16,-6 0 10 0,4-1 32 0,-2-3 19 16,-2 2 33-16,4-2 19 0,-1-2 14 15,1 0-8-15,-4-1-13 0,6 0 10 16,-6-1-7-16,2 0-2 0,0 2-1 15,-2 1-3-15,0 4 4 0,4 0 14 16,-4 3-15-16,2 0-17 0,-2 0 14 16,0 5 24-16,4 0-44 0,-2 3-22 15,-2 1-30-15,5 1 12 0,-3 1 17 16,2-1-23-16,-2-1-27 0,4-1-4 16,0-2-5-16,2 0 6 0,-1-2 11 0,-1-2 19 15,4-2 3-15,1 0 21 0,-5-2 12 16,6-1 6-16,-6-3 15 0,5 0-8 15,-1-3 23-15,-4 1 0 0,0-1 16 16,1 0-13-16,-1-1 12 0,0 0-18 16,-4-2-5-16,2 2 17 0,-2-2 18 15,-2 0 9-15,0 1-8 0,0 0-28 0,-2 3-21 16,-2 0-16-16,0 3-11 0,-2 1-12 16,0 4 12-16,1 1 21 0,-1 4 39 15,0 6-3-15,0 0-54 0,2 3-3 16,-3 2-45-16,3 1-6 0,2-2-12 15,-2 2-6-15,4-3-4 0,0 0 4 16,0-2 6-16,4-3-21 0,2-2-4 16,-3-2-8-16,3 1 8 0,0-2-3 0,2-1 4 15,-2-3-16-15,1 0-18 0,-1-2-22 16,2-2-6-16,-2 0-9 0,0-2-26 16,5 0-28-16,-5-3-75 0,-4 2 10 15,8 0-41-15,-8 0-17 0,1-2-112 16,3-2-113-16,0 1-432 0,-2 1-427 15</inkml:trace>
  <inkml:trace contextRef="#ctx0" brushRef="#br0" timeOffset="-84239.6">3822 12750 2308 0,'0'0'979'0,"0"0"-349"15,0 0 53-15,0 0-165 0,0 0-80 0,0 0-54 16,0 0-179-16,9 25-140 0,-5-10-65 15,-2 2-15-15,-2 4 15 0,0 1 28 16,4 1-25-16,-4 1-1 0,2 2 8 16,2-1-10-16,-4-1-43 0,2-1-32 15,2-3-36-15,0-2-1 0,-4-1-12 16,7-5 3-16,-7-2 21 0,4-2-3 16,-2-3 12-16,-2-3-34 0,0 1-34 15,4-3-82-15,-4 0-247 0,0-4-120 16,0-2 81-16,-4 1 132 0,4-4-30 15,-2-3-299-15,-2 3-633 0</inkml:trace>
  <inkml:trace contextRef="#ctx0" brushRef="#br0" timeOffset="-83894.18">3791 12907 2745 0,'0'0'1126'0,"0"0"-606"0,0 0-168 0,0 0-89 15,6 22-150-15,1-17-113 0,-1 1-50 16,2-3-11-16,2 1 18 0,-1 0 10 15,3-1 8-15,1-2 13 0,-1 0 12 16,0-1-1-16,3 0 1 0,-1-1 21 16,-1-1 4-16,1-3-24 0,3 0 2 15,-5 2 9-15,-2-3 16 0,3 1 11 16,-7-1 13-16,4 0-12 0,-8 1-3 16,3 0-26-16,-5 1-10 0,0-1 34 0,-5 2 48 15,3 0 26-15,-2 0 73 0,2 3 12 16,-4 0 5-16,0 4 12 0,0 0-63 15,-3 4-64-15,3-1-30 0,-4 4-43 16,4 0-11-16,-3 1-34 0,1 1 4 16,2-1-18-16,0-1-18 0,1-1-30 0,3 1-28 15,2-5-27-15,-4 0-18 0,4 0-52 16,4-4-62-16,3 0-126 0,-5-2-231 16,8-2-88-16,-6-2-34 0,9 0-391 15,-7-1-407-15</inkml:trace>
  <inkml:trace contextRef="#ctx0" brushRef="#br0" timeOffset="-83387.46">4141 12943 2443 0,'0'0'1831'0,"0"0"-1494"16,0 0-337-16,0 0-154 0,0 0-36 15,0 0 31-15,0 0 93 0,-17 23 66 16,17-16 160-16,0-1-11 0,0 2-40 15,0 0-20-15,0 0-59 0,0-2-29 16,4 2 1-16,-2 0 26 0,2-3-6 16,-2 0 33-16,3-1-43 0,-1 0-12 0,0-3 0 15,-2 0 4-15,2-1 23 16,-2 0-5-16,-2-1 5 0,0-2 44 0,4 1-4 16,-4-4 37-16,0 3 61 0,0-4 30 15,0-1-1-15,0 2-15 0,0-3-31 16,-4-1-42-16,4-3-34 0,-2 0-54 15,-2-4-18-15,2 0-18 0,-2-2-3 16,2 3 18-16,0-2-15 0,-3 3 15 16,3 1 3-16,2 4 3 0,-4 0-1 15,2 2-2-15,2 2-1 0,-4 0-17 0,4 2 0 16,0 1 15-16,0 0-13 0,0 2 14 16,0 0 2-16,4-2 2 0,2 3 9 15,1 0-11-15,-3 0-18 0,8 0-9 16,-2 1-3-16,3 2-9 0,-3 0 5 15,7-1 7-15,-1 0 0 0,-3 1-9 0,5-1 12 16,-3 1 21-16,3 0-10 16,-1-1 13-16,-1 1 1 0,1-2 2 0,-7 0-3 15,7 0-1-15,-9 1-60 0,2 0-54 16,-5-2-46-16,1 1-49 0,-6-1-62 16,0 0-82-16,0 1-52 0,-6 0-155 15,1 2-154-15,-1-1-645 0,0 0-145 16</inkml:trace>
  <inkml:trace contextRef="#ctx0" brushRef="#br0" timeOffset="-83127.73">4467 12938 4317 0,'0'0'1078'0,"0"0"-699"0,0 18-192 16,0-10-69-16,0 1-58 0,-4-3-60 16,2 0-160-16,-2 0-30 0,2-3-1 0,2-2 6 15,-4-1-61-15,4-1-253 0,0-3-477 16,-2 1-389-16,2-6-921 0</inkml:trace>
  <inkml:trace contextRef="#ctx0" brushRef="#br0" timeOffset="-61229.66">961 14089 1337 0,'0'0'1340'0,"0"0"-842"16,0 0-199-16,0 0-52 0,0 0 27 15,0 0 14-15,0 0-22 0,0 0-16 16,-2-5-51-16,2 3-59 0,-4 0-42 16,2-1 12-16,-2 1-19 0,-2-1 3 0,0 1-22 15,-1 0-23-15,-3 0-7 0,0 1-8 16,1 1-7-16,-3 0-27 0,0 0-2 16,-3 3 2-16,1 1 8 0,-5 1 4 15,3 4-12-15,1 0 39 0,3 0 19 16,-1 3 8-16,3 1-12 0,0-2-2 15,3 2-31-15,5 0-6 0,-2-1-14 16,4 1-1-16,0-2-21 0,6 1-3 16,1-1-9-16,3-2-16 0,0-1-20 0,3-3 20 15,3-2-2-15,1-3 16 0,-1-2 34 16,1-3 0-16,1-2-23 0,1-2 22 16,-5-4-11-16,3 0 1 0,-7-1 10 15,3-2-31-15,-1 2-6 0,-2-1-10 16,-3 0 7-16,-3-1-1 0,2 1 19 15,0-2 22-15,-6-1 2 0,0-2 0 16,4 1 1-16,-4-2 1 0,0 0-1 0,-4-1-1 16,4-3-2-16,-6 2-34 0,6-1-13 15,-6 1-12-15,4-1 28 0,0 5 17 16,-2 2 16-16,4 3 10 0,-3 2 11 16,3 6 18-16,0 1 28 0,0 3 24 15,0 2-6-15,0 0-27 0,-4 1-19 16,4 2-39-16,0 2 2 0,-2 7-3 0,2 5 2 15,0 6 50-15,0 7 51 0,0 2 13 16,0 5-45-16,2 1-51 0,2-2-19 16,-1 2-27-16,3-3-22 0,-4-2-20 15,-2-4 17-15,6-4-5 0,-6-4 21 16,4-3 5-16,-2-4 19 0,-2-4-9 16,0-2 0-16,0-1-18 0,0-3-7 15,0-3-24-15,0 1-24 0,0-2-55 16,0 0-70-16,0 0 17 0,-2-2-13 15,-2-2-207-15,2-1-277 0,-2-2-530 0,2 2-635 16</inkml:trace>
  <inkml:trace contextRef="#ctx0" brushRef="#br0" timeOffset="-60546.63">1145 13826 1965 0,'0'0'767'0,"0"0"-257"0,0 0-161 0,0 0-39 16,0 0-31-16,0 0-52 0,0 0-78 15,0 0-57-15,0 0 34 0,0 0 37 16,4 25-19-16,-1-12-23 0,-3 3-2 15,0 6-9-15,0 3-31 0,0 1 5 16,0 4-11-16,0 1-18 0,0 2-4 16,0-3-24-16,0 0 18 0,0-3-5 15,0-3 11-15,0-2-18 0,0-4-12 16,0-2 13-16,0-3-10 0,-3-4 6 0,3-3 6 16,0-2-9-16,0-2 0 0,0-2-9 15,0 0-2-15,0 0-2 0,0 0-14 16,0-1-15-16,3-3-19 0,-3 0 7 15,0-6 9-15,4 0 3 0,-2-4-9 16,2-2-39-16,-2 0-4 0,4-1 34 0,0 0 30 16,3 0 3-16,-3 4-2 0,0 1-13 15,4 1 12-15,-3 5 3 0,3 2 0 16,-4 3 15-16,0 1 30 0,5 5 4 16,-3 1-10-16,0 6 6 0,-2 3 33 15,5 1-26-15,-5 2-10 0,0 0-18 16,-2 0-24-16,2-1-1 0,1-2-1 15,-3-3-16-15,-2-3 0 0,2-2 0 16,-2-2 0-16,2-1-16 0,-2-1-8 16,-2-3-30-16,4 0-76 0,-4-2-39 0,0-3-80 15,0 0-19-15,2-2-16 0,-2-4-130 16,0 1-209-16,0 1-589 0,0-2-806 16</inkml:trace>
  <inkml:trace contextRef="#ctx0" brushRef="#br0" timeOffset="-59796.11">852 14448 1744 0,'0'0'1174'0,"0"0"-653"0,0 0-220 16,0 0-147-16,0 0 23 0,0 0 41 15,0 0-1-15,0 0 5 0,0 0-7 16,0 0-56-16,-11 5-55 0,14-6-34 15,3 1 12-15,-4-1 48 0,10 0-27 16,-1-1 15-16,5 1-18 0,3-2-21 16,1 0-13-16,3 2-2 0,0 0 23 0,2 0-27 15,1 1-8-15,5 0-13 0,1 0-18 16,-4 0-18-16,3 0 24 0,-2 0-9 16,2 0 0-16,-4 1-6 0,-2-1-12 15,-4 0 0-15,-3 0-21 0,-3 0-3 16,-3 0-6-16,-1 0 6 0,-1-1-21 15,-4 0-16-15,-2 0-14 0,2 1 18 16,-4-2-1-16,-2 1-54 0,0 1-18 16,0-1 28-16,0 1-4 0,0-1-31 15,-2 1-70-15,-2-2-44 0,2 2-155 0,-2 0-246 16,2 0-516-16,-2 2-544 16</inkml:trace>
  <inkml:trace contextRef="#ctx0" brushRef="#br0" timeOffset="-58896.59">961 14748 2134 0,'0'0'1004'16,"0"0"-618"-16,0 0-136 0,0 0-68 0,0 0 1 15,0 0 50-15,0 0-26 0,0 0-13 16,0 0-13-16,0 0-46 0,0 0-10 16,-18 2-13-16,12 0-18 0,-5 0-27 15,1 1 0-15,2 1 12 0,-5 1 5 16,1 0 25-16,-1 1 6 0,1 1-51 0,-2 2-13 16,1 0 3-16,5 2-12 0,-2 0-18 15,1 1-22-15,3-2 1 0,4 2-3 16,-2-2-16-16,4-1-14 0,0 0-24 15,4-1-3-15,2-2 2 0,5 2 25 16,-5-3 0-16,6-2-6 0,1 1-7 16,1-4-8-16,-4 0 18 0,3-4 9 15,-3 0-1-15,2-3 4 0,1-2 9 16,-3-3-2-16,-2 1 13 0,1-2-1 16,-3-3-10-16,0 1 0 0,0-1-25 15,-2-3 14-15,-1 0 23 0,1-2 3 0,-4-1-2 16,0-2 11-16,0-2-10 0,-4 2-2 15,4-2 0-15,-3 3 2 0,-1 4 19 16,4 2 7-16,0 3-4 0,-2 2-9 16,2 5-3-16,0 0-9 0,0 3 34 15,0 0 8-15,2 4 15 0,-2 0 1 0,0 0-19 16,0 3-9-16,4 1-12 0,-1 4 22 16,1 3-7-16,-2 4 0 0,0 5-6 15,4 3 6-15,-6 1 7 0,4 1-1 16,-4 3-21-16,0-5-9 0,0 2 6 15,0-2-17-15,-4-1 29 0,4-1-12 16,-2-5 24-16,-2 0-9 0,4-4-3 16,-4 0 16-16,4-3-46 0,-4-1 0 15,4-2-30-15,-3-2-13 0,3 0-56 16,0-2-33-16,0 1-46 0,0-1-25 0,0-2-75 16,3 1-127-16,-3-1-255 0,4-1-328 15,-4-2-105-15,4 0-390 0</inkml:trace>
  <inkml:trace contextRef="#ctx0" brushRef="#br0" timeOffset="-58356.67">1197 14509 718 0,'0'0'1757'0,"0"0"-1098"0,0 0-207 16,0 0-127-16,0 0-5 0,0 0-7 15,0 0-54-15,0 0 13 0,0 0 3 0,0 0-60 16,0 0-6-16,4 23 5 0,-4-12-45 16,0 5-51-16,0 1-40 0,0 3-33 15,-4 0-12-15,2 4-12 0,2-1 40 16,-4 0-1-16,2-2-12 0,-2-2 21 0,2-1 9 16,-3-1 9-16,3-2-21 0,0-1-5 15,-2 0-13-15,2-2-18 0,2-2-15 16,-4 0-15-16,4-3 0 0,-2 1-1 15,2-3-16-15,0-1-16 0,0 0-6 16,0-2-1-16,2 1-2 0,-2-2-18 16,4 2-6-16,-2-2-3 0,-2 1-3 15,6-1-15-15,-4 0-13 0,5-1 1 16,-1 0-12-16,-2 0 5 0,4-1-14 16,-2-2-25-16,3 0-31 0,-3 0-9 0,4-1-27 15,-4 0-8-15,3 0-21 0,-1-1-46 16,-2 1-7-16,0 0-51 0,-2 0-62 15,-1 1-155-15,1-1-233 0,-4 1-540 16</inkml:trace>
  <inkml:trace contextRef="#ctx0" brushRef="#br0" timeOffset="-57973.22">1110 14715 1672 0,'0'0'1257'0,"0"0"-774"0,0 0-204 15,0 0-68-15,0 0 0 0,21-11 22 16,-13 5 30-16,-2 6 11 0,5-3-39 0,-3 2-64 16,4 0-35-16,1 1-23 0,-1-2-25 15,1 2-13-15,1 0-29 0,-2 2-7 16,1-1-18-16,1 2 9 0,-5-2-5 16,3-1-7-16,-4 2-18 0,-2-2-43 15,1 2-44-15,-7-2-40 0,0 0-13 16,0 0 7-16,0 0-14 0,0 0-20 15,0-2-60-15,-7 2-140 0,1-2-343 16,2 2-473-16,-2-1-573 0</inkml:trace>
  <inkml:trace contextRef="#ctx0" brushRef="#br0" timeOffset="-56084.06">1639 14330 359 0,'0'0'652'0,"0"0"387"0,0 0-618 15,0 0-79-15,0 0-43 0,0 0-12 16,0 0-33-16,0 0-43 0,0 0-29 15,0 0-6-15,2-3-2 0,-2 1-84 16,5-3-75-16,1-2 0 0,-4-1-11 16,6-2 8-16,-2-1 3 0,0 0 16 15,5-1-9-15,-5 2 6 0,0 0-25 16,0-1 12-16,-1 4-12 0,1-2-2 0,-2 2 8 16,-2 2-9-16,2 1-3 0,-2 1-9 15,-2 1 9-15,4 1 3 0,-4 1 0 16,0 0 0-16,0 0-12 0,2 3 12 15,3 0 24-15,-3 2 62 0,2 3-21 16,0 2-34-16,2 2-20 0,4 0-11 0,-1 0-19 16,-3-3-11-16,2 1-19 0,5-3 12 15,-3-1 0-15,-2-2-34 0,5-1 25 16,-5-2 46-16,2-1 14 0,-2 0 17 16,1 0-3-16,1-2-7 0,-2 0-18 15,-2-2-2-15,1-1 0 0,-3 1 0 16,2 0-1-16,-4-1-2 0,0 0-1 15,-2 3-40-15,4-2-37 0,-2 1-56 16,-2-1-60-16,0-1-178 0,0 3-197 16,0-1-222-16,-2 1-594 0</inkml:trace>
  <inkml:trace contextRef="#ctx0" brushRef="#br0" timeOffset="-54109.96">2222 14082 196 0,'0'0'1292'0,"0"0"-616"16,0 0-207-16,0 0-176 0,0 0-59 15,0 0-8-15,0 0-20 0,0 0-3 16,0 0-37-16,0 0-21 0,0 0-14 16,6 13 28-16,-3-4-63 0,1 6 18 15,-2 4 34-15,4 1-4 0,0 5-74 0,-2-1-18 16,2 1 10-16,1 0-20 0,-5-3-25 15,2-1-17-15,0-3 0 0,-4-3 18 16,4-3 9-16,-2 0 28 0,-2-6-6 16,0 0 2-16,0-2 7 0,0-2 6 0,0-1 6 15,0-1-13-15,0-1-20 16,0-2-37-16,0-1-3 0,-2-3-13 0,-2-6 1 16,2 1 12-16,0-5-9 0,-4-1 10 15,2-1-25-15,1 0 12 0,-3-2 2 16,2-1 13-16,2 0 24 0,-2 0 3 15,4 3-9-15,0 1 22 0,0 1-4 16,0 3-18-16,0 1 3 0,6-2-18 16,-6 3-2-16,6-2-1 0,1 1 2 15,-1-1-2-15,2 1 0 0,-2 1-1 0,5 0-14 16,-3 0-9-16,2-1 3 0,1 1 3 16,-5 4 0-16,4 0-10 0,-4 3 4 15,3 1 0-15,-3 2 6 0,2 2-19 16,-2 0-2-16,0 3 14 0,5 4 22 15,-3 2 0-15,0 4-18 0,3 0 3 16,-3 6 6-16,2 0 10 0,-6 2-29 16,7 4 4-16,-3 0-13 0,-2-1 7 0,4 2 12 15,1-1-4-15,-5-2 25 0,4-1 21 16,-1-1 1-16,-1-1-1 0,-2-2-9 16,0 0 1-16,-2-2-13 0,-2-2 21 15,3-2 9-15,-3-1-5 0,2 0-22 0,-4-2 15 16,0-1 12-16,-4-1-2 0,2-1 2 15,-3-1 9-15,-1-1 7 0,0 0 11 16,-4-2-11-16,-1 1 8 0,3-1-11 16,-8 0-19-16,5-1-6 0,-5-1-18 15,-1 0-16-15,-6 0-51 0,5-1 25 16,-3-1 15-16,7 1-16 0,-1 1 41 16,3 0 1-16,2-1-13 0,3 1-59 15,3 0-24-15,0 0-49 0,4 0-3 16,-2 0-28-16,2 0-87 0,2 0-182 15,2-2-298-15,0 1-63 0,3 1-578 0</inkml:trace>
  <inkml:trace contextRef="#ctx0" brushRef="#br0" timeOffset="-52757.25">2508 13747 1096 0,'0'0'700'0,"0"0"-200"0,0 0-109 15,0 0-44-15,0 0-5 0,0 0-35 16,0 0-45-16,0 0-21 0,0 0-57 16,0 0-42-16,2-3-34 0,2 3 0 0,-2-3 3 15,6 2-35-15,-2-3-54 0,7 2-22 16,1-2-14-16,5 3-39 0,-1-1-23 16,1 2 23-16,0 0 29 0,-3 0 22 15,1 3-10-15,-3 1-1 0,-1-2-36 0,-5 3-25 16,-2 0-19-16,0-3-15 0,-2 4-17 15,-2-2 32-15,-2 0 93 0,0 0 66 16,-2 0 68-16,-2-1 9 0,-2 1-23 16,0 2-27-16,0-1-4 0,-7-2 12 15,3 4-6-15,-3-2 3 0,3 0-4 16,0 0-2-16,-1 0-23 0,3-2-5 16,-2 1-27-16,8-2-10 0,-2 3-27 15,4-4-19-15,0 0-60 0,0 2-55 0,4-1 21 16,4 2-3-16,-2 1 31 0,5-1 11 15,3 1 25-15,-2 1-22 0,1-1-12 16,3 0 12-16,-5 0-3 0,1 1 0 16,-2 0 12-16,3-1 9 0,-7-2 31 15,0 1 22-15,-2-1 13 0,-2 0 24 16,-2-1-9-16,0-1 34 0,0 2 55 0,0-2 38 16,-2 2-23-16,-2 2-19 0,-2 0-12 15,0 1-6-15,0 1-7 0,-3-1-27 16,1 2-16-16,-2 0-26 0,2 0-7 15,-3 1-9-15,1 0 15 0,0-2 22 16,3 1-4-16,-1 0-26 0,0-2-10 16,2-1-12-16,-1 1-3 0,3-3 13 15,2 1-1-15,-2-4-16 0,4 1-2 0,0-1-15 16,0 0-19-16,-2-1-27 0,2-1-37 16,0 0-77-16,0-1-49 0,0-3-114 15,0 1-177-15,2-2-151 0,-2 0-394 16,0 1-468-16</inkml:trace>
  <inkml:trace contextRef="#ctx0" brushRef="#br0" timeOffset="-50938.89">2940 14072 511 0,'0'0'600'0,"0"0"-242"15,0 0-111-15,0 0-13 0,0 0 12 16,0 0 4-16,0 0-18 0,0 0 19 16,0 0-1-16,0 0 8 0,0 0-14 0,-11-4-39 15,11 4-67-15,0 0-37 0,0 2-17 16,0 3-21-16,0 0 45 0,0 6-5 16,6 5-11-16,-6 2 19 0,0 4-25 15,5 1-34-15,-3-1-9 0,-2 0 0 16,0-2-3-16,0-1 0 0,-2-1-13 15,-3-2 13-15,5-3 9 0,-2-1 15 0,-2-4 3 16,4 1-21-16,0-5-1 0,0 0-2 16,0-2-7-16,0-2-2 0,0 0-13 15,0 0-19-15,0-2-2 16,0 1-15-16,0-3 15 0,0-2 0 0,0-2 24 16,0-6-24-16,0-1-16 0,4-4-18 0,-2-3 1 15,-2 1-3-15,5-5 2 0,-3-1 7 16,2-2-2-16,-2-1 29 0,2-1 16 15,2 2-15-15,-2 3 23 0,0 1 19 16,-1 4-13-16,3 2-27 0,-2 1-1 16,-2 1-2-16,2 3-12 0,-2-1 12 15,2 2-2-15,-2 1-13 0,5 1-7 16,-3 2 20-16,-2 1 2 0,0 3 1 16,4 0-1-16,-2 1-2 0,-2 1-16 15,4 2 6-15,5 1-6 0,-3 1 5 0,0 3 1 16,5 2 9-16,-1 5-15 0,0 2 6 15,3 3-3-15,-3 4 2 0,3 3-23 16,-3 1 11-16,1 4-17 0,-3-2-1 16,0 3 6-16,1-4 16 0,-3 3-4 0,-2-4 13 15,0-2 12-15,-4-1-2 0,5-2 0 16,-3 0 2-16,-2-2 13 0,-2 1 6 16,0-1 20-16,0-2-2 0,0 0 15 15,0-1-12-15,0-1-4 0,0 2-24 16,-2-4-10-16,-2 2-1 0,4-4-1 15,-7 1 1-15,5 0-1 0,0-2-3 16,-4 0-18-16,2-2-6 0,-2 1 27 16,-1 0 27-16,1-1 13 0,0 0-1 15,2-3-5-15,-6 2-1 0,1-3-2 16,3 1-10-16,-4 0 0 0,2-3 0 0,-1 0 13 16,-1 0-31-16,-2-2 18 0,3 0-21 15,-3-1-1-15,-1 1-29 0,7 0-7 16,-4 0-2-16,0 1 38 0,3 1 0 15,1 0 0-15,0 1-36 0,4 1-17 16,-2-2-29-16,2 2-42 0,0-2-34 16,2 1-56-16,0-1-106 0,0 0-126 0,0 0-123 15,0 0-446-15,0 0-513 0</inkml:trace>
  <inkml:trace contextRef="#ctx0" brushRef="#br0" timeOffset="-48649.6">2183 14772 398 0,'0'0'1463'0,"0"0"-1074"0,0 0-191 15,0 0-134-15,0 0-44 0,-12 20 15 16,10-14 17-16,-3 1 0 0,-3 2 25 16,2-2 48-16,-2 4 45 0,-3-2 6 15,-1 0-10-15,4 1 6 0,-5-1 8 16,1 0 34-16,-1 1 12 0,-1-1-36 15,0-1-45-15,-3 0-49 0,3-1-43 16,-5 1-53-16,4-3-62 0,-3 0-6 16,1 1-40-16,1-4-44 0,1 0 105 15,1-2 47-15,1 0 54 0,1 0-54 0,2-3-31 16,-1 1-13-16,1-3 4 0,4 0 11 16,0 0-14-16,4 0 41 0,-3-2 2 15,5 3 0-15,0-3-3 0,0 0-45 16,0 0 35-16,7-1-21 0,-1-1-10 0,0 0-7 15,4 2 23-15,-1-3-29 0,3 4 23 16,0-2 5-16,1 3-18 0,-3 1-48 16,3 2 7-16,3-1 2 0,-6 3-29 15,1 3 19-15,-3 2 96 0,2 0 0 16,-3 3 52-16,-3 2 5 0,2 0 10 16,0 3-35-16,0 1 12 0,1 0 45 15,-1 0 9-15,2 2-16 0,-2-2-31 16,5-1-1-16,-3-2-3 0,2 1 7 15,0-3 2-15,3-2 26 0,3 2-44 0,-5-4-19 16,5-1 9-16,-1 0 12 0,-1-2-2 16,3-2 8-16,-1 0 10 0,1 0-21 15,-3-2-35-15,1-2-52 0,-3 3-20 16,-2-2-53-16,-1 0-7 0,-1 1 6 16,-2 0-129-16,-2 1-194 0,-4 1-307 15,0 0-818-15</inkml:trace>
  <inkml:trace contextRef="#ctx0" brushRef="#br0" timeOffset="-46502.61">2621 14739 179 0,'0'0'1126'0,"0"0"-615"0,0 0-161 0,0 0-110 15,0 0-53-15,0 0-16 0,0 0-14 0,0 0-22 16,0 0 6-16,0 0 6 0,0 5 9 15,0-1-27-15,0 4-37 0,0 2-13 16,0 3 50-16,0 3 35 0,0 5 17 16,0 1-23-16,0 3-75 0,4-2-8 15,-4 0 2-15,0-1 3 0,0-2-7 16,0-3 4-16,0-1 9 0,0-3-4 16,0-3-21-16,0-1-15 0,0-3 0 15,0-2-10-15,0 0 7 0,0-3 2 16,0-1 4-16,0 0-16 0,0-1-33 0,0-2-51 15,0-1-28-15,0-3 24 0,0-1 52 16,0-3 1-16,-4-5 2 0,4-1-18 16,0-2-7-16,0 1 4 0,-2-1 6 15,2-2 12-15,-4 2 2 0,4-1 1 16,0 3-1-16,0-1 2 0,0 0-1 0,0 2 0 16,0 2 0-16,0 1-16 0,0 0 4 15,4 1 12-15,-4 1 1 0,2 2 1 16,-2-3-2-16,4 3 0 0,-2-2-18 15,3 2 0-15,-3 0 16 0,2 2-14 16,0 1 14-16,0 1-16 0,-2 2 18 16,4-1 0-16,-2 3 1 0,3 1-1 15,-5 0 0-15,4 5 2 0,2-1 13 16,3 4-2-16,-5 2-1 0,6 3 0 16,-4 2-9-16,1-1-2 0,3 2-1 15,-2 4-18-15,-1-2-22 0,-1 0-15 0,-2 0-25 16,4 0 16-16,-3 0 21 0,-1 0 25 15,0-1 18-15,-2 0 1 0,2-3-1 16,-1 1 0-16,-3-3 2 0,-2 1 28 16,4-1 7-16,-4-4 9 0,0 4 19 15,0-3-20-15,0 0 10 0,-4-1-9 0,2 0 0 16,-3 1 9-16,-1-1-7 0,4-1 13 16,0 1 9-16,-8-2-18 0,4 1-7 15,-1 1-2-15,5-4-10 0,-4 2-6 16,0-4-25-16,2 1-2 0,0 0-21 15,-3-2-3-15,1-1-3 0,2 0-10 16,-2-1 7-16,0-2-16 0,-1-1 4 16,3 0-13-16,0 0 0 0,-2-2-2 15,0 1 14-15,0 1 0 0,4 1-9 16,-3-2-15-16,-1 3-12 0,2-1-23 0,0 2-27 16,-2-1-53-16,4 1-50 0,2 1 13 15,0 0-23-15,0 0-173 0,0 0-174 16,2 1-404-16,-2-1-295 0</inkml:trace>
  <inkml:trace contextRef="#ctx0" brushRef="#br0" timeOffset="-45954.3">2869 14636 1683 0,'0'0'991'15,"0"0"-510"-15,0 0-152 0,0 0-79 16,0 0-30-16,0 0-44 0,0 0-48 15,0 0 6-15,0 0 5 0,0 0 24 16,0 0-6-16,4 26-1 0,-4-15-46 16,0 3-28-16,0 1-21 0,0-2-9 0,-4-2-15 15,4-1-18-15,0-2-19 0,0-1-1 16,0-2-2-16,0-2-12 0,0 1 2 16,0-2-14-16,4-2-43 0,-4 0-3 15,2 0 0-15,3 0 5 0,-3-1 20 0,0-2 8 16,4 0-9-16,0-1 0 0,5 0 3 15,-5-2-56-15,0 2-70 0,-2 0-76 16,2-2-82-16,0 1-73 0,1 0-117 16,-1 0-251-16,-2 1-629 0</inkml:trace>
  <inkml:trace contextRef="#ctx0" brushRef="#br0" timeOffset="-45706.34">2954 14587 2274 0,'0'0'1325'0,"0"0"-786"0,0 0-281 15,0 0-246-15,6 17-9 0,-4-5-3 16,-2 5 50-16,7 4 5 0,-7 0 1 0,0 2-16 16,0 1-24-16,0-1-16 0,0 1-24 15,0-3-13-15,0 0-46 0,-7-3 11 16,7-3 10-16,-2-1 10 0,0-4 52 15,-2-2 0-15,2-2-25 0,-2-2-53 16,2-2-44-16,2-2-114 0,-4-2-150 16,4-3-584-16,0 0-604 0</inkml:trace>
  <inkml:trace contextRef="#ctx0" brushRef="#br0" timeOffset="-25714.15">629 15576 2861 0,'0'0'1439'0,"0"0"-912"0,0 0-251 15,0 0-93-15,-19 4-19 0,11-3 9 16,-1 1-28-16,-1 2-21 0,-2 0-67 16,1 0-30-16,-1 1 4 0,2 2-31 15,-3-1-1-15,3 0-24 0,0 2 24 16,1-1-1-16,-1-1-1 0,6-1-9 15,-2 0-6-15,1-1-12 0,5-2-18 16,-2 1-25-16,2-1-24 0,0 0-15 16,0 0-3-16,2-1 6 0,5 5-16 0,1-3 27 15,-2 1 4-15,7 0 33 0,-1 1-28 16,2 1-74-16,3-1 31 0,-3 3 58 16,1 0 21-16,-3-1 32 0,1 4 2 15,-1-1-34-15,-4 2-27 0,-1 1 80 0,-3-2 15 16,-2 1 28-16,2-1 26 0,-4-1-1 15,0 1 65-15,0-2 27 0,-4 0 5 16,2-1 6-16,-2-1 6 0,1 0-10 16,-1-1-18-16,2 1-1 0,-2-2-24 15,-2 0-15-15,2 0-37 0,-2 0-18 16,-1 0-18-16,1-1-15 0,0 0-21 16,0-1-33-16,-5-1 15 0,7 1-3 15,-2-2-15-15,2 0-3 0,-2-1-13 16,6 0-8-16,-6 0-58 0,6-1-3 15,-2-2-9-15,-3 1-80 0,5-5-116 16,-2 1-128-16,-2-1-226 0,4-2-405 0,0 4-466 16</inkml:trace>
  <inkml:trace contextRef="#ctx0" brushRef="#br0" timeOffset="-25373.17">798 15675 775 0,'0'0'1989'0,"0"0"-1346"15,0 0-319-15,0 0-136 0,0 0 11 16,0 0 9-16,0 0 12 0,-19 14 36 15,13-8-29-15,-2 1-35 0,0 0-19 16,-3 4-15-16,-1 0 12 0,6 0-37 16,-3-1-25-16,3 1-32 0,0 0-22 15,6-2-27-15,0 0-27 0,0-1-57 16,0-1-13-16,6 1-8 0,-2-1-43 0,7-2 12 16,-5-3-24-16,6 1-58 15,-1-3-53-15,-1-2-37 0,7-1-30 0,-5-2-6 16,0-2-220-16,3 1-462 0,-7-1-675 15</inkml:trace>
  <inkml:trace contextRef="#ctx0" brushRef="#br0" timeOffset="-24982.16">916 15709 3871 0,'0'0'1414'0,"0"0"-1111"15,0 0-215-15,0 0-46 0,-21 20 7 16,17-15 48-16,-4 4 39 0,6-1 29 16,-4 1-77-16,-1 0-88 0,3 1-6 0,-2 0-39 15,6 0-16-15,-2-3-5 0,2 1-9 16,0-2-10-16,2-2-12 0,-2 0-18 16,4-2-12-16,-2 1 9 0,4-3-22 15,1 0-15-15,-1-3 39 0,0 0 24 16,0-2 16-16,0-3 30 0,1 0 46 0,-1 1 11 15,-4-3 50-15,2 1-6 0,-2 1 37 16,2-1 24-16,-2 3-12 0,-2 0 5 16,0 2 15-16,0 1 13 0,0 3 17 15,0-1-12-15,0 1-18 0,0 0-37 16,0 1-20-16,0 0-28 0,0 3-12 16,0 1-27-16,0-1-24 0,0 4-58 15,0 0-5-15,0 1-34 0,2 0-6 16,-2-1 13-16,7-2-98 0,-1-1-175 15,0-1-217-15,-2-1-502 0,2-3-242 0,3-3-597 16</inkml:trace>
  <inkml:trace contextRef="#ctx0" brushRef="#br0" timeOffset="-24716.24">1054 15468 2764 0,'0'0'1705'0,"0"0"-1170"16,0 0-279-16,0 0-98 0,0 25 85 16,0-9 2-16,0 2-70 0,0 2-39 15,0 3-34-15,0 1-63 0,4 1-39 16,-1 1-12-16,-3 1-42 0,0-2-46 16,4-2 10-16,-2-1 21 0,-2-3-10 15,0-4-30-15,4-2 37 0,-2-3 33 0,-2-3-22 16,0-2 16-16,0-2-34 15,4-2-91-15,-4-1-184 0,0-3-270 0,0-2-467 16,0-1-104-16,0-1-69 0</inkml:trace>
  <inkml:trace contextRef="#ctx0" brushRef="#br0" timeOffset="-24463.14">1149 15433 183 0,'0'0'3773'16,"0"0"-2692"-16,0 0-780 0,0 0-91 16,0 0 53-16,0 0 0 0,3 22-76 15,-3-8-25-15,0 3-47 0,4 3-64 16,-4 3-51-16,0 3-18 0,2 1-51 16,-2 2-52-16,4 0 40 0,-2-1-46 0,-2-1 4 15,0-2 17-15,0-3 3 16,0-3-33-16,0-4-12 0,0 0-7 0,0-6-46 15,0-3 21-15,-2-2-28 0,2-2-180 16,0-2-144-16,0-1-216 0,0-1-628 0,0-5-393 16</inkml:trace>
  <inkml:trace contextRef="#ctx0" brushRef="#br0" timeOffset="-23935.64">1032 15681 2232 0,'0'0'1845'0,"0"0"-1354"0,0 0-355 16,0 0-135-16,0 0 14 0,0 0-14 16,0 0 2-16,0 0 65 0,0 0 18 15,29-19-65-15,-17 13-21 0,5 2-43 16,-1 0-12-16,1 1-3 0,-1 2 27 15,1 0-12-15,-3 1 12 0,5 0-9 0,-5 2-3 16,1 0 15-16,1 0 12 0,-3 1-8 16,-3-1-113-16,-4 0-65 0,4 0-24 15,-3 1 18-15,-5-2 59 0,2 0 97 16,-2-1 52-16,-2 0 83 0,0 0 141 16,0 0 94-16,0-1 79 0,0 1-16 15,-2 0-72-15,2 0 37 0,-4 0 2 16,4 0-86-16,-2 3-117 0,-2-2-73 0,-3 1-42 15,7 2 3-15,-2-1-26 0,-2 1-7 16,4 1-37-16,0-1-44 0,0 1-9 16,0 0-37-16,0 1-8 0,0-1-41 15,0-1 1-15,6 2-1 0,-2-3-9 16,-1 0-185-16,3-2-132 0,-2-1 106 16,2 0 157-16,-2 0 122 0,2-1 51 15,1-2-55-15,-1 1-41 0,0-2 31 16,-2 1 54-16,2 1 77 0,1 0-1 0,-5 0-5 15,0 1-29-15,-2-1-26 0,4 0-39 16,-2 2-45-16,-2-1-3 0,0 1 90 16,0-2 26-16,-2 2-4 0,-2-1-67 15,4 1-234-15,-2 0-369 0,0-1-617 16</inkml:trace>
  <inkml:trace contextRef="#ctx0" brushRef="#br0" timeOffset="-23394.87">1431 15654 2771 0,'0'0'961'0,"0"0"-653"15,2 21-114-15,-2-12 27 0,0 1 38 16,0 0-66-16,0-1-34 0,0 2-31 15,0-4-51-15,-2 0-20 0,2-2 1 16,0-1 15-16,0-2 9 0,0-1 24 16,0-1 9-16,0 0-3 0,0 0-25 15,0-1-29-15,-5-1-10 0,5-1 0 16,0 1 46-16,0-2 50 0,0-1-26 0,-2-3-40 16,-2-1-27-16,4 0-30 0,-2-3-21 15,0 0-1-15,2-3-29 0,0 2-3 16,0-1-6-16,4 3-6 0,-4-1 2 15,6 3 10-15,1 1 12 0,-3 2 0 16,-2-1-15-16,4 3-6 0,0 1 6 0,0 0 3 16,-3 2-10-16,3 1-5 0,0 0 3 15,0 0 0-15,-2 1-4 0,-2 2-11 16,5 0-25-16,-3 1-75 0,0 2-64 16,-4 0-144-16,0-1-262 0,0 2-423 15,0-3-375-15,-2 2-542 0</inkml:trace>
  <inkml:trace contextRef="#ctx0" brushRef="#br0" timeOffset="-22962.04">1579 15631 2055 0,'0'0'1622'0,"0"0"-1088"16,0 0-279-16,0 0-94 16,0 0 48-16,0 0-90 0,2 23-64 0,-2-12 6 15,0 1-21-15,3 2-19 0,-3 1-20 16,0-1 2-16,0 0 33 0,4-1-36 16,-4-3-27-16,0-2 26 0,0-3 1 0,0-2 12 15,0-2 24-15,0-1-36 0,0-1-63 16,-4-3-68-16,4-2-74 0,0-1 32 15,0-4 13-15,0-1-114 0,0-2-109 16,0-1-127-16,-3 0-103 0,1-1-131 16,2 5-803-16</inkml:trace>
  <inkml:trace contextRef="#ctx0" brushRef="#br0" timeOffset="-22818.24">1608 15463 2138 0,'0'0'1216'0,"0"0"-637"0,0 0-135 0,0 0-150 15,0 0-141-15,0 0-85 0,0 0-28 16,0 0-4-16,0 0-14 0,0 0-22 16,19 7-98-16,-17-2-136 0,4 2-199 15,-6 0-349-15,4 1-1210 0</inkml:trace>
  <inkml:trace contextRef="#ctx0" brushRef="#br0" timeOffset="-22484.59">1687 15689 718 0,'0'0'2342'15,"0"0"-2048"-15,0 0-230 0,0 0 12 0,0 0 143 16,0 0-33-16,0 0-70 0,0 0-53 16,0 0-10-16,0 0-9 0,0 0 3 15,16 4 31-15,-16-7 67 0,0-1 56 16,3-1 33-16,-1-1 16 0,-2-1-24 15,0-2-5-15,4 0-66 0,-2-3-41 16,2 1-41-16,-2 0-40 0,2-1-33 16,-2 4-2-16,2 1 2 0,-2 4 30 0,3 0-18 15,-3 2-11-15,2 1 1 16,-2 1 17-16,0 2 20 0,4 0 3 0,0 4-6 16,-2 1-9-16,3 1-9 0,-5 1-18 15,4-1-3-15,-2 0-21 0,0-1-60 16,-4-2-106-16,6 0-64 0,-6-2-80 0,7-3-306 15,-3-1-662-15,-2 0-495 0</inkml:trace>
  <inkml:trace contextRef="#ctx0" brushRef="#br0" timeOffset="-21929.01">1848 15557 3432 0,'0'0'1145'0,"0"0"-687"15,0 0-75-15,0 0 20 0,0 0-1 16,0 0-59-16,0 0-82 0,0 0-122 15,-12 19-124-15,8-14-15 0,4 1-37 0,-2 2-29 16,-3-1-33-16,5 0 15 16,0 0-27-16,0 2-10 0,0-2-8 0,0 1-19 15,0 0-20-15,0-2-11 0,0 1 52 16,0-3 9-16,5-3-52 0,-3-1 34 0,-2 0 38 16,0 0 68-16,4-1 30 15,-2-3 55-15,-2-3 9 0,4 0 3 0,-2-3-16 16,2 0 13-16,-2-1-22 0,2-1-8 15,-2-1-4-15,3 0 3 0,-1 1-8 16,-4 1-8-16,4 2-17 0,-2 1-18 16,-2 3 6-16,4 3-4 0,-4-1 16 15,0 3 18-15,0 0 9 0,2 0 15 16,-2 3 28-16,0 0-22 0,0 1-36 16,0 3-10-16,-2-1-2 0,-2 3 18 15,4 0-15-15,0 2-3 0,-2-3-17 0,-2 3-22 16,4-3-3-16,0 1 30 0,0 1-1 15,0-2-5-15,-2 2-33 0,0 0 8 16,2-1 25-16,-5 1 7 0,5 1 11 16,-2 0 12-16,2 1 37 0,-4 0-34 15,2 0-12-15,-2-1 39 0,4 1-42 0,0-1 0 16,-2-1-11-16,2 1-10 0,-4-3 6 16,4 2 15-16,0-4-2 0,0 2 2 15,-2-3 33-15,-2 0-6 0,4 0-27 16,-7-1-1-16,7 0 1 0,-4-2 25 15,0 2 11-15,-2-1-36 0,0-2-9 16,0 0-24-16,-3-1-37 0,1 0-24 16,2 0-18-16,2-2-34 0,-3 1-37 15,5-2-178-15,2 0-243 0,-4 2-422 16,4-2-426-16,0 3-222 0</inkml:trace>
  <inkml:trace contextRef="#ctx0" brushRef="#br0" timeOffset="-21218.22">1133 16112 2251 0,'0'0'1870'0,"0"0"-1247"15,0 0-213-15,0 0-161 0,0 0-21 0,0 0-26 16,-17 19-60-16,13-8-9 0,-4 2-27 16,2 1-43-16,0 1-30 0,-1 0-30 15,5-1-3-15,2-1-21 0,0-2-27 16,2-2-46-16,3-1-29 0,-1-3-56 0,2-1-8 15,0-3-13-15,4-1-1 0,-1-3 28 16,-1-3 41-16,2-1 46 0,-1-3 86 16,-3 0 10-16,0 1 45 0,0-1 3 15,-2 0 21-15,0 1 22 0,-4 1-37 16,0-1-15-16,0 1 2 0,0-1 28 16,0 2-21-16,-2-2 9 0,-4 2-4 15,4-1 7-15,-2 3 0 0,2 0 2 0,-2 1-23 16,2 2-49-16,-2 0-63 0,4 1-73 15,-3 1-22-15,3 0-33 0,0-1-105 16,0 1-381-16,3 0-823 0,1-3-1183 0</inkml:trace>
  <inkml:trace contextRef="#ctx0" brushRef="#br0" timeOffset="-20913.09">1439 15927 3406 0,'0'0'962'16,"0"0"-604"-16,0 0-45 0,0 0-9 0,-23-4 3 16,13 6-23-16,2 3-55 0,-5 1-51 15,1 3-55-15,3 2-38 0,-1 2-22 16,4 4-21-16,0-1-42 0,2 5-3 16,4 0-27-16,0 0-33 0,0 0-37 15,0-3-14-15,4 0-15 0,0-3 5 16,-2-2 0-16,4-3 16 0,0 0 41 15,-2-2 34-15,3 0 33 0,-5-2 10 16,4-1 8-16,-4 2-15 0,4-2 12 16,-6-1-3-16,0 1-12 0,4-3-54 15,-4 1-49-15,2-1-49 0,-2-2-118 0,0 0-149 16,0 0-168-16,0-5-360 0,-2 3-396 16,-2-4-579-16</inkml:trace>
  <inkml:trace contextRef="#ctx0" brushRef="#br0" timeOffset="-20717.25">1300 16101 4206 0,'0'0'920'16,"0"0"-920"-16,0 0-67 0,21 16-92 16,-9-13-31-16,3 0 33 0,-3-3 157 15,5-1 3-15,-1-2 71 0,1 1-28 16,-1-3-34-16,1 3-10 0,0-2-2 15,-5 2-153-15,0-1-241 0,1 1-167 16,-5-2-103-16,-2 3-510 0,0 1-570 0</inkml:trace>
  <inkml:trace contextRef="#ctx0" brushRef="#br0" timeOffset="-20150.29">1786 16031 1665 0,'0'0'406'0,"0"0"-166"0,0 0-91 16,0 0 89-16,0 0 36 0,0 0-31 16,0 0-10-16,-4 21 4 0,4-11 25 0,4 0 39 15,-4 1 43-15,6 0-64 16,-2 0-76-16,-1-1-57 0,1-2-71 0,-2-1-30 15,-2-1-13-15,0-4 9 0,0 1 13 16,0-3 0-16,0 0 8 0,0 0 4 16,0 0 9-16,0-1-28 0,0-1-31 15,0-2-16-15,-2 0 34 0,-2-3 74 16,-3-4-18-16,1 0-43 0,-2-3-12 16,2-1-6-16,-3-2-9 0,5 0-6 15,-2 1 1-15,0 2-1 0,4 3 6 0,0 0-18 16,2 2-2-16,2 4-1 15,0-1-30-15,4 2-22 0,0 0 7 0,0 1 21 16,7 2 24-16,-1 1 0 0,3 0 3 16,-3 0-3-16,3 4-21 0,1 0-36 15,-3 1-58-15,-3 0-51 0,2-1-55 0,-1 0-65 16,-5 0-130-16,0-2-180 0,-2 1-116 16,0-3-75-16,-4 0-458 0,2 0-228 15</inkml:trace>
  <inkml:trace contextRef="#ctx0" brushRef="#br0" timeOffset="-19748.29">2011 15944 225 0,'0'0'3427'0,"0"0"-2461"15,0 0-686-15,0 0-72 0,0 0 51 0,-10 22-44 16,4-15-60-16,0 1-19 0,2 2-13 15,-3 0-32-15,1 1-40 0,0 0-27 16,0 0-21-16,2 2 0 0,-3-3-3 16,7-1-10-16,-2-1-29 0,2-2-3 0,0-2-30 15,0 0-31-15,2-3-15 0,-2 1 15 16,7-2 33-16,-3 0 16 0,-2-3 15 16,4-1 11-16,0-1 28 0,0-2 0 15,-1-2 1-15,-1 2 2 0,2-2 12 16,-2 0-2-16,-2 0 17 0,2 2 6 15,-2-2-12-15,-2 3-20 0,0 1 23 16,0 1 21-16,0 3 22 0,0-1 39 0,0 2 33 16,0 0 5-16,0 3-26 0,0 1-71 15,0 3-50-15,0 1-63 0,0 2-40 16,0 1-41-16,0-2 47 0,0-1-12 16,0-2 9-16,7-2 16 0,-3-3-107 15,2-1-95-15,-2-1-60 0,2-3-154 16,0-1-191-16,1-1-385 0,-3-1-546 15</inkml:trace>
  <inkml:trace contextRef="#ctx0" brushRef="#br0" timeOffset="-19221.36">2129 15948 3011 0,'0'0'764'0,"0"0"-368"0,0 0-203 15,0 0-35-15,0 0 17 0,0 0-6 16,0 0 15-16,0 0 5 0,0 0-43 16,0 0-49-16,-16-5-12 0,14 10-24 15,0 2-22-15,-5 1-12 0,3 2 28 16,2 1-10-16,-4 2-12 0,2-2-27 16,4 0-6-16,0-1-57 0,0-1 9 15,0-2-31-15,0-1-30 0,0-2 21 16,0-2-18-16,4 0 8 0,-2-2 19 15,2 0 12-15,-2-3 3 0,4-2 27 0,1-2 35 16,-5-3 2-16,4 2 1 0,0-2 1 16,-2-2-1-16,2 1 20 0,-3-2 7 15,1 0 12-15,2-3-4 0,-4 1 4 0,0-3 0 16,4-1-4-16,-6-2-8 0,6-1 14 16,-6 0-5-16,0-1 11 0,0 0-2 15,0 1-19-15,0 3 19 0,0 3 23 16,0 5 22-16,0 3 0 0,0 4 9 15,0 3 11-15,0 1 7 0,0 2 21 16,0 5-25-16,0 4-33 0,-2 7-44 16,-2 6 2-16,4 4 9 0,0 4 21 15,0 0-34-15,0 2-35 0,0-2-24 16,0-3-39-16,4-1-42 0,-2-4 2 0,5-5 7 16,-3-3 2-16,2-4 19 15,0-4 21-15,-2-2-10 0,2-2-32 0,1-3-64 16,-3-1-74-16,-2-2-82 15,2-4-155-15,-2-1-78 0,2-1-49 0,-2-3-73 16,-2 0-367-16,4 1-372 0</inkml:trace>
  <inkml:trace contextRef="#ctx0" brushRef="#br0" timeOffset="-18363.47">2319 15901 1547 0,'0'0'1003'0,"0"0"-540"0,0 0-137 16,0 0-49-16,0 0-28 0,0 0-22 16,0 0-31-16,0 0 0 0,0 0 7 15,0 0 12-15,-4-2 5 0,4 3-13 16,-4 1-15-16,-2 2-68 0,-4 4-24 0,3 1-40 15,-5 2-24-15,4 3 1 16,2 0-4-16,-1 0-15 0,1 0-18 0,6-2-13 16,0 1-17-16,0-5-16 0,0-1-23 15,4-3-4-15,2 2-5 0,3-3-1 16,-1-3-15-16,2 0-3 0,-1-5 21 16,1-2 27-16,0-2-9 0,3-1-3 15,-7-1 9-15,4-1 9 0,-1 0 43 0,-3 1 9 16,0-1 16-16,-4-1-4 0,4 3-8 15,-6-1-10-15,4 3 24 0,-4 0 22 16,0 4 42-16,0 1 19 0,0 2 14 16,2 1 3-16,-2 0 1 0,0 4-17 15,0 0-8-15,0 4-82 0,0 2-21 16,-2 2-30-16,2 4 27 0,0 0 2 16,-4-2-1-16,4 0-52 0,0-3-55 0,4 0-70 15,-4-5-57-15,2-1-41 0,5-2-143 16,-3-3-189-16,0-1-102 0,2-5-276 15,0-1-203-15</inkml:trace>
  <inkml:trace contextRef="#ctx0" brushRef="#br0" timeOffset="-17963.75">2474 15907 1246 0,'0'0'2319'0,"0"0"-1689"0,0 0-360 15,5 18-162-15,-5-11-28 0,6 2 77 16,-6 0 9-16,4 2-35 0,-2-3 18 15,2 2 25-15,-4-3 11 0,2 1-31 16,2-1-39-16,-4-3-46 0,0-1-23 0,0-2-29 16,2 1-17-16,-2-2-31 0,0-2-2 15,0 0-6-15,0-1 39 0,-2-2 36 16,2-1 61-16,0-3 5 0,-4 0-29 16,2-3-13-16,-2-2-12 0,4-1-9 15,0-1-6-15,-2-1-30 0,-2 0-3 16,4 2-2-16,0 1 2 0,4 1 3 15,-2 1 12-15,2 4-15 0,-2-2-12 16,2 3-18-16,-2 2-6 0,3-1 12 0,-3 4 24 16,2 1 1-16,0-1 23 15,-4 2-6-15,6-1-16 0,0 1 0 0,0 1-1 16,-1 1 0-16,3 1-1 0,0 0-1 16,2 1-14-16,-1 0 3 0,1-2-27 15,0 1-24-15,3-1-22 0,-7 0-14 0,6-2-7 16,-1 1-12-16,-7-1 6 0,2 0-30 15,0-1-64-15,-2 1-148 0,-1-2-243 16,-3 1-385-16,0-1-214 0,0 0-589 16</inkml:trace>
  <inkml:trace contextRef="#ctx0" brushRef="#br0" timeOffset="-13689.92">1358 16774 424 0,'0'0'212'16,"0"0"1041"-16,0 0-792 0,0 0-113 16,0 0-74-16,0 0-21 0,0 0-34 0,0 0-6 15,0 0-27-15,0 0-7 0,0 0-6 16,6-2 1-16,-6 2 18 0,0 0 20 16,0 1-13-16,0 1-24 0,0 3-29 15,0 3 9-15,2 5-28 0,-2 3-33 16,0 3 0-16,-2 2-19 0,2 1-2 0,-4-2-4 15,2 0-5-15,-2 1 2 0,-2-6-9 16,4 0-8-16,-2 0-7 0,0-3-15 16,4-5 0-16,-5 1-3 0,3-4-22 15,2-1-2-15,0-3-2 0,0 0-40 16,0 0-24-16,0-3-25 0,0 0-14 16,0-2-13-16,0-1 51 0,0-5 40 15,0-1 25-15,0-2 2 0,0-3-3 16,0-1-15-16,0 0 17 0,-4-1 1 0,2-1 16 15,-2 1-16-15,2-2 0 0,-2 2 0 16,4 1-1-16,-2 1-20 0,2 1 18 16,-4 2 3-16,4 3 12 0,0 0 9 15,0 3-18-15,0-2 15 0,4 3-5 16,-4 2 8-16,2-1-3 0,-2 3 9 16,0-1-6-16,0 1 0 0,4 2 3 15,-4 0-2-15,0-1-7 0,0 2 6 0,0 0-9 16,2 0-10-16,2 3 0 0,-2 1 52 15,9 5 3-15,-1 3-20 0,0 5-37 16,3 3 0-16,3 3 11 0,-3 3-9 16,-1-2-2-16,2 1-31 0,-1-3 1 0,-1-3 3 15,1-1 24-15,-1-3-12 0,-4 0 12 16,7-4 3-16,-9-3 0 0,6-2 12 16,-5-1 3-16,3-2 0 0,-4-2-4 15,2 1-10-15,-6-2 1 0,5-3 56 16,-3 0 20-16,2-2-12 0,-4 0-12 15,-2-4-2-15,4-1-13 0,-4-2-9 16,2-1-18-16,-2-1 0 0,0 0-11 16,0-1 0-16,-2-2 2 0,-2 0-3 15,2 0-2-15,2 1-1 0,-4-2-24 16,2 2-3-16,2 0 6 0,-4 4-1 0,4 2 13 16,0 0-3-16,0 5-3 0,0 2 6 15,0 0-6-15,0 3-6 0,0 0-6 16,0 0-15-16,0 0-6 0,0 0 27 15,0 3-28-15,0-2-11 0,0 0-6 0,0 1-49 16,0 2-66-16,0 2-65 0,0 0-122 16,0 2-163-16,-7 0-234 0,7-2-521 15,-2-1-536-15</inkml:trace>
  <inkml:trace contextRef="#ctx0" brushRef="#br0" timeOffset="-12236.76">1757 16659 1489 0,'0'0'992'15,"0"0"-509"-15,0 0-137 0,0 0-79 16,0 0-49-16,0 0-2 0,0 0-18 0,0 0-5 15,0 0-29-15,0 0-25 0,-6 3-23 16,6-2-21-16,0-1-15 0,-4 0-10 16,4 2-9-16,0 0 6 0,0 1 6 0,0 0-18 15,0 4-9-15,0 3-10 0,0 2 1 16,0 4-19-16,6 2-6 0,-6 1 9 16,6 1 13-16,0 0-1 0,1-2-6 15,-3 0-12-15,2-3-14 0,-2-2 1 16,-4-2 23-16,6-1-10 0,-6-3 6 15,4-1-9-15,-1-1-9 0,-3-3 18 16,0-1-6-16,0-1-11 0,0 0 10 16,0 0-14-16,0-1-3 0,0 0-13 0,0-1-2 15,0-4 18-15,-3 0 18 0,-1-4 25 16,4-2-16-16,-6-2-27 0,4-3-6 16,-4-1-18-16,4 0 0 0,-2-1 24 15,4-1 0-15,-2 3 17 0,2 0-2 16,0 0-12-16,0 1 24 0,2 1 3 15,2 1-12-15,-4 0 1 0,2 2 11 0,2-1-6 16,0 3 12-16,-4-1-15 0,6 3-9 16,-6-1-12-16,4 2 0 15,-1 0-3-15,1 1 1 0,-2 1-1 0,-2 1-15 16,4 0 6-16,2 1-18 0,-4 0 0 16,2 1-7-16,0 0-8 0,3 2 3 15,-1 0 21-15,4 3 9 0,-2 2 12 0,5 1-1 16,-5 3-12-16,4 1 10 0,-1 3-21 15,-1 2 3-15,3 2-18 0,-1 1 17 16,-2 0 10-16,1 0-12 0,-1 0 9 16,-2-1 0-16,3-1 15 0,-7-2 1 15,2 0 35-15,0-3 4 0,0 1 5 16,-2-1-24-16,-1-2 0 0,1 0 7 16,-4-3-7-16,0 1-18 0,0-1 12 15,0-1-12-15,-4 2 21 0,1-2 3 16,3 1 4-16,-4-1 2 0,-2 1-3 0,0 0 0 15,0 0-3-15,2 0-12 0,-3 1-12 16,-3-2-3-16,4 1-3 0,-7-1-12 16,5-2 15-16,2 0 23 0,0-2-23 15,0 0-19-15,-1-1-5 0,1-1-3 16,6 0 6-16,-4-2-15 0,0 1-19 0,2-2-5 16,2 0 5-16,0-1-23 0,-4 1-41 15,4-1-42-15,0 0-88 0,4 0-79 16,-4 0-120-16,0-1-183 0,0 0-178 15,2 2-536-15,-2-1-188 0</inkml:trace>
  <inkml:trace contextRef="#ctx0" brushRef="#br0" timeOffset="-11484.79">2092 16320 1087 0,'0'0'534'0,"0"0"-261"15,0 0-92-15,0 0 72 0,4-18 31 16,-4 15-55-16,2-1-30 0,-2 2 9 0,0 0 2 16,0 1-7-16,0-1 2 0,0 2 19 15,0 0-3-15,-2 0 14 0,-2 3 30 16,2 1-20-16,-2 1-71 0,-2 3-40 16,-1 6-13-16,3 0 0 0,-2 7 13 15,0 3 8-15,0 3-15 0,2 3-10 16,4-1-17-16,0-2-40 0,0-2-30 15,4-1-30-15,2-5-51 0,0-2-49 16,2-3-11-16,1-5 2 0,1-2 0 16,2-3 13-16,-1-2-16 0,1-4-10 0,-2-2-42 15,3-4-49-15,-3 0-19 16,1-4 48-16,-3 0 51 0,-2 0 87 0,2 0 21 16,-2 0-27-16,-6 1-1 0,7-1 53 15,-7 2 25-15,0 0 3 0,0 0 49 0,0 3 19 16,0-1 33-16,-7 3 12 0,7 1 15 15,-6 0 12-15,4 3 17 0,-4 1-24 16,0 0-43-16,0 3-18 0,-1 0-24 16,-5 4-37-16,8 1-18 0,-6 0-9 15,3 4 12-15,1 0 25 0,4 1-28 16,-2-2-21-16,4 1-67 0,-2-4-17 16,2-1-31-16,0-1 0 0,0-3 9 15,2-1-9-15,-2-1 5 0,4-1-70 16,-2 0-156-16,2-3-105 0,-2 0-111 15,5-4-162-15,-3 1-489 0,-2-1-541 0</inkml:trace>
  <inkml:trace contextRef="#ctx0" brushRef="#br0" timeOffset="-10188.61">1935 16887 537 0,'0'0'655'0,"0"0"-134"0,0 0-102 0,0 0-47 15,0 0-27-15,0 0-15 0,0 0-27 16,0 0-50-16,0 0 30 0,0 0-1 15,0 0-41-15,4 10-22 0,-8-9-14 16,4-1-43-16,-2 1-18 0,-2 0-11 16,2 1-14-16,-2 1-19 0,-3 0-16 15,1 0-17-15,2-1-22 0,-2 1-8 16,-5 0-4-16,5 0-16 0,-6-2-17 16,6 0-33-16,-5 2-31 0,1-1 10 0,-2-2 2 15,3 1-14-15,1-1 5 0,2 0-21 16,2 0 25-16,-2 0 11 0,6 0-6 15,-3 0-18-15,3 0-24 0,0 0-28 16,3 0-34-16,-3 0-65 0,4-1-98 16,-2 1 89-16,8-2-44 0,-4-1-76 0,5 2-296 15,-5 1-517-15,4-1-531 0</inkml:trace>
  <inkml:trace contextRef="#ctx0" brushRef="#br0" timeOffset="-9113.3">1195 16446 1066 0,'0'0'560'0,"0"0"-264"16,0 0-111-16,0 0-10 0,0 0 87 15,0 0 73-15,-19-15 17 0,19 15-27 16,0 0-54-16,0-1-25 0,0 1-25 15,0 0-44-15,0 0-35 0,0 0-49 16,2 0-38-16,-2 0-18 0,0 0-10 16,0 0-14-16,0 0-11 0,7 0 1 15,-3-1 67-15,2 0-2 0,6-3 33 0,5-1 5 16,1-3-23-16,7-1-23 0,4 0 16 16,0-3 0-16,6 1-18 0,3-2-31 15,1 0-3-15,0 2-22 0,0-2 41 16,1 1-10-16,-5 1 3 0,4 0 13 15,-6 0-31-15,-2 3 9 0,0 0 0 16,-8 0-27-16,2 2-10 0,-5-1-11 0,-3 1-21 16,-3 1 9-16,1 0 2 0,-9 1 4 15,4 0-24-15,-8 2-31 0,3-1-3 16,-5 1 6-16,2 2 30 0,-2 0 10 16,0 0 2-16,0 0-21 0,-2 2-24 15,2 1-37-15,-5-1-13 0,3 3-96 16,-4 1-209-16,2-1-164 0,-2 1-172 15,4 2-463-15,-2-3-254 0</inkml:trace>
  <inkml:trace contextRef="#ctx0" brushRef="#br0" timeOffset="3394.23">1848 13495 2463 0,'0'0'1062'0,"0"0"-668"16,0 0-262-16,0 0-68 0,0 0 57 15,0 0 0-15,0 0-15 0,0 0-23 16,0 0-15-16,0 0-21 0,-10 2-20 16,10-2-14-16,-6 0 23 0,6 0 32 15,-7 0-31-15,5 0-35 0,-4-1-2 16,4 0-2-16,-4-2 2 0,0 1 1 15,-1 0 42-15,-3 1-22 0,6-1 4 16,-6 0-13-16,3 1-10 0,1-1 1 16,-6 1 15-16,4 1-5 0,-1 0 11 0,-1 0 16 15,2 0 15-15,-1 0-3 0,-1 0 6 16,-2 1-4-16,3 2-5 0,-1-2 3 16,0 2-7-16,-1-2-2 0,3 1-10 15,-2 1-8-15,-1-1-13 0,-1 0 0 16,2-1-11-16,-1 1-1 0,-1 0-18 0,2-1-10 15,-3-1 13-15,3 2-3 0,0-1 15 16,-3-1 2-16,5 1-2 0,-4-1-15 16,3 1 15-16,-1-1-10 0,-2 2 10 15,1-1-9-15,-1 0 12 0,1 1 12 16,-3-1 13-16,2 2-13 0,-1-2 0 16,3 1-10-16,-3 2 19 0,1-2-19 15,-2 3 8-15,1-3-10 0,1 2-3 16,-1-1-9-16,1-1-6 0,0 1 6 15,-1-1 12-15,5 1-2 0,-5-1 0 16,1 1-10-16,4 0-10 0,-5-1 4 0,1-1 17 16,4 3 1-16,-3-2 1 0,1 1 0 15,-2-1 0-15,1 0-1 0,-1 1 0 16,4-1 0-16,-5 2 0 0,7-1 0 16,-6 1-1-16,3-2 1 0,1 2 0 0,-2-1-2 15,1 0-10-15,1 1-6 0,-2-1 0 16,2 0 2-16,-3-1 1 0,5 1 13 15,-2 0-10-15,2-1-6 0,-3 1 15 16,5-1-19-16,-4-1 1 0,2 2 0 16,0-2 5-16,-1 1 15 0,1 0 1 15,0 0 2-15,0 0 1 0,4-2-1 16,-5 3-2-16,1-2-11 0,0 0-16 16,0-1-7-16,4 1 4 0,-4 2 12 15,1-3 5-15,-1 0 1 0,0 0 10 16,2 1 0-16,0-1 1 0,-2 1-1 0,-1-1-10 15,5 1-3-15,-4-1 15 0,2 2-2 16,-2 0 2-16,2-1 4 0,-3 0 23 16,3-1 4-16,-2 3-7 0,4-2-9 15,-2 0-3-15,2 0-12 0,-2 2 0 16,2-3-18-16,-2 1 16 0,1 1-16 0,1-1 16 16,-2 0-10-16,2 2 11 0,-2-2 0 15,2 1-1-15,-2-1-11 0,2 1 1 16,-2 1-9-16,2-1 20 0,-3 2-2 15,-1-1 1-15,4 0 2 0,-2 0 0 16,0 0 0-16,0 1 2 0,-2-2 10 16,3 1-12-16,-1 1 0 0,4-2-12 15,-6 1-7-15,6 1-2 0,-2-2 9 16,-2 1-1-16,4 1-8 0,-2-1 20 16,-2 1-14-16,4 1-7 0,0-3-2 0,-2 5 12 15,0-1 8-15,2 1-17 0,0-2-4 16,0 2 22-16,0-2 3 0,0 1 1 15,0 1 1-15,0-2-2 0,0 1 13 16,0 1-10-16,0 0 9 0,0-1-12 16,0 1 0-16,0-1-1 0,0 0-17 0,0-1 2 15,0 2-2-15,0-2-4 0,0 2-12 16,0-3-9-16,0 2-9 0,0 0 15 16,0 1 22-16,0-2 14 0,0 0 1 15,0 1 0-15,0-1-1 0,0 2-2 16,0-1 1-16,0 1 1 0,0-1-11 15,0 0 12-15,0 1-1 0,0 0 2 0,0 0 1 16,0 0-2-16,0-1-9 0,0 2-7 16,0-2 4-16,0 0 11 0,0 0-2 15,0 0-9-15,0 1 11 0,0-2 1 16,0-1 0-16,0 2 1 0,0-2-1 16,0 0-1-16,0 2 1 0,0-1 2 15,0 1 1-15,0 1-1 0,0-3 1 16,0 3 0-16,0-2 16 0,0 1-4 15,0 0 7-15,0 0-22 0,0 0 0 16,0 1-13-16,0-1 10 0,0 0-9 0,0 1-7 16,0-1 1-16,0-1 17 0,0 2-15 15,0-2 14-15,0 2-1 0,0-2-12 16,0 1 15-16,0-1 1 0,0 2-1 0,0-1 3 16,0-1 15-16,0 2-15 0,0-1 25 15,0 2-9-15,0-2-4 0,0 2-2 16,0 1-13-16,0-3-3 0,0 4-9 15,0-3-16-15,0 3-18 0,0-3 21 16,0 1 1-16,0-1 8 0,0 1 15 16,0 0-24-16,0-2-3 0,0 2 25 15,0 1-22-15,0-4 23 0,0 2-1 16,0 0 2-16,0 0-10 0,0-1 11 16,0 2 1-16,0-3 1 0,0 3 0 15,0-2-1-15,0 1-1 0,0 0 0 16,0 0 0-16,0-1-1 0,0 1 1 0,0 0-2 15,0-2 1-15,0 4-1 0,0-3-15 16,0 1 17-16,0-1 2 0,0-1 11 16,0 2 2-16,0-1 4 0,0 0 6 15,0 1 9-15,0-2 6 0,0 1-15 16,0 1-7-16,0-1 1 0,0-1-4 0,0 2 4 16,0-2-17-16,0 1 10 0,0-1-12 15,0 1 0-15,0-1-1 0,0 0-2 16,0 0-9-16,0 0 9 0,0 0 2 15,0 1 0-15,0-1-1 0,0-1 1 16,0 2 1-16,0-1 12 0,0 0 0 16,0 0 19-16,0 1-9 0,0 0-4 15,0-1-17-15,0 0 0 0,0 2-1 16,0-1 0-16,0-2-2 0,0 2-13 16,0 1 12-16,0-2-13 0,0 0-5 15,0 1-4-15,0 0-21 0,0-1 24 16,0 1-6-16,0 1 13 0,0-2 12 0,0 1-12 15,0 1 15-15,0 0 0 0,0-2-2 16,0 1-8-16,0 1 8 0,0-2 4 0,0 1-1 16,0 0-1-16,0 0 0 15,0 0 1-15,0 0-1 0,0 0-22 0,0 1-9 16,0-1 16-16,0 0 2 0,0 0 10 16,0-1-12-16,0 1-7 0,0 0 3 15,0-2 1-15,0 1 15 0,0-1 1 16,0 0 0-16,0 0 2 0,0-1 0 15,0 1 3-15,0 0 10 0,0 0-11 16,0-1-2-16,0 0-1 0,0 1-12 16,0 0 13-16,0 0 0 0,0 0-15 15,0-1-1-15,0 1-12 0,0 1-22 0,0-2 10 16,0 1 12-16,0-2 9 0,0 2 6 16,0 1 13-16,0-3-2 0,0 1 1 15,0-1 1-15,0 0 3 0,0 1 10 16,0-1 0-16,0 2-1 0,0-3-11 15,0 1 12-15,0 0-13 0,0 1-13 16,0 0-6-16,0 0-10 0,0 1 1 0,0-2 3 16,0 1-32-16,0 0 23 0,0 1-20 15,0-1-9-15,0 0 19 0,0-1 25 16,0 1 16-16,0-1-19 0,0 0 22 16,0 1 14-16,0-1-2 0,0 0 7 15,0 0 0-15,0-1 16 0,0 1-7 16,0 2 16-16,0-3-12 0,0 1-4 15,0 0-6-15,0 1-22 0,0-2-1 16,0 2-1-16,0-3-17 0,0 4-9 16,0-2 25-16,0-1 2 0,0 2-10 0,0 0 11 15,0-1 0-15,0 1 13 0,0 1 6 16,0-2-19-16,0 1 0 0,0-1-2 16,4 1-1-16,-4 0-8 0,6 0 10 15,-6-3-1-15,6 3-1 0,-6-1-23 0,6 0 4 16,-6 2 7-16,7-3 15 15,-3 2-1-15,-2-1-1 0,4 0 2 0,-4 0 29 16,4 0-7-16,-2 2-10 0,-2-2 36 16,5 1-17-16,-3-1-25 0,-2 0-6 15,2 2-1-15,2 0 1 0,0-1-3 16,-1 1 0-16,-1-1-19 0,2 1 9 16,-4-1 1-16,4 1-4 0,0 0-3 15,5-2-15-15,-7 0-10 0,2 2 3 16,4-2 15-16,-1-1-34 0,-3 1 41 15,2-1 19-15,2 0 32 0,-1 0-7 0,1 1-23 16,-4-1 17-16,5 0 3 0,-5 0 4 16,4 0 2-16,-2 1-28 0,3 0 28 15,-3-1-28-15,0 1-2 0,3 0 0 16,-3-1-14-16,0 0 15 0,4 0 0 16,-1 1 1-16,1-1-1 0,-1 0 1 0,1 0-2 15,-2 0 1-15,1 1 0 0,1-1 1 16,-2 1 1-16,3-1 12 0,-3 0-11 15,3-1 70-15,-1 1-56 0,0 1 21 16,1-2-2-16,-1 1 100 0,1 0-100 16,-3 1-33-16,6-1 10 0,-3 0-9 15,-3 1-3-15,7-1-10 0,-5-1 9 0,3 1-17 16,-3-1 3-16,2 1-13 0,1-1 28 16,-3 0-2-16,5 0-27 0,-7 0 14 15,7 0-5-15,-3 0 17 0,1 0-10 16,1 0 11-16,-1 0 1 0,-1 0 2 15,-1 0 0-15,1 0 35 0,3-1-17 16,-3 1-16-16,0 0-2 0,3 0 0 16,-5 0-1-16,5 0 19 0,-5 0-1 15,3 1-18-15,1-1 0 0,-3 2-12 16,1-1 12-16,1 0 0 0,-3-1 1 0,3 1-2 16,-3 1 2-16,5-1 10 0,-7 0-9 15,6 1 20-15,-3-1-9 0,1 0-13 16,-1 1 3-16,-1-1-1 0,-2-1 16 15,7 1-16-15,-5-1 13 0,-1 0-2 16,5 0 15-16,-3 0-26 0,3 0 0 0,-3 0 0 16,3 0 1-16,-6 0 13 0,7-1-14 15,-3 1 0-15,1-1-1 0,1-1 11 16,-1 1-10-16,-1 0-1 0,3 1 2 16,-3-2 16-16,1 1 6 0,-3 0 0 15,3 1-13-15,1-2-10 0,-3 1-2 16,3 1-1-16,-3 0-1 0,-1 0 0 15,2 0-10-15,-1 0 12 0,-1 0 0 16,1 0 1-16,-1-1-1 0,0 1 3 16,1 0 9-16,-3 0 0 0,3 0-9 0,-1 0 9 15,-4 0 3-15,5 0-13 16,-1 0 10-16,1 0-11 0,-5 1 11 0,4-1 7 16,1 1 3-16,-5-1-21 0,4 2 11 15,1-2-9-15,-1 1-1 0,-4-1 0 0,5 0 14 16,-1 0-7-16,1 0-9 0,-1 0-1 15,0 0-2-15,1 0 2 0,-3 0 0 16,2-1 1-16,5-1 13 0,-7 0 46 16,7 1-22-16,-3-1-25 0,1 0 17 15,1 1-27-15,1-1 17 0,-5 1 24 16,7-2-26-16,-5 2-17 0,3 0-3 16,-1-2 2-16,-3 2 1 0,5-2 1 15,-3 2 0-15,1-1-1 0,-1 0 2 16,-1 1 0-16,3-2 1 0,-3 2 12 15,1-1-15-15,-3 0-2 0,3 1 2 16,1-1 1-16,-3 0-1 0,1 0 2 16,1 0 1-16,-3 1-3 0,0 0 3 0,3-1-3 15,-5 1 0-15,3 1 0 0,-3-1 0 16,0 0 1-16,3-1-1 0,-3 2 0 16,-4-1-1-16,5 0 1 0,-3 1 0 0,2-1 0 15,-6 1 4-15,7 0-3 0,-3-2-1 16,-2 2 0-16,0 0 1 0,3 0-1 15,-3 0 0-15,4 0 0 0,-4 0 0 16,3-2 3-16,1 2-1 0,-6 0 1 16,6 0 12-16,-1 0-15 0,-3-1 2 15,4 1 0-15,1-1 0 0,-5 1 1 16,4-1 18-16,-2-2-21 0,1 2-12 16,3-1-10-16,-6-1 10 0,0 0-4 15,5-1-24-15,-3 1 28 0,0-1 11 16,-1 0-14-16,-1-2 14 0,4 2 1 0,-6-1 0 15,2-1 2-15,5 0-1 0,-5 1 0 16,0-2 1-16,2 3 1 0,-1-2-1 16,1 1 1-16,-2 0-3 0,4-2 0 15,-3 2 1-15,3 0-2 0,-4 0 1 0,0 1-2 16,5-1 0-16,-5 0 2 0,2 0 0 16,-2-1 1-16,1 1 0 0,-5 0 1 15,4-1 1-15,0 0 16 0,-2 0-7 16,-2 0 6-16,2-3 1 0,-2 4-17 15,0-4 0-15,-2 2-1 0,7-1 1 16,-7-1 10-16,0 0-11 0,6 2-1 16,-6-3 0-16,0 2 0 0,6 0 0 15,-6-1-1-15,4 0-2 0,-2 0 2 16,-2 1 1-16,4-1-1 0,-1 1-2 16,1-1 3-16,-2 2 0 0,2-3 3 0,-4 3 0 15,2-1 9-15,0-1-10 16,-2 2 2-16,0 0 7 0,4-2-11 0,-2 2 0 15,-2-3 0-15,0 0 2 0,0 2 10 16,0-2-11-16,0-1 0 0,0 0-1 16,0 1 3-16,0-2-1 0,0 1 11 15,0-1 5-15,-2 0 3 0,2 1 1 0,0-2-10 16,-4 1-9-16,4 0 12 0,0 1-14 16,0-1-1-16,0 0 0 0,0 0-3 15,0 1-9-15,0-2 0 0,0 1 0 16,0 0 9-16,0 1-10 0,0-1-2 15,0-1 3-15,0 2 0 0,0 0-4 16,0-3 13-16,0 3-15 0,0-1 2 16,0 0 14-16,-4 0-1 0,4 0 1 15,-4 0-1-15,2-1 2 0,-2 2 0 0,1-1 0 16,-1-1-1-16,2 4 2 0,-2-3 12 16,4 0-9-16,-2 2 10 0,-2-1-12 15,2 0 1-15,-2 1-2 0,-3-1 2 16,7 2-2-16,-4-1 0 0,0 0 0 15,2-1 0-15,2 3-13 0,-4-3 11 0,2 1 0 16,-2 1-19-16,4-2 20 16,-6 2 1-16,6-1 0 0,-2 0 0 0,-3 1-3 15,3 0 2-15,-2 0-11 0,4 0 12 16,-4 1 2-16,0 1 1 0,2-3 9 16,-2 3-9-16,2-1 18 0,-2 0-17 15,1 1-3-15,-1-2-1 0,4 0 0 16,-6 3 0-16,4 0 2 0,-2-1 13 0,0 1-13 15,0 0 10-15,2 0-10 0,-3 0 0 16,-1 1-1-16,4-2 1 0,-2 1-2 16,2-1-2-16,-2 1-19 0,2-1 19 15,-2-1 0-15,2 0-10 0,0 0-1 16,2-1 12-16,-7 2 1 0,3-1 3 16,2 0-3-16,-2 0 2 0,2 1 1 15,-2-1 0-15,2 0 0 0,-2 3 0 16,-3-2 12-16,5 1-3 0,-2 1 4 0,0-2-1 15,0 2-13-15,-2-1 10 16,0-1 0-16,3 4 0 0,-1-2-12 0,-2-2-2 16,0 2 1-16,4 0-1 0,-4 0-1 15,-1-1 0-15,5 0 3 0,-2 1 0 0,-2-2 3 16,0 4 16-16,4-2 5 0,-2-1 10 16,0 1 3-16,-3 0-4 0,3 1-2 15,-2 0-10-15,0-1-18 0,4 2 9 16,-2-1-10-16,-3-1 1 0,3 3 1 15,-2-3-3-15,0 1-1 0,0 0 0 16,1 0 1-16,-1 0 0 0,0 1 0 16,2-1-1-16,-2-2-1 0,2 4 0 15,-3-2 1-15,1-1 12 0,4 2 0 16,-4-1 3-16,2 2-12 0,-2-2-2 16,-3 2 11-16,7-3-11 0,-4 3 1 0,0-1 11 15,2 1-12-15,-2-1-1 16,-1 1 1-16,-1 0 1 0,6 0 0 0,-8-1 1 15,3 1 11-15,1 0-13 0,0 1-1 16,2-1 0-16,-2 0 0 0,-5 1-2 0,5-2-13 16,0 2-7-16,-2 0 1 0,-1-2 6 15,3 2 12-15,-4-1-9 0,4 0 10 16,0 0-4-16,-1 0 6 0,-1 1 2 16,2-2-2-16,0 2 1 0,-1 0 1 15,-1 0-1-15,0-1 14 0,2 1-13 16,-5-1 1-16,5 1 0 0,0 1 12 15,-2 0-13-15,-1-1 1 0,-1 1-1 16,4 0-1-16,-7-1 12 0,5 0-11 16,0 1 0-16,-2-2 16 0,3 1-16 15,-3 0 1-15,0 0 0 0,1-1-1 0,-1 1 13 16,2 0-3-16,0-1-10 0,-5 1 2 16,3 0 11-16,4-1-3 0,-5 2-10 15,1-1 13-15,2 1-3 0,-3 0 0 16,3 0 4-16,0 0-1 0,-5 0-14 15,3 0 1-15,4 0-2 0,-4 0-2 16,-3 0 1-16,3 1-11 0,2-1 11 0,-1 2 1 16,-3-1-3-16,2-1-16 0,-3 1 17 15,5 1-1-15,0-2 1 0,-3 1-1 16,3-1 1-16,0 1 1 0,-3-1-20 16,3 2 20-16,-2-2-1 0,4 0 0 15,-5 0 2-15,5 0 0 0,-4 1 1 16,4-1-1-16,-3 0 1 0,1 0 0 15,2 0-1-15,-5 0 2 0,5 0 0 16,-2 0 13-16,0 0 0 0,2 1-13 16,-5-1 14-16,5 0-13 0,-2 1-3 0,-1-1-2 15,-1 2 1-15,4-1-1 0,-2-1-1 16,-3 1 2-16,7 0 1 0,-6-1 0 16,2 0 0-16,1 0 0 0,-3 0 0 15,2 0-1-15,2 1-1 0,-3-1 0 16,3 0 1-16,-4 0 1 0,4 0 0 0,1 2 16 15,-5-2-13-15,4 0-2 0,0 0 0 16,-3 1-1-16,3-1 0 0,-2 2 0 16,2-2 0-16,-5 1 0 0,5-1 0 15,0 0 2-15,-2 1 0 0,2 0-2 16,-1-1-1-16,1 2 0 0,0-2-1 16,0 0 2-16,-3 0 0 0,3 0 3 15,0 0 12-15,0 0-3 0,0 1-10 16,-1-1-1-16,-1 0-1 0,0 0-1 15,2 0 1-15,0 0 0 0,-1 0 3 0,-3 0-3 16,6 0 0-16,-2 0-3 0,-1 0-12 16,1 0-6-16,-4 0 9 0,4 0 12 15,2 0-2-15,-3 0 2 0,1 0 0 16,2 0 0-16,-2 0 3 0,0 0-1 16,-1 0 1-16,3 0 0 0,0 0-1 0,-2 0 10 15,0 0-10-15,0-1-1 0,-1 1 2 16,5 0 9-16,-4 0-11 0,0 0 2 15,4-2-1-15,-4 2-2 0,-1 0-1 16,3 0-2-16,-2-1 0 0,0 0 2 16,4 1-1-16,-4 0 1 0,-1 0 0 15,5-1-2-15,-4 1 1 0,2-2 2 16,-2 2 2-16,4-1 0 0,-2 1 0 16,-3 0 1-16,3-2 0 0,-2 2 9 15,2-1-12-15,-2 1 2 0,4 0 13 0,-5 0-15 16,3-1 0-16,-2 1-1 0,2 0 0 15,-2-1 1-15,0 1 0 0,-1 0-2 16,3-1 0-16,-2 1 1 0,0 0 1 16,4-2 0-16,0 2 0 0,-4 0 0 15,1 0-1-15,3 0 0 0,-4-1-2 0,2 1-9 16,4-1 10-16,-6 0-10 0,6 1 10 16,-2-2-16-16,-2 1 2 0,4 1 14 15,-2-1 0-15,-1 1-19 0,3-2 18 16,-4 1 1-16,2 1 0 0,2-1-1 15,-4-1 0-15,4 2-9 0,-2 0 0 16,2-1 11-16,0 1 0 0,-4 0-2 16,4 0-10-16,0 0-2 0,-2 0 3 0,2-1 12 15,0 1 0-15,0 0-2 0,0 0-19 16,0 0-13-16,0 0-2 0,0 0-1 16,0 0 3-16,0 0 4 0,0 0 2 15,0 0-2-15,0 0-10 0,0-1 38 16,0 1 1-16,0 0 1 0,0 0 14 15,0 0 11-15,0 0-1 0,0 0 1 16,0 0-4-16,0 0-18 0,0 0 10 16,0 0-13-16,0 0-21 0,0 0-10 0,0 0-15 15,0 0-9-15,0 0 0 16,0 0-9-16,0 0 2 0,0 0-8 0,0 0-20 16,0 0-3-16,0 0 0 0,0 0 3 15,0 0-3-15,0 0-16 0,0 0-49 16,0 0-100-16,0 0-72 0,0 0-54 0,-4-2-41 15,4 1-158-15,0-1-651 0,-2 0 513 0,8 9 721 16</inkml:trace>
  <inkml:trace contextRef="#ctx0" brushRef="#br0" timeOffset="13183.16">2822 15587 3 0,'0'0'372'16,"0"0"730"-16,0 0-780 0,0 0-49 16,-4-21 28-16,4 17 19 0,0-1-47 15,0 2-23-15,0-1 2 0,0 0-30 16,0 2-11-16,0 0-13 0,0 1-8 16,0-1-35-16,0 2-19 0,0 0-28 15,0 0-31-15,0 0-9 0,0 2-10 0,0-1 0 16,0-1 18-16,0 4 10 0,0 2 12 15,4 5 5-15,-2 4-30 0,2 6-21 16,2 3-4-16,-4 3-8 0,2 2-16 16,0-2 21-16,-4-2-14 0,7-1-19 15,-7-5-10-15,0-4 1 0,4 0 24 16,-2-7 0-16,-2 0 1 0,0-1-10 0,0-2-3 16,0-3 0-16,0 1-12 0,0-2 18 15,0-1-21-15,0 0-11 0,0 0-10 16,0 0-3-16,0-1-19 0,0 0-23 15,0-1 8-15,4-2 28 0,-2-1 18 16,2-2 12-16,-2-4 27 0,2 0 6 16,3-4-33-16,-3 3-1 0,2-1-1 15,-2 1 1-15,-2 2-11 0,4 1 9 16,1 3-36-16,-3 0 14 0,2 4-17 16,-2-1 6-16,0 3-4 0,-2 0 28 0,4 1 9 15,1 3 1-15,-1 3 2 0,4 0 1 16,-6 4 29-16,3 1-17 0,-1-1-13 15,0 1-15-15,-2-4-9 0,-2 2 9 16,-2-4 15-16,4-1 21 0,-4-1 22 16,0 0 11-16,0-2 4 0,0 1-1 0,0 0 4 15,-4-1-7-15,2 1-5 16,-2-1-28-16,2 1-19 0,-2-1 19 0,-2 2 6 16,-1-1-24-16,-1-1-3 0,2 1-15 15,0 0-21-15,-3-2-37 0,-1-1 70 16,6 0-42-16,-2 0 33 0,0 0-76 15,1-1 33-15,-1-1-27 0,6 1 4 16,-2 0 14-16,2 1-37 0,0-2-79 0,0 1-213 16,0-1-141-16,2-1-63 0,-2-1-119 15,6 0-453-15,-1 2-325 0</inkml:trace>
  <inkml:trace contextRef="#ctx0" brushRef="#br0" timeOffset="13690.75">3066 15673 2564 0,'0'0'1303'0,"0"0"-877"0,0 0-132 0,0 0-47 16,0 0-82-16,0 0-43 0,0 0-40 15,0 0-24-15,-2 20 43 0,2-14-31 16,2 2-40-16,-2 0-30 0,4 1-10 16,2-2-18-16,-4-1-17 0,4-1-10 15,-4-2-33-15,5 1-3 0,-1-3 41 16,0-1 50-16,4 0 0 0,-4-3-15 16,-1-1 15-16,1-1 2 0,0-2-1 15,-2 1-1-15,-2-3 12 0,2 2 12 16,-2-1-12-16,3 0 16 0,-5-1-1 0,0 1 4 15,0-2-7-15,0 5-3 0,0-2 4 16,0 3 2-16,0 2 19 0,0 1 14 16,0 1-14-16,0 0-7 0,0 1 19 15,0 3-6-15,0 0 26 0,0 6-32 16,0 4 20-16,2 3 16 0,-2 2 36 0,4 4 44 16,-2 0-77-16,-2-1-64 0,4 1-21 15,-4-2-9-15,0-2-27 0,0-2 12 16,0-3 5-16,0-4 18 0,0-2 1 15,0-3 11-15,0-1-11 0,0-2-33 16,0-2-45-16,0 0-34 0,0 0-36 16,-4-2-18-16,2-2-34 0,-2 0-135 15,2-4-291-15,-3 1-559 0,3 0-487 16,-2-8 32-16</inkml:trace>
  <inkml:trace contextRef="#ctx0" brushRef="#br0" timeOffset="15776.12">2902 16094 985 0,'0'0'983'15,"0"0"-432"-15,0 0-193 0,0 0-112 0,0 0-25 16,0 0 7-16,0 0 22 0,0 0-4 16,0 0 12-16,0 0-10 0,11 24-54 15,-5-12-40-15,-2 3-32 0,2 0-34 0,0 1-14 16,1-2-1-16,-3-3-6 0,2 0-16 16,-4-4-8-16,2-1-16 0,-4-4-6 15,2 1 1-15,-2-3-19 0,2 0-3 16,-2 0-3-16,0-2-10 0,0 1 13 15,0-3 58-15,0-1 51 0,0-1-24 16,-4-4-16-16,4 0-29 0,-6 0-16 16,2-3-6-16,-2 0-16 0,-1 0 7 15,1-1-9-15,0 0-33 0,-2 0-25 16,2 0 7-16,-1 0 27 0,1 2 24 0,6 1 0 16,-2 0-2-16,-2 1-10 15,4 1 10-15,0 1-11 0,0 0-5 0,4 1 18 16,-2 0 0-16,4 1 15 0,-1 1 4 15,-3 1 5-15,4 1-3 0,0 3 0 16,0 0-21-16,0 0 2 0,3 3 19 16,-5-1-9-16,4 2 22 0,0 1-22 0,-1-1-9 15,-1 0-3-15,-2 0 0 0,-2-1-3 16,2 0-9-16,-2 0 9 0,2-2-13 16,-2 2-29-16,-2-2-6 0,4 0-13 15,-4-1-21-15,0 0 4 0,0 0-13 16,0 0-43-16,0 0-40 0,3 0-83 15,-3 0-119-15,4 0-92 0,-4 0-132 16,4-1-153-16,-4 0-695 0</inkml:trace>
  <inkml:trace contextRef="#ctx0" brushRef="#br0" timeOffset="16253.94">3169 16047 3022 0,'0'0'744'0,"0"0"-454"16,0 0-180-16,0 0-20 0,0 0 34 15,0 0 68-15,0 0 27 0,-21 15 26 16,17-12-17-16,-2 2-51 0,4-1-35 15,-4 1-33-15,0 2-36 0,-1-1-34 0,1 1-39 16,4-1 0-16,-2-1 2 0,4 0 25 16,0-1-14-16,0 1-13 0,0-1-27 15,0 1-21-15,4-1-10 0,-2-1-11 16,2-1 8-16,2-1-5 0,-1 1 8 16,5-2 18-16,-2-2 4 0,-4 0 0 15,5-3-7-15,-3-1 42 0,0 0 1 0,-4 0 0 16,4-1 0-16,-2 1-2 0,-2 0-10 15,-2 0 12-15,0 1 14 0,0 1-11 16,0 1 27-16,0 2 10 0,0 0 33 16,0 1 27-16,0 0-3 0,0 1-28 15,0 0-26-15,0 2-1 0,0 0-18 16,0 2-24-16,5 0-18 0,-5 2-12 0,2-2-18 16,2 1-34-16,-2-2-42 0,2-1-74 15,2-1-73-15,-2-2-97 0,3 0-6 16,-3-1-336-16,-2-4-627 0,4 0-367 15</inkml:trace>
  <inkml:trace contextRef="#ctx0" brushRef="#br0" timeOffset="16429.09">3295 15995 3320 0,'0'0'734'0,"0"0"-425"0,4 21-111 0,-2-12-4 16,-2 3 33-16,7-4 69 0,-7 2-178 15,0-3-118-15,4-1-3 0,-4-1-131 16,2-1-116-16,-2-1-87 0,4 1-181 16,-4-4-192-16,0 0-327 0,0-1-282 0</inkml:trace>
  <inkml:trace contextRef="#ctx0" brushRef="#br0" timeOffset="16577.82">3274 15938 199 0,'0'0'2228'0,"0"0"-1635"0,0-16-283 15,0 11-94-15,0 0-17 0,0 0-38 16,0 3-20-16,5-1 7 0,-5 3-21 16,0 0-52-16,0 0-75 0,0 0-68 15,2 3-66-15,2-1 6 0,-2 3-131 0,0 1-152 16,2 1-300-16,-2-2-773 16</inkml:trace>
  <inkml:trace contextRef="#ctx0" brushRef="#br0" timeOffset="16887.41">3413 16001 2801 0,'0'0'1390'16,"0"0"-990"-16,0 0-167 0,0 0-27 16,0 0-8-16,0 0-49 0,0 0-46 15,0 0-30-15,0 0-58 0,0 0-15 16,0 0-15-16,0 1-21 0,0-4-40 15,0 1 3-15,0-1 26 0,0-2 47 16,0-3 18-16,0 0 0 0,4 0-18 16,-2-2-2-16,-2 3 2 0,4 2 17 15,-2-1 31-15,-2 5-2 0,4-1-10 0,-1 2-11 16,1 2 5-16,-2-1 6 0,2 3-2 16,2 2-16-16,-2-2-18 0,0 1-20 15,-2 2-44-15,5-2-54 0,-7 2-59 0,4-3-115 16,-2 0-284-16,-2-1-444 0,4-2-325 15,-4-1-676-15</inkml:trace>
  <inkml:trace contextRef="#ctx0" brushRef="#br0" timeOffset="17335.09">3549 15887 4032 0,'0'0'1082'0,"0"0"-753"0,0 0-217 16,0 0-39-16,-16 20-13 0,6-13 31 16,3-1 24-16,5 1 3 0,-4-1-67 15,2 1-37-15,-2 0-14 0,4 0-15 16,-3-5-9-16,5 3-15 0,0-1-10 0,0-2-20 16,0-1-31-16,0 0-24 0,7 2-6 15,-3-3 11-15,2-3 25 0,0 0-9 16,0-2 23-16,3-2 13 0,-1-3-15 15,-2-1 2-15,0 0 37 0,1-2 10 16,-1-1 33-16,0-2 16 0,-2 2 36 16,0 0 43-16,-4 0 6 0,4 0 8 15,-4 1-35-15,0 0-14 0,-4-1 1 16,4 3 3-16,-4-3 18 0,-2 3-3 16,2 2-22-16,-2 0 1 0,4 2-43 15,-3 5-15-15,5 1 48 0,-2 1 61 16,-2 3 3-16,4 4-13 0,0 3-36 15,0 5 16-15,4 3-55 0,-2 2-12 0,3 2-12 16,-3 0-3-16,4-2-60 0,0 0-34 16,-2-3-60-16,0-3-3 0,2-2-52 15,1-2-27-15,-3-5-176 0,2-1-186 0,-4-2-54 16,4-2-139-16,-2 0-411 16,1-3-414-16</inkml:trace>
  <inkml:trace contextRef="#ctx0" brushRef="#br0" timeOffset="17645.77">3667 15861 3488 0,'0'0'634'0,"0"0"-357"0,0 0-24 0,4 23 70 16,-2-16-9-16,-2-1-68 0,0-1-52 16,0-1-61-16,0-1-58 0,0 0-39 15,0-3-15-15,0 0-17 0,0 0-4 16,0 0 0-16,0-1 2 0,0-1-3 15,0-1 3-15,0 1 35 0,-2-2 86 16,-2-2-17-16,2-4-37 0,-2 1-36 0,-2-3-33 16,4-2-18-16,-4-1-24 0,3 1-12 15,3 3 15-15,-4-1 5 0,4 3 7 16,0 2-3-16,0 1-3 0,4 3-3 16,-1 0 9-16,1-1 0 0,-4 2-7 15,4 1-14-15,-4 0-9 0,6 0-22 0,-2 1-48 16,-2 0-103-16,4 1-133 0,1 0-202 15,3 0-390-15,-6 2-149 0,2 0-724 16</inkml:trace>
  <inkml:trace contextRef="#ctx0" brushRef="#br0" timeOffset="17997.99">3808 15773 3643 0,'0'0'1182'0,"0"0"-876"15,0 0-208-15,0 0-46 0,-11 19 2 16,9-11 56-16,-2 2 41 0,2-1 7 0,-2 1-62 16,4 0-44-16,0 0-52 0,0-2-58 15,0 2-56-15,4-4-35 0,-2-1 10 16,-2-1 2-16,4-3-12 0,3-1 11 0,-5-1 53 16,4-2 8-16,0-3 7 0,-4 0 66 15,4-2 4-15,-2-1 25 0,-1-2 18 16,-3 2 24-16,4-1 7 0,-2 0 11 15,-2 0-20-15,0-1-11 0,0 0-17 16,0 1 3-16,-2-1 2 0,-2 3 16 16,4-2 9-16,-3 2-25 0,-1 2-15 15,2 3-11-15,-2-3-15 0,0 6-1 16,0-1-46-16,-2 1 34 0,4 1-15 16,-5 2-22-16,3 0-21 0,4 0-52 15,0 1-67-15,-2 1-130 0,2 0-254 16,0 0-470-16,0 0-435 0,0 0-119 0</inkml:trace>
  <inkml:trace contextRef="#ctx0" brushRef="#br0" timeOffset="18515.73">3921 15807 1960 0,'0'0'1764'0,"0"0"-1484"0,0 21-135 16,0-12 42-16,0 0 76 0,-2 0 56 15,2-3-102-15,0 1-79 0,0-3-65 16,0-3-34-16,0 1-33 0,0-2-6 16,0 0-30-16,0-2-12 0,0-1 42 15,0 0 46-15,2-3 42 0,-2 0 36 16,0-2 19-16,0-1-17 0,0-1-14 0,0-3-12 16,0-1-28-16,-2-3-30 0,-2-2-17 15,2-3-25-15,-2-1-31 0,-2 0 7 16,2-1 12-16,0 3 11 0,2 0-13 15,-3 2 14-15,3 3 2 0,-2 2 31 16,4 4-15-16,0 1 6 0,-2 3-2 0,2 3-4 16,0 0 3-16,0 3-3 15,0 0-3-15,2 0-14 0,-2 0-1 0,0 0-12 16,4 1-12-16,-2 1-3 0,5 1 15 16,-1 3-10-16,0 0-32 0,2 3-12 15,-2 0-13-15,5 2 7 0,-3-2-1 16,0 0-32-16,3 2 2 0,-5-2 15 15,2 0 18-15,0 0 54 0,-1-1 16 16,-3 0 21-16,-2-2 16 0,-2 2 20 16,0-2 43-16,0 1 27 0,-2 0 3 15,-2-2 18-15,-3 2-40 0,3-1-50 16,-6-1 26-16,4 1-36 0,0-1-47 0,-1-1-1 16,5-2-24-16,-2-1 3 0,4-1-21 15,-2 0-64-15,2 0-65 0,0-2-41 16,0-2-45-16,0-1-132 0,2-3-169 0,2 1-153 15,-2-3-430-15,5 5-517 0</inkml:trace>
  <inkml:trace contextRef="#ctx0" brushRef="#br0" timeOffset="18943.57">4143 15484 2662 0,'0'0'1481'0,"0"0"-994"16,0 0-98-16,0 0-38 0,0 0-30 16,0 0-64-16,0 0-34 0,0 0-12 0,-21 23-33 15,15-15-82-15,0-1 9 0,-1 0-33 16,-1 1-39-16,2 0-32 0,2-2 17 16,-2 0-6-16,6 1-12 0,-7-1-1 15,7 0-23-15,0-1-24 0,0-2-24 0,0 2-24 16,4 1-15-16,-1-2-10 15,1-1 4-15,2 2 36 0,0 0 2 0,2-1 22 16,1-1-24-16,-3 3 5 0,4-2 16 16,-2 1 8-16,1-1 19 0,-3 2 15 15,4-1 7-15,-4 0 11 0,-3 2 24 16,1-2 6-16,-2 1 34 0,-2-2 5 16,0 3 7-16,0-1 11 0,-6 0 19 15,3 3 14-15,-3-4-3 0,2 2-26 16,-2-1-28-16,0 1-46 0,-3-2-17 0,3 0-18 15,4-1-12-15,-4 0-9 0,2-1-21 16,-2-2-37-16,-1 2-23 0,7-3-49 16,-4 0-51-16,4 0-95 0,-6-3-153 15,6-1-234-15,-4 0-422 0,4 0-283 16,0-2-447-16</inkml:trace>
  <inkml:trace contextRef="#ctx0" brushRef="#br0" timeOffset="31363.25">1218 15323 1611 0,'0'0'1145'0,"0"0"-779"15,0 0-171-15,0 0-42 0,0 0 12 16,0 0-14-16,0 0-28 0,0 0-32 15,0 0-12-15,0 0-13 0,-9 7-1 0,7-7 16 16,-4 1 0-16,2 1-19 0,2-1-31 16,-4-1-12-16,0 2 11 0,-1-1 41 15,1 1-15-15,-2 0-4 0,2 0-18 16,-5 0 0-16,5 1 12 0,-4-2 6 16,4 2 0-16,-5-1 13 0,3 1-17 0,-2-2-26 15,-1 2-20-15,1-2 1 0,4 0-1 16,-7 1-2-16,5-2-1 0,0 1 1 15,-3-1 3-15,5 0-2 0,-2 0-1 16,0 0-2-16,2 0 1 0,-5 0 1 16,5 0 2-16,-2 0 0 0,-1 0 13 15,-1 0-2-15,4 0 2 0,0 2 0 16,-3-2 16-16,1 0-28 0,-2 2-1 16,4-2-2-16,-3 0 3 0,-1 2-2 15,2-2 0-15,2 0-1 0,-3 0 0 16,-1 0 2-16,4 0 1 0,2 0-3 15,-7 0-2-15,5 0-1 0,0 0 0 0,0 0-9 16,-3-2 12-16,3 2 1 0,0 0 2 16,-2 0 9-16,4 0-9 0,-5 0 12 15,3 0-14-15,-2 2 11 0,-2-2-10 0,3 0 1 16,1 0-1-16,-6 1 0 0,8 1 11 16,-7-1 4-16,5-1-17 0,-6 1-1 15,5-1-2-15,-1 0-12 0,0 0 13 16,2 0 0-16,-5 2 1 0,5-2 1 15,2 1 0-15,-6-1 0 0,4 2 31 16,-1-1-14-16,-1 0-17 0,0 1-2 16,2 1 2-16,-5-1 6 0,5 2-6 15,0-1-3-15,0 0 3 0,-3 0 14 16,3 1-13-16,0-1-1 0,0 1-12 0,0-1 9 16,-1 1-9-16,1-2 9 15,2 1 0-15,-2 1 2 0,2-2 0 0,-2-1-2 16,-1 2 1-16,5-1 1 0,-2-1-1 15,-2 2-1-15,2-2 3 0,0 0-3 16,-3 3 0-16,5-3-13 0,-4 1-14 0,2 0 9 16,-2 0-10-16,0 0 7 0,4 1-4 15,-5-1 13-15,5 0 12 0,-2 1-15 16,2-1 2-16,-2 0 4 0,2 0-6 16,-2 0-1-16,2 0-5 0,-2 1 6 15,1-1 14-15,-1-1-8 0,2 1 12 16,-2 0 1-16,4-1-1 0,-4 2 2 15,0-2 17-15,4 0-7 0,-2 2-11 16,-2 0-1-16,2-1-12 0,-3 1-10 16,3 1 7-16,-2-1-3 0,2 3-13 15,-2-1 9-15,-2 0 10 0,6 0-16 0,-4 1 4 16,0 1 24-16,2 1 1 0,-5 0-1 16,3-1-11-16,2 1-12 0,-2-1 23 15,-2 3 37-15,6-3-12 0,-6 3-23 16,4-2 0-16,-1 3 1 0,-1-3-3 15,2 2 0-15,-2 0 1 0,2 0-1 0,-2 1 21 16,2 0-9-16,-2 1-10 0,4-1 0 16,-2 2 1-16,-2 0 9 0,4 0-9 15,-3 1 8-15,-1-1-10 0,4 1-1 16,0-1 13-16,-2 1 5 0,0-1 0 16,2 1-18-16,-4-1 12 0,4 0-11 15,-2 0 1-15,2 1-1 0,0-1 2 16,-4 0-1-16,4-1-1 0,0 1-1 15,0 1-13-15,0-2 12 0,0 2-11 16,0-1 10-16,0 2-1 0,0-1 2 0,0-2-1 16,4 2-1-16,-4 1 3 15,0-2 2-15,0 0-2 0,2 0-1 0,-2 1-14 16,0-1 12-16,0-1-46 0,4 1 33 16,-4 1 13-16,2-1-18 0,0 0-13 15,-2-1-18-15,4-1 27 0,-1 1 0 0,-3-1 4 16,4 0-4-16,-2-1-6 0,-2 0 29 15,4 1-1-15,-2-2-9 0,-2 2-4 16,4-1 16-16,-2 0 3 0,2-2 16 16,-4 2-4-16,2 0 13 0,2-1-13 15,-4 1 1-15,5 0-14 0,-5 1-2 16,0-1 0-16,4 1-1 0,-2-2-30 16,-2 3-3-16,4-1 32 0,-2-1-13 15,-2 0 15-15,0-1 0 0,4 2 2 0,-2-3-2 16,-2 2 2-16,0-2 0 0,4 2 1 15,-4-2 8-15,0 2-11 0,2-2 0 16,-2 2 1-16,0-3 0 0,5 2 0 16,-5 0-1-16,0-1 0 0,2 1-18 15,-2-1 5-15,4 0-8 0,-4 1-1 16,2-2 7-16,0 0-7 0,-2 0 7 0,0 0-1 16,4-1 16-16,-4 2 0 15,2-2 1-15,-2 1 0 0,0-1-1 0,0 2 2 16,4-2 17-16,-4 3 6 0,2-2-13 15,-2 0-12-15,0 3 22 0,0-3-1 16,0 2 19-16,4 1-21 0,-4-2-4 16,2 2-15-16,-2-2-20 0,0 0 20 0,0 1-1 15,0-2-11-15,0 0 9 0,5 1 1 16,-5 0 0-16,0-1 2 0,0 1 1 16,0 0-1-16,2-1-1 0,-2 0-13 15,0 1 14-15,4 0 0 0,-4-1-13 16,2 1 13-16,-2 0 0 0,4-1 0 15,-2 1 0-15,0 1-18 0,-2-2-1 16,6 0 7-16,-2 1-16 0,-1-2 10 16,3 2 15-16,-2-1-19 0,-2 0 22 15,2 0-16-15,2 0 13 0,0 0-25 0,-1 0 27 16,-1-1-24-16,-2 0 25 0,4 1 13 16,0-1-12-16,0 0 2 0,-1 1 22 15,1-1-23-15,2 1 1 0,-2-2-3 16,0 0-3-16,1 1-34 0,1-1 21 0,0-2 13 15,-2 2-19-15,7-1 22 0,-3 2 14 16,-2-3-14-16,1 3-1 0,3-3 0 16,-2 1-1-16,-1 0 2 0,3 0 15 15,-4 0-12-15,5 0 0 0,-3-1 13 16,0 2 6-16,1-1-19 0,-3 0-2 16,2 0 2-16,1 0 9 0,-5 0-11 15,4 0 2-15,-2-1 13 0,1 0-13 16,-3 1 9-16,4 0-12 0,-4-2 13 15,3 2-13-15,-1-1 0 0,2 0-1 16,-1-1 1-16,1 0 17 0,-2 1 1 0,1 0-17 16,3-2 1-16,-2 1 1 15,-1-1 0-15,-1 0-1 0,4 0 1 0,-1-1 15 16,1 2-17-16,-2-2 25 0,3 0-26 16,-3 0 53-16,0 0-1 0,3 0-15 15,-1 0-9-15,1 0-25 0,1 0 0 0,-4 0 0 16,3 0 8-16,1 0-11 0,-1 0 0 15,1 0 3-15,1 0-3 0,-3-2 2 16,5 2 10-16,-1 0-12 0,-4-1 1 16,7 1 1-16,-4 0 10 0,1 0 10 15,-1-1 2-15,-1 0 1 0,3 1-10 16,-1-2 7-16,-4 1-7 0,7-1 3 16,-4 1 1-16,1-2-7 0,1 2 12 15,-1-1-11-15,1 1 2 0,1-2 0 16,-1 1 1-16,-1 0 5 0,7 1 0 15,-6-2-19-15,1 2 17 0,3-2-1 16,-2 1 0-16,1 1 1 0,-1-2-17 0,1 0-2 16,3 1 2-16,0 0 9 0,-4 0-10 15,1 1-1-15,3-2 18 0,0 1-18 0,-1 0 24 16,1 0-8-16,-2 0 2 16,4 0 12-16,-5 0-2 0,5 0-7 0,-4 0-21 15,2 1-2-15,-1 0 2 0,-3-2 1 16,2 2-1-16,1-1 2 0,-1 0-1 15,2 0 1-15,-5-1-2 0,3 0 0 16,2 1 10-16,-5-1-9 0,3 1-1 16,0-2 0-16,-3 2-13 0,3-1 13 15,0-1-1-15,-3 2 0 0,3-1 1 16,-3 0 1-16,3 0 1 0,-4 1-1 16,3-1 0-16,-1 2-1 0,2-1 2 15,-3 1 1-15,-1-1 19 0,1 1-21 0,1 0-1 16,-5 0 0-16,5-1 1 0,-4-1 2 15,3 2 12-15,-3 0-13 0,3-1-2 16,-1 1 1-16,-1 0 1 0,1-1-1 16,-1 0-1-16,1 0-1 0,-1 1-1 15,3-1 2-15,-2-1 0 0,-1 1 2 16,1 0 7-16,-1 0-9 0,3 1-12 0,1-2 11 16,-1 2 0-16,-2-2 2 0,-1 0-1 15,3 2 1-15,1-1 1 0,-3-2-1 16,-1 2-1-16,3-1 1 0,2 0 1 15,-3-1 10-15,-1 0 0 0,-1 2-9 16,3-2-3-16,-4 1-10 0,3-1 8 16,1 1-1-16,-5-1 2 0,5 1-14 15,-5-1 15-15,5 0-2 0,-1 1 2 16,-3-1 0-16,4 0 0 0,-1 0 0 0,-3 0 0 16,3 0 0-16,1-1 3 0,-5 1 9 15,1-1-11-15,1 0-1 0,1 0-3 16,-1 1 2-16,1-1-14 0,-5-1 13 15,7 0 2-15,-5 1-15 0,5-1 12 16,-2 0-13-16,-1 0 4 0,3 0 9 0,-1-1 0 16,-3 1 1-16,5-1 0 15,-3 1 0-15,-1 0 2 0,3-1 0 0,-2 1-14 16,-1 0 2-16,-3-2 10 0,5 1-11 16,-3-1 13-16,-3 1-12 0,3 0 11 15,-3-2-20-15,0 2 3 0,1-3-4 16,-5 0 7-16,4 1 0 0,-1-1 0 15,-1 0 12-15,0-2 3 0,-1 2 0 16,1 0 0-16,-4 0 0 0,5 1-1 0,-5-1-12 16,0 2 13-16,0-1 0 0,0 0 2 15,1 2-2-15,-1 0 1 0,-4-3-1 16,4 3 1-16,0-1 0 0,0-1-1 16,-1 2-2-16,1-1 2 0,0 1-3 15,-2-2 2-15,2 2-1 0,1 0 0 16,-1-2-1-16,4 2 0 0,-4-1 2 0,-2 2-1 15,3-1 2-15,-1 0-1 16,0 0-9-16,-2-1 10 0,2 2 2 0,1-2-1 16,-1 0 14-16,-2 1-3 0,2-2-12 15,0 0 3-15,0 0 0 0,1-1-1 16,-1-1-1-16,2 1-1 0,-2 0 1 0,5 0-1 16,-3-1 0-16,-2 1-2 0,2-1 2 15,5 0-13-15,-7 2 13 0,4-1 0 16,-3-1 0-16,3 0 1 0,-4 0-1 15,4 1 1-15,-1 0 1 0,-1-2 0 16,2 1 0-16,-1 2-2 0,1-2 0 16,-2 1 2-16,0 0 13 0,3 0-12 15,-5 0 12-15,2 0-14 0,3 1-1 16,-3-1-2-16,0-1 2 0,-2 1 1 16,5 0-1-16,-5 0 0 0,4 0 1 0,-4-1 1 15,5 0-2-15,-3 2 0 16,0-2-12-16,3 1 12 0,-3-3-3 0,-2 4 2 15,4-3-1-15,-1 3 0 0,-1-4 1 16,-2 3 1-16,0-2 0 0,1 2-2 16,-1-1 2-16,-2 0-1 0,0 0-15 15,2 0 14-15,-2 0-16 0,-2 1 6 0,3-2 9 16,1 1-10-16,-4 0 13 0,2 0 0 16,-2-1 0-16,2 2-1 0,-2-2-15 15,0 2 1-15,2-1 12 0,-2 1-15 16,3 0-1-16,-3-1 4 0,2 3 15 15,-2-3 2-15,2 3-2 0,-4-2 1 16,2 0 14-16,2 3-13 0,-2 0 23 16,-2-1-10-16,0 0-3 0,4 2-11 15,-4-2-1-15,0 2 2 0,0-2 0 16,0 2 0-16,0-2 0 0,-4 1-1 0,4 0-1 16,0 0-1-16,-2 0-1 0,2-1 0 15,0 0-17-15,-4 1 16 0,4-2-18 16,-2 2 18-16,2-1 0 0,-4 2 3 15,4 0 2-15,-6-1 1 0,6 1 0 16,-7 1 9-16,7-2 0 0,-6 2 3 16,6-1 7-16,-4 3 2 0,0-2-9 15,-2 0 4-15,4 1-7 0,-4 0 0 0,1-2-12 16,-1 3-1-16,4-1-17 0,-2-1 15 16,0 1-12-16,-2 0 2 0,2-1 12 15,1 1-1-15,-1-1 1 0,-2 0 0 16,4 1 1-16,-2-2 2 0,-2 3 11 15,4-2-1-15,-5 1-9 0,1 0 9 16,4 0-10-16,-4 0-2 0,2 1 1 16,-2-1-2-16,-1-1 1 0,1 2-1 15,-2 1 1-15,0-1 14 0,4-1 11 0,-9 1 35 16,7 0-17-16,-2 2-22 0,-1-1-8 16,-1 0-10-16,2 2-1 0,-5-3-1 15,5 2-1-15,-2-1-2 0,-3-1 2 16,5 2-1-16,0 0 0 0,-2-2 0 0,-3 2 1 15,7-2 1-15,-4 1 0 16,-1 1 2-16,3-2 15 0,-2 2 3 0,-1-2-21 16,1 0 0-16,-2 2 1 0,3-1 1 15,-3 0 10-15,0 0-9 0,3 2 16 16,-3-1-19-16,-1-1 1 0,1 2 14 16,2-1 12-16,-7 1-27 0,5-1 12 15,-1 1-10-15,3 0-1 0,0-2 1 16,-3 2-2-16,-1-1 1 0,1 1-1 15,1-1 3-15,2-1 19 0,-1 2 5 16,-1-1-27-16,0 1 1 0,1 0-1 16,-1-2 1-16,-5 2 20 0,7 0-9 0,-2 0 0 15,-5 0 0-15,7 0-9 16,-7 0-2-16,5 0 2 0,1 0 10 0,-5 0-11 16,3 0 0-16,-1 0-1 0,2 0 0 15,-1 0 1-15,3 0 16 0,-7 0-6 0,5 0-9 16,-1 0 15-16,-1 0 3 15,2 0-19-15,-1 0-2 0,-1 0 0 0,1 0 1 16,1 2 11-16,-3-2 1 0,3 0-11 16,0 0 1-16,1 1-2 0,-1-1 0 15,2 0 0-15,-3 0-1 0,3 0 1 16,0 0 17-16,-3 0 0 0,3 0 0 16,-3 0-15-16,3 0 12 0,2 0-14 15,-5 0 1-15,5 0-1 0,-2 0 1 16,-3 0 1-16,5 0 15 0,0 0-17 15,-3 0-1-15,-1 0 0 0,2 0-2 0,-1 0-1 16,-1 0-9-16,6 0 9 0,-5-1-12 16,-1 1 12-16,2 0-15 0,1 0 16 15,1 0 2-15,-4-2 1 0,1 1 1 16,3 1 19-16,0-2-9 0,-4 2 0 0,1-1-11 16,-1 1 1-16,4 0 10 15,-5 0-9-15,5 0 19 0,-5 0-20 0,1 0-2 16,0 0-1-16,-1 1 0 0,3-1 1 15,-2 0-2-15,-1 0-23 0,1 0 4 16,-1 0 9-16,1 0 10 0,-1 0-10 16,-1 0 12-16,2 0 0 0,-1 0 15 15,3 0-3-15,-3 0 0 0,-3-1-9 16,6 1 0-16,-3 0 19 0,-3 0-4 16,5 0 3-16,-1 0-9 0,-5 0-9 0,7 0-2 15,-2 0-1-15,-1 0 0 0,1 1-1 16,-1-1 1-16,1 0-18 0,0 0 16 15,1 0-10-15,-1 0 10 0,-1 0 1 16,3 0 1-16,-4 0 0 0,5-1-3 16,-3 0-15-16,0-1 16 0,3 1 0 15,-1 0-11-15,-2-2 10 0,1 0 1 0,1 2 2 16,-2-1 0-16,3 1 2 0,-3-2 14 16,4 2-14-16,-5-1-1 0,3 1 0 15,0 0 0-15,-3 1 1 0,3 0-2 16,-5-2 2-16,7 2 11 0,-4 0-13 15,-1 0 0-15,1 0 2 0,-1 0-2 0,1 2 1 16,2-2 1-16,-3 1-2 0,3-1-2 16,-2 0-1-16,1 0 0 0,1 0 2 15,-3 0 1-15,3 0 1 0,-2 0 17 16,1 0-15-16,-1 0 12 0,2 0-13 16,-1 0 1-16,-1 0 27 0,2 0-3 15,-1 1-6-15,-1-1-20 0,-1 0 1 16,3 2 2-16,-2-2-4 0,1 1-16 15,-1 0 13-15,2-1 0 0,-3 2 1 16,1-2 2-16,-1 1-3 0,1-1-18 0,0 0 18 16,-3 0-9-16,3 0 12 0,-1 0 0 15,3 0 1-15,-2 2 1 0,1-2-2 16,-1 0 2-16,-3 0-1 0,3 1-1 16,0-1 0-16,1 2 13 0,1-2 1 15,-2 0-14-15,-1 1 0 0,3 0 1 0,-3-1-1 16,3 2-3-16,-4-1 1 0,5-1-1 15,-3 1 1-15,2-1-10 0,-1 0 12 16,-1 0 0-16,1 0-1 0,-1 0-2 16,2 0-15-16,-1 0 16 0,-1 0 1 15,4 0 0-15,-5-1-10 0,5 1 11 16,-2-1 3-16,-1 1 18 0,1-2-3 16,2 2-16-16,-3 0 1 0,1 0-3 15,0 0 1-15,-3 0 2 0,7 2 9 16,-6-2 3-16,4 1 4 0,-1 0-19 15,-1-1 0-15,-2 2 0 0,3 0 2 0,-3 0-1 16,6-1-1-16,-7 1-1 0,5-2 1 16,0 1 0-16,-3 1 0 0,5-1 3 15,-2 0-2-15,0 1-1 0,-3-2-3 16,5 1 1-16,-2 0-1 0,0 1 2 16,-3-2 1-16,5 1 14 0,-2-1-12 15,-3 0-1-15,5 2-1 0,-2 0 0 0,0 0 0 16,1-2 1-16,1 0 2 0,-4 1-1 15,6 1 1-15,-7-1-1 0,5 0-2 16,0 1 0-16,0-1-2 0,-2-1 2 16,-1 2-15-16,3-1 14 0,-4-1-18 15,2 0-2-15,-1 1 9 0,-1-1 9 16,4 0 3-16,0 0-1 0,-3 0 2 16,-1-1 0-16,2 1 0 0,1 0-1 0,1 0 3 15,0 0-1-15,0 0 0 16,0 0 1-16,-3 0 0 0,3 0 8 0,4 1-11 15,-4-1-12-15,2 2-3 0,-2-2-6 16,3 2-3-16,-1-1 0 0,0 0-3 16,4-1 2-16,-4 1-17 0,2-1-12 15,2 0-16-15,-4 0-21 0,4 0-24 0,0 0-10 16,-2-1-57-16,2 0-17 0,-4-2-40 16,4-1-67-16,-2-2-112 0,2 2-217 15,-5-3-495-15,5 1-370 0,0 1 769 0</inkml:trace>
  <inkml:trace contextRef="#ctx0" brushRef="#br0" timeOffset="128614.88">21021 14022 372 0,'0'0'130'16,"0"0"1495"-16,0 0-1156 0,0 0-134 15,0 0-95-15,0 0-23 0,0 0 2 16,0 0-7-16,0 0-30 0,4-3 3 16,-4 5-17-16,0-2-16 0,0 1-28 15,0-1-26-15,0 0-3 0,0 1-15 0,0 1-37 16,-4-2-15-16,4 1-7 0,0 0-3 15,0 2-15-15,-2-3 9 0,-3 2-11 16,5 2-1-16,0-1 0 0,0-1 0 16,-2 3 3-16,0-1-1 0,2 5 16 15,0 0 6-15,-4 3-8 0,2 3-14 16,-2 1 16-16,2 0 9 0,-2 2 4 16,4-2 2-16,-2-1 7 0,-2-2 24 15,4-1 9-15,0-3-12 0,-2-1-10 16,2-2-20-16,0-2-10 0,0-2-6 0,0 0 3 15,0-1 0-15,0-1-3 0,0 0-12 16,0 0-2-16,0 0 11 0,0 0 33 16,0-1-3-16,0-1-17 0,0 2-16 15,0 0-9-15,0-1-12 0,0 0 10 16,0 0 0-16,0-2 0 0,0 2 0 0,0-1-1 16,0 2 0-16,0-1-10 15,0 1-2-15,0 0-3 0,0 0 3 0,0 0 0 16,2 0 0-16,-2 0 14 0,0 0 1 15,0 0 0-15,0-1-28 0,0 0 7 16,0-3 18-16,0-1-18 0,4-3-3 16,-2-2-10-16,-2-2-11 0,4-2-13 15,2 1-12-15,-6-1-27 0,6 0 18 16,-4 1 18-16,0 3 12 0,-2-1 9 16,7 4-3-16,-7 1 13 0,0 0-4 0,0 3 17 15,0 0 17-15,0 0 18 0,0 3 13 16,0-1 11-16,0 1 20 0,0 0-10 15,0 0-13-15,0 0-17 0,-2 0-13 16,-3 1-9-16,5-1 0 0,0 3 9 16,-2 0 13-16,0-1-22 0,2 1-15 0,-4 1 0 15,2-1 15-15,2 1 1 0,0-2 2 16,0 1 12-16,-4-2 0 0,4-1-3 16,0 0-9-16,0 0 0 0,0 0 16 15,0 0-4-15,0 0-14 0,0 0 0 16,0 0-1-16,0 0 1 0,0 0-1 15,0-1 0-15,0 1-13 0,0-3-10 16,4 3 23-16,-4 0 22 0,0 0-19 0,0 0-3 16,0 0 0-16,0 0 0 0,0 0-2 15,0-2 0-15,0 2 0 0,0 0 0 16,0 0 0-16,0-1 0 0,0 1-1 16,0 0 0-16,2 0 0 0,-2 0-22 15,0 0 4-15,0 0 3 0,0 0 5 16,0 0 11-16,0 0 0 0,0 0-1 15,0 0-15-15,0 0-6 0,0 0 8 0,0 0 4 16,0 0 0-16,0 0-3 0,0 0-1 16,0 0-2-16,0 0 0 15,0 0 5-15,0 0 10 0,0 0-15 0,0 0 15 16,0 0-9-16,0 0-1 0,0 0-8 16,0 0-10-16,0 0-21 0,0 0-3 15,0 0-7-15,0 0-9 0,0 0-15 0,0-1 9 16,0-1-10-16,0 2-34 0,0-3 5 15,4-1 9-15,-4-1 1 0,0-1 21 16,2 1 15-16,0-2 39 0,-2 1 16 16,5-1 15-16,-3 0 2 0,-2 3 13 15,0 0-14-15,0 0 1 0,4 4 23 16,-4-4-9-16,0 4 19 0,0 0-35 16,0 0-16-16,-4 0-60 0,4 0-69 15,0 0-180-15,-2 0-204 0,-3 4-503 16,5-4-645-16</inkml:trace>
  <inkml:trace contextRef="#ctx0" brushRef="#br0" timeOffset="129337.76">21031 14127 1967 0,'0'0'1059'15,"0"0"-567"-15,0 0-217 0,0 0-106 0,0 0-2 16,0 0 2-16,-21-1-5 0,15 1-4 16,-4 0-6-16,4 0-40 0,-3 1-32 15,1 1-23-15,-4-1-17 0,-1 1 1 16,1-1-12-16,-1 2 11 0,1-1 10 0,0 0 0 15,1 3 3-15,-5 0-7 16,3 1-27-16,5-1-8 0,0 3 2 0,-2-2 15 16,3 2 13-16,1 0 2 0,6 1-18 15,-2 0-26-15,2 0-1 0,2 0-27 16,-2 0-24-16,6 0-7 0,5-2-6 16,-3 1-21-16,0-2 15 0,5 1 12 15,-3-3 28-15,2-2 2 0,-1-2 16 16,-1 0 12-16,-2 0-12 0,5-1-19 15,-5-1 13-15,-2-3-7 0,0 3-23 16,-2-2-32-16,-1 0 3 0,1 1 7 16,-2-2 14-16,2 3-21 0,-4-2-18 0,0 0-20 15,0 1-28-15,0 0-60 0,2-1-61 16,-2 1-81-16,4 1-83 0,-4 1-168 16,2-1-464-16,0 2-260 0</inkml:trace>
  <inkml:trace contextRef="#ctx0" brushRef="#br0" timeOffset="130092.74">21203 13941 1482 0,'0'0'792'0,"0"0"-250"0,0 0-323 16,0 0-98-16,0 0-9 0,0 0 16 15,0 0 2-15,0 0-16 0,0 0-35 16,0 0-22-16,0 0 6 0,-7 4-32 16,5-1-28-16,-2 2 29 0,2 5 34 15,-2 3 66-15,2 2 71 0,-2 6 7 16,2 3-12-16,0 2-29 0,-2 3-13 0,1-1-19 16,-3-2-70-16,2-2 9 0,4-4-24 15,-6-3-1-15,6-3-17 0,-2-4 2 16,2 1-11-16,0-4-25 0,0-2-1 15,0 0-36-15,0-3-8 0,2-1-10 16,-2 1-24-16,4-2 15 0,-2-2-12 0,2 0 21 16,2-4 40-16,1 0 15 0,1 0 2 15,-2-5 13-15,2 4-3 0,-1-3 0 16,-1-1-12-16,2 1 1 0,-2 0-1 16,0 2 0-16,1 0-1 0,-1 5-2 15,-2-2-12-15,2 5-11 0,0 0 26 16,-4 5 21-16,1 1 25 0,3 1-13 15,0 6-8-15,-6 0-7 0,6 3-6 16,-2 0-6-16,-2 1-6 0,2-3-36 16,-4-1 2-16,3-4 34 0,1-1 9 0,-4-2-9 15,2-2-52-15,0-2-48 16,-2-1-69-16,0-1-135 0,0-4-146 0,4 0-134 16,-4-2-116-16,2-1-513 0,-2-2-402 0</inkml:trace>
  <inkml:trace contextRef="#ctx0" brushRef="#br0" timeOffset="130563.39">20880 14426 1960 0,'0'0'1156'0,"0"0"-606"16,0 0-185-16,0 0-126 0,0 0-50 16,0 0-22-16,21-1-44 0,-9-1-7 15,3 2-5-15,5 0-14 0,3 0-20 16,0 0 11-16,8 2 19 0,0 0-41 0,-4 2-23 15,2-2-34-15,-2-1-9 0,-3 1-40 16,1 0-38-16,0-2-66 0,-9 0-81 16,-3 0-88-16,-1 0-152 0,-3-1-247 0,-5 0-525 15,-2-1-661-15</inkml:trace>
  <inkml:trace contextRef="#ctx0" brushRef="#br0" timeOffset="131193.79">20959 14658 300 0,'0'0'2626'0,"0"0"-1903"16,-19-1-351-16,11 1-146 0,-9 1 10 15,5 2-17-15,-3-1-38 0,1 3-7 16,-3 2-43-16,3-1-15 0,2 2-13 15,-1 1 37-15,5 0 45 0,2 0-71 16,4-2-114-16,2 3-27 0,0-4-51 16,6 2-4-16,-2-3 3 0,6-1-9 15,-1-3-3-15,7-1 9 0,-1-3 12 0,-1-3 31 16,3-2 20-16,-1-2 7 0,1-4 9 16,-3 2-7-16,1-2 10 0,-3 0 12 15,-4 0 0-15,3 0 4 0,-3 2-15 16,-4-3 0-16,-4 3-1 0,2-2 0 15,2 0 1-15,-4-1 17 0,-6 1 3 0,2 0 0 16,-2 0 7-16,4 3 2 16,-5 1-2-16,1 2-1 0,0 2 40 0,4 5 33 15,-2 0 0-15,2 1-59 0,-2 2-40 16,1 6 32-16,3 1-17 0,-4 5-14 16,4 6-2-16,0 1 24 0,0 4-13 15,0 1-11-15,0-1-27 0,4 0-28 16,-4-1-14-16,0-3 5 0,3-3 37 0,-3-3 27 15,0-1-2-15,4-4-23 0,-4-2-32 16,0-1-37-16,0-2-4 0,0-1-2 16,0-2-38-16,0 0-67 0,0-2-171 15,-4 0-212-15,4 0-437 0,0-3-518 16</inkml:trace>
  <inkml:trace contextRef="#ctx0" brushRef="#br0" timeOffset="131528.61">21167 14514 2797 0,'0'0'1038'0,"0"0"-618"0,0 0-141 15,0 0 4-15,-12 22 2 0,8-15-63 16,2 3-55-16,-2 2-45 0,2 1-26 15,-2 3-20-15,-1 0-22 0,5 4-17 16,-6-2-4-16,2 0 30 0,2 2-29 16,-2-2 2-16,2-4 6 0,-2 2 18 15,4-2-9-15,0 1 4 0,-2-4-13 16,2-1-15-16,0 0-27 0,0-3-11 0,2-1-13 16,-2 0-15-16,4-4-28 0,-2-1-23 15,8 1-7-15,-4-2 13 0,-1 0-28 16,1-4-36-16,6-2-64 0,-2 0-59 15,-1-1-148-15,-1 0-167 0,2-2-181 16,-3 1-468-16,-1 2-481 0</inkml:trace>
  <inkml:trace contextRef="#ctx0" brushRef="#br0" timeOffset="131752.43">21085 14643 2055 0,'0'0'2136'16,"0"0"-1681"-16,0 0-449 0,0 0-6 15,20 11-12-15,-9-8 12 0,1-2 65 16,-1 2 33-16,7-2-12 0,-5 0-19 0,1 0-27 16,-2-1-40-16,5 0-46 0,-9 0-12 15,0-2-80-15,-1 1-127 0,-1-3-130 16,-2 1-252-16,-2-3-686 0,-2 3-608 15</inkml:trace>
  <inkml:trace contextRef="#ctx0" brushRef="#br0" timeOffset="137116.94">21690 14255 1982 0,'0'0'1010'15,"0"0"-604"-15,0 0-175 0,0 0-57 16,0 0 15-16,0 0-13 0,0 0-8 16,0 0-35-16,0 0-31 0,0 0 12 15,0 0-34-15,9-2-15 0,-3 1-26 16,0 1-2-16,2-1 43 0,5 0-25 15,-1-1 6-15,3 2-3 0,-3-1-25 0,5 0-19 16,-9 1-14-16,0 0-16 0,2 0-8 16,-1 0-37-16,-3 1-18 0,0-1-4 15,-4 1-3-15,4-1 12 0,-6 0-2 16,0 2-4-16,5-2-50 0,-5 1-65 16,0-1-59-16,0 0-35 0,-5 0-85 15,5 0-106-15,0 0-191 0,-6 0-428 16</inkml:trace>
  <inkml:trace contextRef="#ctx0" brushRef="#br0" timeOffset="137373.51">21713 14369 3168 0,'0'0'767'16,"0"0"-497"-16,0 0-223 0,0 0 31 16,0 0 24-16,25 6 37 0,-17-6 34 15,3 0-17-15,-3 0-24 0,2 0-44 16,3-2-42-16,-3 1-46 0,0 0 0 16,-1-1-34-16,1 1 16 0,-6 1-64 15,0 0-90-15,-2 0-71 0,4 0-110 16,-6 0-149-16,0 0-278 0,0 0-692 0</inkml:trace>
  <inkml:trace contextRef="#ctx0" brushRef="#br0" timeOffset="138243.99">22546 13860 2319 0,'0'0'790'16,"0"0"-360"-16,0 0-282 0,0 0-69 16,-23-22 16-16,15 16-20 0,-4 0-22 15,-1 1-50-15,1 2-3 0,-5 0 9 16,1 1-9-16,-5-2-38 0,3 4-15 15,-3 0 32-15,2 0 21 0,-1 4 69 16,1-2 16-16,7 2 22 0,-3 1 39 16,3-2 44-16,4 6-55 0,-1-3-2 0,3 3-20 15,-4 1-12-15,8 2-15 0,-2 2-4 16,4 2-27-16,0 3-21 0,0 1 2 16,0 2-14-16,0 3-1 0,6-1-6 15,-2 0-13-15,2 1 1 0,0-1-1 16,-4 1-2-16,0-3-15 0,5 0-9 0,-3-3 21 15,-2 0 3-15,2-1 19 16,-2-1 30-16,-2 1 2 0,0-1-2 0,0-1-1 16,0 1-5-16,0-1-4 0,0-1-15 15,4 1-11-15,-4-2-13 0,0 0-22 16,0-2-53-16,2 0-10 0,-2-2-37 16,0 1-33-16,0-2-53 0,-2-1-65 15,2-2-114-15,-4-1-121 0,4-1-233 16,0-2-450-16,-2-2-272 0</inkml:trace>
  <inkml:trace contextRef="#ctx0" brushRef="#br0" timeOffset="138570.37">22215 14236 1630 0,'0'0'1468'15,"0"0"-981"-15,0 0-278 0,0 0-80 0,0 0 31 16,0 0 65-16,0 0-33 0,0 0-56 16,0 0-16-16,0 0 15 0,11-9-25 15,-1 9-24-15,0 0 2 0,3 0-9 16,1 0-12-16,1 1-15 0,1 0-25 15,-5 0-14-15,1-1-13 0,5 2-15 16,-5-2-9-16,-2 0-43 0,-3 0-6 16,3-2-46-16,-4 1-70 0,0-1-82 0,-6-1-131 15,2 0-230-15,-2 0-511 16,2-1-651-16</inkml:trace>
  <inkml:trace contextRef="#ctx0" brushRef="#br0" timeOffset="138945.67">22513 14279 3236 0,'0'0'1104'15,"0"0"-644"-15,0 0-197 0,0 0-68 16,0 0-31-16,0 0-66 0,0 0-41 15,-12 22-27-15,8-14 4 0,4 2-4 16,-2 1-6-16,2 3-24 0,0-3-20 16,0 2-37-16,2-4-37 0,2 0-19 0,-2-2 31 15,4-2 46-15,0-5-4 0,2 4 7 16,-1-4 8-16,-1-4 10 0,4 3-15 16,-2-6-7-16,1-2 22 0,-3 0 14 15,4-2 1-15,3-2 27 0,-7 1 7 16,-2-4-32-16,2 3 1 0,0-3-3 0,1 1-14 15,-7-1-5-15,4 2-2 0,-4 2-9 16,2 2-44-16,-2 4 7 0,0 1-47 16,-2 1-8-16,2 2-17 0,-4 1-31 15,4 1-135-15,0 1-194 0,-2 2-479 16,-3 0-491-16</inkml:trace>
  <inkml:trace contextRef="#ctx0" brushRef="#br0" timeOffset="139303.27">22691 14358 1956 0,'0'0'977'0,"0"0"-737"0,0 0-86 15,0 0 68-15,0 0 75 0,0 0-51 16,0 0 49-16,0 0 42 0,0 0-61 15,0 0-50-15,14-15-19 0,-9 8-25 16,1-2-34-16,0 1-36 0,-4-2-37 16,0-2-20-16,4-1-37 0,0 2-18 15,-1-2-1-15,1 1-20 0,0 4-7 16,-4 1 25-16,2 2-12 0,0 2 0 16,-4 2 15-16,7 1 18 0,-7 0 18 0,4 4 19 15,-2 2-1-15,-2 2-9 0,4 3-21 16,-2 1-6-16,-2 2-5 0,0 1-13 15,4-4-24-15,-4-1-69 0,0-3-82 16,2-2-43-16,2-2-48 0,-2 0-97 16,2-3-224-16,-1 0-211 0,-1-3-449 0,-2 0-483 15</inkml:trace>
  <inkml:trace contextRef="#ctx0" brushRef="#br0" timeOffset="139569.01">22924 14198 2816 0,'0'0'1247'0,"0"0"-732"16,0 0-73-16,0 0-125 0,0 0-56 15,-22 9-40-15,16-3-36 0,-5 1-41 16,5 1-50-16,-6 1-25 0,1 1-15 16,3 2-3-16,2-2-12 0,0 0-26 0,4 1-13 15,2-3-34-15,0-1-17 0,0 1-21 16,6-3-21-16,-2 0 11 0,6-2 7 15,-2 0 21-15,9-3 14 0,-7 0-20 16,3-2-31-16,3-2-12 0,-5 0 0 16,5-1-15-16,-3 0-49 0,1-2-83 0,-6 1-136 15,9-1-147-15,-11-2-132 16,4 0-466-16,-3 3-370 0</inkml:trace>
  <inkml:trace contextRef="#ctx0" brushRef="#br0" timeOffset="139834.09">23108 13973 3488 0,'0'0'1108'16,"-4"25"-871"-16,-2-9-103 0,4 2 101 15,-4 5 51-15,4 1-56 0,-4-1-6 16,-1 0-61-16,3-1-106 0,2-1-57 15,-2-2-78-15,4-4-52 0,0-1-12 0,0-3 18 16,0-1 21-16,0-4 18 0,0-1 9 16,0 0-33-16,0-1-64 0,0-2-87 15,0-2-107-15,0 0-40 0,0 0-106 16,0-2-84-16,0-2-154 0,-2-1-376 16</inkml:trace>
  <inkml:trace contextRef="#ctx0" brushRef="#br0" timeOffset="140038.76">22974 14148 2602 0,'0'0'1313'0,"0"0"-856"0,0 0-148 16,0 0-30-16,0 0-28 0,0 0-69 16,0 0-63-16,19 5-13 0,-9-1-19 15,-6 2-41-15,9-1-46 0,-3 0-12 16,2 0-52-16,-1 1-3 0,1-2-14 0,-2 1-35 15,3-2-66-15,-3-1-81 0,0 0-164 16,3-2-178-16,-3 0-437 0,3 0-292 16,-7-2-224-16</inkml:trace>
  <inkml:trace contextRef="#ctx0" brushRef="#br0" timeOffset="140178.71">23199 14219 3301 0,'0'0'1135'0,"0"0"-645"0,-6 24-109 15,2-12-41-15,4-1-71 0,-2 0-121 16,-2-4-79-16,4 3-69 0,0-4 0 15,0-1-60-15,0-2-52 0,0 0-51 16,0-2-49-16,0-1-55 0,0 0-133 16,0-4-235-16,0-2-329 0,6 0-86 15,-6 1-308-15</inkml:trace>
  <inkml:trace contextRef="#ctx0" brushRef="#br0" timeOffset="140318.06">23272 14065 1944 0,'0'0'1485'16,"0"0"-1036"-16,0 0-321 0,0 0-70 16,0 0-18-16,0 0-40 0,0 0-106 0,2 21-114 15,-2-12-128-15,0-2-299 0,0-2-794 16</inkml:trace>
  <inkml:trace contextRef="#ctx0" brushRef="#br0" timeOffset="140619.28">23340 14205 3142 0,'0'0'1352'15,"0"0"-964"-15,-10 16-110 0,3-8 8 16,3 3-14-16,-2-3-45 0,0 3-25 0,4-1-78 16,-2-1-91-16,2-3-33 0,-2 1-60 15,4-1-70-15,0-2-18 0,0 0 15 16,6-1 6-16,-6-3 0 0,6 0 42 15,-2 0-18-15,2-3 3 0,0-2 27 16,1-1 18-16,-3-2 3 0,2 0 31 0,0-1-4 16,0 0 24-16,-1-1-2 0,1 0-15 15,0-2-22-15,-4 2 3 0,0-1-24 16,4 2 15-16,-6 3 16 0,0 1-17 16,4 1-14-16,-4 3-59 0,0 1-97 15,0 0-50-15,0 0-70 0,-4 1-250 16,4 2-572-16,0-1-577 0</inkml:trace>
  <inkml:trace contextRef="#ctx0" brushRef="#br0" timeOffset="140914.19">23402 14233 2164 0,'0'0'1030'15,"0"0"-861"-15,0 0-96 0,0 0 60 0,0 0 82 16,0 0 81-16,0 0-96 0,0 0-129 15,0 0-21-15,0 0-7 0,14 1-27 16,-7-2-4-16,-1-2 38 0,0 0 45 16,0-1-18-16,3-1 0 0,-1-2 25 15,-2-1 26-15,4 1 9 0,3-1-36 16,-7 0-43-16,2 3-55 0,0 3 33 16,-3 2 16-16,1 0 12 0,0 3 12 15,0 5-1-15,-2 0-2 0,0 2-31 16,-1 1-25-16,3 1-17 0,-6 2-46 0,6-5-54 15,-6 4-76-15,4-4-43 0,-4 0-89 16,2-1-204-16,2-2-520 0,-4-3-576 16,0-2-126-16</inkml:trace>
  <inkml:trace contextRef="#ctx0" brushRef="#br0" timeOffset="142299.13">23755 14157 1676 0,'0'0'1549'15,"0"0"-1041"-15,0 0-191 0,-16-2-73 16,8 2 26-16,-1 0 1 0,-1 0-54 0,2 2-43 16,0 2-62-16,-3 3-42 15,3 0 21-15,4 1-77 0,-2 2-14 0,-1 2-34 16,5-1-27-16,0 2 16 0,2-1-19 15,4-2-24-15,1-1-1 0,1-3-5 16,0 1-29-16,0-2 22 0,2-3 52 16,1 0 12-16,1-2-18 0,-2-2-16 0,3-1 6 15,-5-3-6-15,2 0 12 0,0-2 16 16,-1-2 30-16,3 0 13 0,-4 0 37 16,-6-1 1-16,4 0-10 0,-4-1-16 15,0-1 0-15,0 1-8 0,0 0 14 16,-4 1 7-16,0 2-10 0,2 0-15 15,-8 4-65-15,7 2-18 0,-3 2 14 16,2 1-11-16,-2 1-39 0,6 2-126 16,0 2-185-16,-2 1-536 0,2-2-653 15</inkml:trace>
  <inkml:trace contextRef="#ctx0" brushRef="#br0" timeOffset="142609.2">23977 13930 2970 0,'0'0'1173'0,"0"0"-714"0,0 0-158 15,-23-12-53-15,11 9 25 0,1 2-60 16,-1 0-71-16,-5 1-30 0,7 1-100 16,-7 3-9-16,5 0 27 0,4 2 24 15,1 2-22-15,1 2-32 0,6 2-52 16,-2 1 10-16,2 5-21 0,0 1 29 15,2-1 19-15,2 3 12 0,-2-2-9 16,3 1 12-16,-3-2 0 0,2 0-2 0,-4 0-16 16,4 0 0-16,-4-2-15 0,4-1 8 15,-2-1 25-15,-2 1-18 0,0-4-30 16,0 1-19-16,0-3-36 0,0 0-21 16,-2-2-41-16,2 0-52 0,-4-3-154 15,4-2-271-15,0-1-614 0,-2-1-817 16</inkml:trace>
  <inkml:trace contextRef="#ctx0" brushRef="#br0" timeOffset="142800.37">23803 14158 3384 0,'0'0'616'16,"0"0"-616"-16,0 0-330 0,0 0 31 15,25 18 114-15,-17-14 105 0,2-1-13 16,3-2-19-16,-5 1-65 0,0-2-155 16,3 0-223-16,-3 0-599 0,0-3 471 0</inkml:trace>
  <inkml:trace contextRef="#ctx0" brushRef="#br0" timeOffset="143848.64">22478 14704 2639 0,'-4'17'763'15,"-2"-2"-392"-15,-1 3-173 0,1 0-10 16,0 5 77-16,-4-2-27 0,8-3-17 15,0-1-16-15,-5-5-50 0,7-4-33 0,-4-2-22 16,2-4-12-16,2-2-34 0,0 0-14 16,0-1-40-16,2-3-39 0,2-2-3 15,-2-3 39-15,5-3 1 0,-5-3-10 16,4-2 0-16,0-3-6 0,0 1 5 16,1-1 13-16,-1-2 1 0,0-1-1 15,0-2-12-15,0 1 9 0,3-1-27 16,-3 1 15-16,4 2-14 0,-2 2 29 0,1 4 28 15,1 2-4-15,2 2-11 16,-3 2-13-16,-1 2-3 0,2 2-9 0,3 2-12 16,-7 1-7-16,2 2-8 0,0 1-13 15,-1 3-18-15,-3 0-21 0,2 1 9 16,0 3 26-16,-4 0 17 0,0 3 14 16,-2 1-2-16,0 0 25 0,-2 2-11 0,0 2 1 15,-4-1 0-15,-4 1 11 16,3 0 1-16,-1-1 9 0,0 1 31 0,-5-3 39 15,3 2-5-15,-2-1 8 0,1-2 0 16,-5 1 7-16,3-2-11 0,5 0-2 16,-4-2-12-16,6 0-15 0,-3-2 5 15,3 0-2-15,0-2-10 0,4-1-9 16,-4-2-6-16,6 1-9 0,0-2-18 16,0 0 0-16,0 0-48 0,0 0-15 15,0 0-16-15,0 0 12 0,0 0 34 16,0 0 9-16,0 0 24 0,6 2 9 0,-4 4 30 15,4-1 4-15,0 2-13 16,1 1 0-16,-1 1-3 0,0 0 25 0,2 2-19 16,0-3-33-16,-1 1-10 0,3-1-17 15,-2-1-40-15,3-2-5 0,-7-2 23 16,2 0-45-16,0-1-67 0,0-2-101 16,1 0-171-16,-1-5-218 0,-2 2-443 0,-2-2-514 15</inkml:trace>
  <inkml:trace contextRef="#ctx0" brushRef="#br0" timeOffset="144228.91">22732 14751 3153 0,'0'0'1352'0,"0"0"-845"0,0 0-223 0,0 0-72 15,-20 15-9-15,11-9-36 0,5 1-13 16,-4 1-7-16,2-1-41 0,0 1-49 15,-1 1-18-15,1-1-18 0,4-2-21 0,-2 0-36 16,4-3-12-16,0 1-15 16,0-1-58-16,4-2-39 0,2 0 58 0,0-1-4 15,-1-1 6-15,5-2 9 0,-2-2 3 16,-2 0-18-16,5-1 9 0,-5-1 36 16,2-1 24-16,0 2 37 0,-3-1 1 15,1 1 11-15,-4 0 22 0,2 2 9 16,-4 0 2-16,0 1 10 0,0 2 21 15,0 0 36-15,0 1 15 0,-6 0-6 0,2 4-36 16,2-1-43-16,-3 4-9 0,-1-1-32 16,0 2 30-16,6 1-31 0,-2-2-76 15,2-1-93-15,0 2-19 0,2-3-18 16,2-1-142-16,2-2-122 0,1 0 26 16,1-2-130-16,2-2-158 0,1 0-527 15,-5-1-279-15</inkml:trace>
  <inkml:trace contextRef="#ctx0" brushRef="#br0" timeOffset="144666.29">22893 14788 3127 0,'0'0'1190'0,"0"0"-797"0,0 0-32 16,-18 7-14-16,10-2-34 0,-3 0-63 16,5 0-78-16,-4 1-57 0,-1 1-58 0,3-1-21 15,-2 2-36-15,4-2 0 16,1 1-42-16,5-2 3 0,-4-1-33 0,4 0-52 15,0-1-57-15,4 0-40 0,1-2 39 16,1 0 40-16,0-1-10 0,4-2 8 16,3-1 16-16,-5-2 20 0,0-1 10 15,3-1 12-15,1 0 43 0,-4-2 43 16,1-2 0-16,3 1 58 0,0 0 47 16,-3-2-7-16,3 0-21 0,-2 1-22 15,3-1-6-15,-5-3 3 0,0-1-7 0,3 1 4 16,-5-2-12-16,0 1 5 0,-2-2 22 15,2 0 3-15,-1-1 9 0,-3 1-21 16,-2 0-16-16,0 2 0 0,0 0-20 16,-2 4-17-16,-3 3-1 0,5 2 32 15,-6 4 64-15,6 3 45 0,-2 4 12 0,0 5-76 16,-4 5-57-16,0 6 15 16,2 2-8-16,-3 3-13 0,1 0-13 0,0 1-2 15,6 1-55-15,-4-4-29 0,4-3-25 16,0 0 1-16,0-4 11 0,0-1 37 15,0-2-62-15,0-5-35 0,2 2-50 16,0-5-101-16,2-2-166 0,-2 0-174 16,2-1-322-16,-2-2-398 0</inkml:trace>
  <inkml:trace contextRef="#ctx0" brushRef="#br0" timeOffset="145196.31">23123 14751 916 0,'0'0'1438'0,"0"0"-1070"16,0 0-197-16,0 0 27 0,0 0 96 16,0 0 4-16,0 0-21 0,0 0-47 0,0 0 6 15,0 0 20-15,0 0 36 0,0 1 3 16,0-1-48-16,-2 0-66 0,2 0-39 16,-4 0-24-16,2 2-36 0,-5 1-55 15,1 1-24-15,0 3 21 0,0 0-22 16,0 1-2-16,4 1-30 0,-5 0-3 0,1 0-22 15,2-1-32-15,4-1 8 0,0 1 1 16,0-3-10-16,0-1-24 0,0 0 42 16,4-3-9-16,-2 0 6 0,2-1 24 15,3 0 22-15,-1-2 9 0,-2-3 18 16,2 0 39-16,0-3-2 0,1 0 18 16,-1 1-10-16,-2-1 4 0,2-2-13 15,-2 3 1-15,2 0-13 0,-6 1-9 16,7 2 0-16,-7 3 40 0,0 1 60 15,0 0-34-15,0 2-29 0,0 3-52 16,0 4-3-16,4-1-34 0,-4 3-38 0,0-2-37 16,0 0-79-16,2-3-71 0,2 1-43 15,-2-2-263-15,2-2-406 0,2-1-228 16,-4-1-400-16</inkml:trace>
  <inkml:trace contextRef="#ctx0" brushRef="#br0" timeOffset="145521.29">23255 14810 1592 0,'0'0'2159'16,"0"0"-1716"-16,0 0-313 0,0 0-102 16,0 0 10-16,0 0 73 0,0 0 163 15,0 0-41-15,0 0-28 0,0 0-17 16,4 13-57-16,-4-13-59 0,0-2-23 16,0 1-10-16,0 0-15 0,0-3 10 15,0 0 96-15,0-2-9 0,0-2-28 16,0-1-15-16,0-3-5 0,2 1 5 15,-2-3 18-15,0-1-11 0,7 0-34 0,-3-1-42 16,2 2-9-16,0-1-12 0,0 5-36 16,3-1 18-16,-1 4 5 0,-2 2 22 15,7 1 0-15,-5 2 3 0,4 1 1 16,5 1 1-16,-7 3-1 0,2 1 0 16,1 1-1-16,1 1-24 0,-1-2-15 15,-1 2-24-15,5-2-18 0,-9 1-28 0,0-2-39 16,-2 1-66-16,1-2-116 0,-3 0-198 15,-2-2-135-15,2 2-284 0,-4-2-247 16,-4 0-667-16</inkml:trace>
  <inkml:trace contextRef="#ctx0" brushRef="#br0" timeOffset="146665.18">22581 15081 2308 0,'0'0'715'0,"0"0"-239"0,0 0-252 16,0 0-35-16,0 0 25 0,0 24-58 15,0-9-41-15,0 2 2 0,0 3 19 16,-2 1 49-16,2 0 11 0,-4-4-74 16,2 0-61-16,-2-3-34 0,2 1 34 15,-2-6 6-15,4 0-3 0,0-5-7 16,0 0-5-16,0-1-19 0,0-1-19 16,0-2-14-16,0 0-18 0,0-2-15 15,0-2 15-15,0-1 18 0,6-2 94 16,-2-3 21-16,-2-3-10 0,2-1-32 15,-2-1-31-15,5-3-12 0,-3-3 10 0,-2 0-7 16,2-1-18-16,0 0 6 0,0 0-11 16,-2 0-10-16,4 4-18 0,1 1 3 15,-3 4 15-15,2 2 18 0,0 2 6 16,2 2-21-16,1 1-3 0,-3-1-12 0,4 2-15 16,1 2-15-16,-1-1-10 15,-2-1 7-15,3 4 0 0,1 0-28 0,-8 1-11 16,6 0-22-16,-3 0 15 0,-5 2 6 15,4 1 15-15,-2 3 33 0,-4-1 37 16,0 2 17-16,0 0 19 0,0 3-34 16,0 0 16-16,-6-1 19 0,2 0 14 15,2-1-2-15,-3 0 12 0,-1-1-46 16,0 0 39-16,2 0-2 0,0 1 5 16,2-3-9-16,-9 0 4 0,9 1 2 15,-4-2-27-15,2 1-9 0,-2-2-5 16,0 1-1-16,6-1-9 0,-2-1 9 0,-1 0-12 15,3-1-2-15,0-1-19 0,0 2-13 16,0-2-26-16,0 0-25 0,0 0-2 16,5 0 2-16,-5 0 52 0,6 0-1 15,0 0-17-15,0-2 2 0,0 2 7 0,5 0 17 16,-5 0 22-16,-2 2 3 0,6 0 1 16,-3 2 21-16,1 0 20 0,-2 0 22 15,-2 1 3-15,0 0-4 0,-4 2-8 16,4-1-10-16,-1 0-18 0,-3 2-24 15,0 0 0-15,-3-1 8 0,-1 1-11 16,2 0-24-16,0 1 23 0,-4 0-14 16,0-3 15-16,2 3 16 0,-3-1-13 15,1 0 21-15,0 0-3 0,4-1-5 16,-4 0-14-16,4-1-1 0,-4 0 14 16,-1 0 0-16,3-1 3 0,2-3 0 0,-2 2 0 15,2-2-18-15,-2-1-14 16,2 0-13-16,-2-1-24 0,4-2-40 0,-2-4-15 15,-1 2-33-15,3-5-104 0,0 0-121 16,0-5-79-16,0 1-125 0,0-1-165 16,3 2-494-16,-1 1-350 0</inkml:trace>
  <inkml:trace contextRef="#ctx0" brushRef="#br0" timeOffset="147071.62">22889 15149 4218 0,'0'0'1040'0,"0"0"-739"15,0 0-92-15,-14 13-73 0,6-7-73 0,3-1-29 16,-3 0 5-16,2 1-9 0,0-1-3 16,4 1-9-16,-4-1 0 0,6-1-18 15,0 0-42-15,0-2-18 0,0-1-58 16,0 2-12-16,0-2 3 0,6 0 3 15,-4-1-1-15,4-1 28 0,2-1 24 0,-2-2 70 16,1-1-12-16,3 0 12 0,-4-2-13 16,-2 2 16-16,3 0 13 0,-1 0-10 15,0-1 39-15,-2 1 1 0,2 1-13 16,-6 2 16-16,0-1 12 0,0 2 8 16,0 1 47-16,0 0 41 0,0 1-18 15,-6 3-76-15,2 3-57 0,2 2-3 16,-2 1 0-16,-2 0-39 0,6 1 0 0,-3-1 3 15,3-2-7-15,0-1 10 0,3-1-40 16,-3 1-39-16,6-3-3 0,-2-2-9 16,-2 0-71-16,4-1-123 0,-2-1-95 15,2-1-141-15,-1-3-111 0,1 0-528 16,0 1-418-16</inkml:trace>
  <inkml:trace contextRef="#ctx0" brushRef="#br0" timeOffset="147386.74">23129 15054 13 0,'0'0'2422'0,"0"0"-1775"16,0 0-150-16,0 0 7 0,0 0 64 0,0 0-10 16,-21-14-164-16,15 19-133 0,-4 2-89 15,6 2-67-15,-9 5-41 0,1 0-40 16,2 3 0-16,-1 1 3 0,1 0 24 15,2 0-36-15,-3-1-15 0,5-2-15 16,4 0 12-16,0-4-12 0,-2-2-21 16,2-2 15-16,2 0 6 0,0-2-21 15,6-1-22-15,-6 0-26 0,4-3 5 16,2 1-26-16,1-2 5 0,-1 0-6 16,4-3 3-16,0-1-9 0,1 0-31 0,-3-1-43 15,2 1-28-15,3-1-53 0,-9-1-145 16,8-1-138-16,-8-1-131 0,3 2-295 15,-1 1-373-15,-6-2 669 0</inkml:trace>
  <inkml:trace contextRef="#ctx0" brushRef="#br0" timeOffset="147731.68">23344 14998 2970 0,'0'0'1043'0,"0"0"-633"0,0 0-74 0,0 0 22 16,0 0-11-16,0 0-77 0,-21 7-74 15,17-3-75-15,-2 2-37 0,0 1-14 16,0 1-4-16,0 3-12 0,1 2-18 15,-1 3-35-15,0 2-1 0,-4 1-24 0,3 1-12 16,1 0-9-16,2-1-22 0,-2-2-17 16,0-1 6-16,2-4 32 0,-3-3-2 15,7-1 18-15,-2-2-28 0,-2-2-8 16,4-3-19-16,0 1-60 0,0-2-92 16,0 0-239-16,0-4-267 0,6-1-334 15,-2 1-134-15,3-5-511 0</inkml:trace>
  <inkml:trace contextRef="#ctx0" brushRef="#br0" timeOffset="148048.41">23373 15076 2760 0,'0'0'972'0,"0"0"-837"15,0 0-88-15,0 0 54 0,0 0 78 0,0 0 41 16,0 0-22-16,0 0 2 0,-16 17 8 15,9-13 0-15,-3 0-44 0,4 0-49 16,-5 0-21-16,1 0 3 0,-2 2 21 16,3-1 12-16,1 0-9 0,-2 0-25 15,4 0-14-15,-1-1-28 0,7 0-3 16,-2-1-33-16,2 1-18 0,2-2-48 16,-2 2-36-16,7-1 5 0,-1 2 19 15,6-2 15-15,-3 0 12 0,3 1-4 16,4 0-11-16,-1 0-6 0,-1-2-7 15,3 2 13-15,-1-1-10 0,1-1-29 0,-3 1-38 16,-1-2-87-16,-1-1-96 0,-3 0-104 16,-3 0-180-16,-4-1-480 0,2 0-725 15</inkml:trace>
  <inkml:trace contextRef="#ctx0" brushRef="#br0" timeOffset="148711.68">22935 15400 3661 0,'0'0'1027'0,"0"0"-665"0,0 0-57 16,0 0-57-16,-21 19-114 0,9-13-71 0,-1 2-18 15,3-2-17-15,-7 2-1 0,3 1 21 16,0-2 19-16,-3 2 8 0,3-2-3 16,1 0-26-16,5-4-46 0,-2 2-9 15,3-2-49-15,7-1-26 0,-2-1 2 16,2-1 13-16,0 1-25 0,2-1-9 15,5 0 7-15,-1 0 11 0,4 0 6 16,2 0-6-16,-1 0 21 0,1 0 15 16,5 0-30-16,-3 0-22 0,-1 0-33 0,1 3 17 15,-2 0 87-15,1 1-10 0,-5 1 24 16,2 1 16-16,-7-1 25 0,-1 0 15 16,-2 1-22-16,0 1-5 0,-2-1-4 15,-5 0 21-15,-1 2 10 0,-2-1 6 0,-3-1 43 16,5 0 21-16,-4 1 9 0,-1 0 2 15,1-3-9-15,2 1-24 0,-3 0-66 16,3-1-22-16,-1-4-14 0,5 2-10 16,-4-2-39-16,4 0-16 0,6-2-34 15,-6-1-18-15,6-3-52 0,0 0-53 16,0 0-66-16,6-3-153 0,-2 1-206 16,2 2-570-16,6-2-729 0</inkml:trace>
  <inkml:trace contextRef="#ctx0" brushRef="#br0" timeOffset="149008.25">23069 15486 1744 0,'0'0'2024'0,"0"0"-1534"0,0 0-177 16,0 0-36-16,-16 0 20 0,9 2-21 15,3-1-42-15,-2 2-47 0,2 1-69 16,-2 0-39-16,6 0-28 0,-6 1-12 16,6 1-39-16,0 2-18 0,0 0-24 15,0-2-9-15,0 2-22 0,4-2-20 16,-2 0-16-16,2-1 0 0,2-2-15 16,0 1 48-16,-2-1-76 0,3-2-46 0,-1-1-38 15,0 0-44-15,0-3-89 0,5-1-99 16,-3-2-133-16,0 1-422 0,-2 0-325 15,5-4 589-15</inkml:trace>
  <inkml:trace contextRef="#ctx0" brushRef="#br0" timeOffset="149332.31">23210 15473 3238 0,'0'0'973'0,"0"0"-706"0,0 0 2 15,-21 8-3-15,15-5 33 0,-7 1-17 16,5 1-49-16,-4 1-76 0,6 0-45 15,-7-1-61-15,9 1-12 0,-2 1-11 16,-4-2-26-16,7 0-2 0,3-1-3 16,0 0-70-16,0-3-35 0,3 2-67 15,3-3-22-15,0 0-6 0,2 0 2 16,-2-3 15-16,5-1 18 0,1-1 36 0,-4 0 25 16,1 0 17-16,1 0 50 0,-4-1 40 15,0 3 39-15,1 0 35 0,-5 1 18 16,0 0 25-16,-2 2 42 0,0 0 70 15,0 0 17-15,0 3-52 0,0 1-118 16,0 1-76-16,0 1 2 0,0 1 28 16,0 0-30-16,-2 0-3 0,2-1-79 0,0-2-57 15,2-1-104-15,-2 0-120 0,6-3-163 16,0 0-248-16,0-5-327 0,-2 3-411 16</inkml:trace>
  <inkml:trace contextRef="#ctx0" brushRef="#br0" timeOffset="149575.66">23408 15329 2861 0,'0'0'1380'0,"0"0"-955"16,0 0-51-16,0 0-94 0,-6 22-148 16,6-12-130-16,-6 2 20 0,2 3 5 15,-3 1 28-15,1 2 33 0,-2 2 39 16,2 0-18-16,0 0-55 0,-1-2-54 15,1-2-30-15,6-1-21 0,-6-5-10 0,6-2-45 16,0-3-24-16,0-2-16 0,0-1-45 16,0-2-102-16,0-2-169 0,4-1-97 15,-2-4 75-15,2-2-14 0,-2 0-193 16,5-1-557-16</inkml:trace>
  <inkml:trace contextRef="#ctx0" brushRef="#br0" timeOffset="149816.5">23532 15261 157 0,'0'0'2695'16,"0"0"-1718"-16,0 0-541 0,0 0 53 15,-6 26-40-15,6-12-126 0,-10 4-87 16,3 3-70-16,1 1-66 0,-2 0-25 16,0 2-18-16,-3 1-2 0,5-2-4 15,0-1-51-15,0-3-3 0,2-1-76 16,0-2-26-16,1-5-37 0,3-1-9 0,-4-2 0 15,2-3 14-15,2-1-5 0,0 0-14 16,-4-2-30-16,4-2-34 0,-2 0-20 16,2 0-99-16,-4-5-179 0,4 1-58 15,0-2 7-15,0 0-241 0,-2-1-649 16</inkml:trace>
  <inkml:trace contextRef="#ctx0" brushRef="#br0" timeOffset="150182.11">23373 15411 3287 0,'0'0'1078'0,"0"0"-729"15,0 0-119-15,0 0-56 0,0 0-174 16,0 0-119-16,0 0-19 0,0 0 74 16,23 15 63-16,-11-12 1 0,-4 1 0 0,1-1 0 15,3 0-16-15,5 1-8 0,-7 0 12 16,7 0 9-16,-3 0 1 0,0-2 2 15,3 1 25-15,-7-1-12 0,3-1-11 16,-1-1 15-16,-1 0-5 0,-1 0 19 16,-4 0 18-16,4 0 6 0,-3-1 6 0,-5 0-3 15,2 0-21-15,-4-1-1 0,0 1 1 16,0 0 33-16,0-1 76 0,-6-1 94 16,-1 1-35-16,3 0-38 0,-4 2-41 15,-2 0 4-15,6 4-16 0,-9 1-30 16,7 1-44-16,-4 4-40 0,3-3-70 15,3 2-14-15,-2 0-6 0,6-2-52 16,-4-1 6-16,4-1-42 0,4-1-103 16,-4-1-222-16,6-2-187 0,-2-1-317 15,9 0-56-15,-7-1-591 0</inkml:trace>
  <inkml:trace contextRef="#ctx0" brushRef="#br0" timeOffset="150483.87">23660 15532 4058 0,'0'0'673'0,"0"0"-507"0,0 18-77 0,0-13-53 16,0 2-36-16,0-3-52 0,0 0 52 15,0 1 7-15,0-3 48 0,0-1 30 16,0-1-9-16,0 0-76 0,0 0-18 16,0-1-46-16,0-1 46 0,0-3 18 15,5-1 116-15,-5-1 39 0,0-1-34 16,2-3-39-16,-2 0-3 0,0-1-10 15,6-2-26-15,-6-3-41 0,6-1-2 16,0-1-3-16,5 1 0 0,-7 1-12 16,2 5 15-16,0 1 2 0,0 4-2 0,5 2-21 15,-9 1-16-15,2 3-5 0,-2 1 15 16,0 0-4-16,-2 1-57 0,4 2-57 16,-2 1-56-16,-2 0-62 0,0 2-128 15,0 1-278-15,0-2-552 0,0 0-793 0</inkml:trace>
  <inkml:trace contextRef="#ctx0" brushRef="#br0" timeOffset="151086.99">23824 15404 1398 0,'0'0'1396'0,"0"0"-1255"15,0 0-113-15,0 0-28 0,0 0-48 16,0 0 15-16,0 0 33 0,16-20 112 0,-16 20 71 15,0 0 107-15,0 0-34 0,0 0-70 16,0 0-25-16,0 0 20 0,0 0 30 16,0 0 17-16,0 0-7 0,0 0 18 15,0 0 25-15,0 0-24 0,0 0-22 16,-4 0-31-16,4 0-39 0,0 0-67 16,0 2-45-16,0 0-18 0,0-1-15 0,-2 0-3 15,2 0 0-15,0 1-27 0,0-1-18 16,0 0-9-16,0 1-7 0,0-1-2 15,0 1 3-15,0-1 5 0,0 0 10 16,0-1 15-16,0 2 30 0,0-2 2 16,0 0 22-16,0 0 9 0,0 0-6 15,0 0-8-15,0 0-4 0,0 0 12 16,0 0 0-16,-4 0-6 0,4 0-18 16,0 0 0-16,0 0 12 0,0 0 3 15,0 0-7-15,0 0-11 0,4 0-15 16,-4 0 0-16,0 0 0 0,0 0 12 0,0 0 1 15,0 0 1-15,0 0 1 0,0 0 2 16,0 0 16-16,0 0 6 0,0 0 0 16,0 0-6-16,0 0 4 0,0 0-4 15,-4 0 6-15,4 0-3 0,0 0-3 16,0 0-15-16,0 0 9 0,0 0-12 0,0 0-15 16,0 0-18-16,0 0-9 0,0 0-4 15,0 0 10-15,0 0 0 0,0 0-9 16,0 0-3-16,0 0 2 0,0 0 7 15,0 0 12-15,0 0 9 0,0 0-4 16,0 0 1-16,0 0 6 0,0 0 12 16,0 0 0-16,0 0-24 0,0 0-21 15,0 0-19-15,0 0-33 0,0 0-39 16,0 0-87-16,0 0-177 0,-2 0-376 16,-2 0-750-16,4-2-900 0,6 4 2368 0</inkml:trace>
  <inkml:trace contextRef="#ctx0" brushRef="#br0" timeOffset="164838.73">20374 15104 1456 0,'0'0'426'0,"0"0"-82"0,0 0-160 16,0 0 0-16,0 0-7 0,-21 9 0 15,19-6 41-15,-2 1-7 0,2 1 39 16,2 2-16-16,-4 3-7 0,4 2-19 16,0 4-28-16,0 2-38 0,0 3-68 0,0 1-9 15,0-1-34-15,0 2-7 0,0-4 0 16,-2-1-24-16,-3-3-25 0,5-2 25 16,-2-2 21-16,-2-3 3 0,4-2 1 15,0-1-1-15,-2-2-5 0,0-1 5 16,-2-1-24-16,2-1-46 0,-4-1-37 15,2-4-33-15,-3-2 29 0,1-1 29 16,0-3-16-16,4-2-7 0,-2-2 32 16,2-1 49-16,0-1 16 0,2-2-14 15,0-1 0-15,-5-3 10 0,5 2-10 0,0-4 0 16,5 1-2-16,-5-2-4 0,0 2 2 16,2-1 0-16,0 1-16 0,4-1 18 15,-2 3 1-15,-2 3 30 0,8-1 21 16,-3 5 4-16,5 2 0 0,-8 3-29 0,9 1-5 15,-3 3 0-15,2 2-19 16,-3 3-2-16,-1 1-1 0,2 5 2 0,3 2-2 16,-9 5 21-16,2 2 3 0,4 3-24 15,-4 2-25-15,1 3-12 0,-1-1-3 16,-2 1-43-16,0 0 43 0,-2-2-13 16,-2-1 0-16,0 0 1 0,0-1 20 15,0-1 30-15,-6-1 2 0,4-2 38 16,-4-1 8-16,4-2 1 0,-9 0 24 15,5-1-6-15,0-1 3 0,0-1-25 16,2-1 3-16,-3-3 13 0,-3 1-16 0,4-4-28 16,0 1-15-16,-1-2-2 0,3 0-20 15,-2-3-2-15,2-1-7 0,2 1-15 16,-2 1-3-16,4-1 2 0,0 2 7 16,0 1 0-16,4 0-12 0,-2 1 52 15,2 2 15-15,2 1 41 0,-2 2-22 16,7 4-22-16,-5-3-9 0,0 4 53 0,0-1-7 15,1 0-3-15,-3 0-15 16,0 0-19-16,-2-1 10 0,4-2-22 0,-6 1 18 16,6-3-6-16,-6-1 22 0,4 0-34 15,-4-3-46-15,3 1-71 0,1-2-89 16,-4-3-46-16,6-1-153 0,-4-2-83 16,0-2-165-16,4 2-611 0</inkml:trace>
  <inkml:trace contextRef="#ctx0" brushRef="#br0" timeOffset="165224.9">20605 15247 3213 0,'0'0'1246'0,"0"0"-690"0,0 0-281 15,-23 22-90-15,17-14-21 0,-2 2-55 16,0 1-34-16,2 0-20 0,-1 1-22 15,3 0-32-15,4-2-1 0,-2-1-3 16,2-2-21-16,0-1-34 0,2-3-44 16,2 1-35-16,-2-4-17 0,9 0 14 15,-5 0 12-15,-2-6 30 0,6 1 7 16,-3-2 8-16,-1 0 19 0,2-3 11 16,-2 2 20-16,0-2 33 0,1 2 1 15,-5-2 26-15,4 2 19 0,-6-1 10 0,4 4 5 16,-2 1 9-16,-2 0 34 0,0 3 45 15,0 1 37-15,0 3 11 0,-2 3-46 16,-2 2-63-16,4 5-63 0,-6 3-25 16,0 2-15-16,6-1 15 0,-7-2 12 0,7 1-12 15,0-5-91-15,0-2-69 0,0-2-64 16,7-1-99-16,-7-3-125 0,6-3-167 16,0-3-52-16,0-3-144 0,0 1-948 15</inkml:trace>
  <inkml:trace contextRef="#ctx0" brushRef="#br0" timeOffset="165406.31">20725 15268 1634 0,'0'0'1310'0,"-6"25"-739"0,4-14-160 15,-2 3-79-15,2 1-44 0,2-3-130 16,0-3-131-16,0-1-27 0,0-4-126 15,2 0-69-15,2-2-50 0,-2-2-104 16,2-2-213-16,2-2-410 0,-6 0-493 16</inkml:trace>
  <inkml:trace contextRef="#ctx0" brushRef="#br0" timeOffset="165580.31">20740 15100 2062 0,'0'0'1596'0,"0"0"-1049"0,0 0-342 16,0 0-149-16,0 0-50 0,0 0-6 0,-11 21-37 15,11-16-28-15,0 2-87 0,2-1-168 16,0 0-314-16,-2-1-876 0,7 4-244 0</inkml:trace>
  <inkml:trace contextRef="#ctx0" brushRef="#br0" timeOffset="165896.01">20841 15359 2827 0,'0'0'621'0,"0"0"-418"0,0 0-87 15,0 0-21-15,0 0-4 0,0 0-38 0,0 0-34 16,0 0-17-16,0 0 17 0,0 0 16 15,0 0-6-15,8-20-17 0,-6 12-9 16,2 0 28-16,-2 0 7 0,-2-2 2 16,5 2 13-16,-3-2-12 0,-2 3-17 15,4 0-21-15,-2 2 10 0,-2 1 5 16,0 2 35-16,4 2-13 0,-2 0 22 16,2 2 43-16,-2 2 15 0,2 4-19 15,3-1-36-15,-7 4-26 0,4-1-39 0,0-1-17 16,-2-1-38-16,4 0-83 15,-6-3-121-15,4 0-142 0,-2-3-287 0,2-2-683 16,3 0-567-16</inkml:trace>
  <inkml:trace contextRef="#ctx0" brushRef="#br0" timeOffset="166260.7">21099 15052 2380 0,'0'0'1645'16,"0"0"-1125"-16,0 0-292 0,0 0-68 16,0 0 35-16,0 0 6 0,-20-1-40 15,17 1-3-15,-1 0-10 0,2 3-27 16,-2-2-18-16,-2 2-25 0,2 2-27 0,0 1-24 16,-3 0-26-16,1 3-1 0,0 0 0 15,0 0 2-15,0 2 10 0,4 2 13 16,-3 2 5-16,1 0-29 0,4 0 14 15,-4 2-15-15,2 0 0 0,2-1-36 0,0 0-10 16,2-1-5-16,2-2 3 0,-4 1-15 16,4-4-7-16,1 0-5 0,-3-1 11 15,4-1-5-15,-2-2-52 0,-2 1 21 16,2-3-16-16,-2-1-8 0,2-2-44 16,-4 1-67-16,0-1-48 0,0-1-67 15,0 0-81-15,0 0-69 0,-4-1-26 16,4-2 45-16,-2 1 1 0,-2-1-151 15,-2-1-190-15</inkml:trace>
  <inkml:trace contextRef="#ctx0" brushRef="#br0" timeOffset="166507.9">20981 15275 2921 0,'0'0'810'0,"0"0"-380"0,0 0-268 0,0 0-81 16,0 0 12-16,0 0-47 0,0 0-12 16,0 0 3-16,11-23-17 0,-5 20-20 15,0-1 0-15,0 2 3 0,-2-2 9 16,3 4-11-16,-1 0-1 0,0 0-17 16,-2 0-23-16,2 2-25 0,1 1-6 15,-5-1-22-15,2 1-41 0,0-1-45 16,-4 1-91-16,6 0-167 0,-2-2-320 15,-2 0-827-15</inkml:trace>
  <inkml:trace contextRef="#ctx0" brushRef="#br0" timeOffset="166849.37">21163 15250 3808 0,'0'0'1035'0,"0"0"-696"16,0 0-114-16,0 0-58 15,-12 20-21-15,6-15-83 0,0-1-50 0,6-1-12 16,-5 1-1-16,5-2 3 0,-4 1-3 16,4 0-42-16,0-2-28 0,0 1-57 15,4-2-58-15,-4 0 15 0,5 0 2 16,-5-2 15-16,6 0 15 0,-2-2 2 16,-2 1 31-16,4-1 43 0,-6 1 26 15,4 0 36-15,-4-2 25 0,0 3 37 16,0-2 12-16,0 3 22 0,0 0 14 15,0 1 19-15,0 0 33 0,0 0 58 16,0 0-5-16,0 2-72 0,0 2-143 0,2 2-6 16,-2 0-27-16,4 0 33 0,-4 1 0 15,7-2-33-15,-7 0-55 0,4-2-76 16,2-1-64-16,0-2-35 0,-2 0-64 0,3-1-150 16,-1-3-189-16,0-1-543 0,-2 1-576 15</inkml:trace>
  <inkml:trace contextRef="#ctx0" brushRef="#br0" timeOffset="167085.01">21302 15030 2932 0,'0'0'964'16,"0"0"-553"-16,0 0 3 0,0 0 2 15,0 0-105-15,0 0-81 0,0 0-106 0,0 0-69 16,0 24-37-16,0-12-6 0,4 6 6 15,-4 3-18-15,2 0-2 0,-2 2-25 16,0-1-49-16,4 0-21 0,-2 0-72 16,-2-1 20-16,4-3-61 0,-2-3-28 15,3-2-66-15,1-4-15 0,-6-1-57 16,6-6-151-16,-6 2-146 0,2-4-473 0,0 0-47 16</inkml:trace>
  <inkml:trace contextRef="#ctx0" brushRef="#br0" timeOffset="167291.54">21438 14995 1902 0,'0'0'784'0,"0"0"-178"15,0 0-24-15,17-11-100 0,-11 13-163 16,-6 5-74-16,2 4-40 0,0 6-55 16,-2 5-44-16,0 1-27 0,-2 5-79 15,0 2-6-15,2-2-12 0,-4-1-34 16,4-1-42-16,0-3-28 0,0-4 0 15,4-2-4-15,-2-1-18 0,0-5-93 16,2-1-142-16,-2-2-165 0,-2-2-59 0,4-3-70 16,-1-2-613-16</inkml:trace>
  <inkml:trace contextRef="#ctx0" brushRef="#br0" timeOffset="168051.87">20570 15751 1038 0,'0'0'748'0,"0"0"-209"0,0 0-193 15,0 19-96-15,0-13-12 0,0 1-34 16,0 1 18-16,4 0-29 0,-2 0-23 16,-2 0-25-16,4 0-5 0,-2-1 22 15,-2-1 14-15,0-3-16 0,5 1 3 0,-5-2 2 16,0-1-18-16,0-1-44 0,0 0-103 16,0 0-24-16,0-1-119 0,0-3-16 15,2-3 113-15,-2-3 46 0,0-3 27 16,0-1-8-16,0-3-7 0,0 0-12 15,0-2-1-15,0 0 0 0,0 0 1 16,0-3-1-16,-2 4 1 0,2 1 0 16,0 2 21-16,0 0 34 0,0 3 9 15,0 4 16-15,0 2-4 0,0 0-6 16,0 3-25-16,0 2 10 0,0 0-3 0,2 1-13 16,-2 0-6-16,0 0 1 15,0 0 17-15,4 1-21 0,2 0-11 0,-4 1-19 16,2 0-54-16,0 1-43 0,7 0-6 15,-3-2-6-15,-2 0-34 0,4-1-50 16,-5 0-30-16,7-1-61 0,-6-3-60 16,7 0-90-16,-3 1-154 0,0 1-481 0,-4 0-389 15</inkml:trace>
  <inkml:trace contextRef="#ctx0" brushRef="#br0" timeOffset="168461.31">20868 15638 2402 0,'0'0'539'15,"0"0"-341"-15,0 0-54 0,0 0 41 16,0 0 52-16,0 0-1 0,-21 20 6 0,9-13-24 16,1 0-29-16,5 2-14 0,-4 1 43 15,-3 1-26-15,3-1-34 0,4 0 37 16,0 1-5-16,1-4-93 0,1 2-97 0,2-4-15 15,2-1-54-15,0 1-40 0,0 0-16 16,2-3 13-16,2 0-13 0,1-2-58 16,1 0 6-16,4-3-4 0,3-1-19 15,-7-3-36-15,4 0 46 0,-4-1 85 16,1-1-8-16,3 1 47 0,-4-2 40 16,-2 3 26-16,2 0 28 0,-1-1 73 15,-3 2 37-15,-2 1 7 0,0-1-27 16,4 2-3-16,-4 3 8 0,0-1 13 15,0 2 24-15,-4 0 48 0,4 3 27 16,0 3-111-16,-7 1-124 0,7 2-6 0,0 3-48 16,0 1-22-16,-2-2-4 0,2 1 50 15,2-4-104-15,-2-2-68 0,5-2-128 16,-3-3-138-16,4-1-493 0,-2-2-256 16,-2-1-277-16</inkml:trace>
  <inkml:trace contextRef="#ctx0" brushRef="#br0" timeOffset="168711.39">21083 15409 3392 0,'0'0'789'0,"0"0"-444"0,-7 20-216 15,3-9-18-15,2 5-19 0,-2 2-64 16,-2 1-1-16,2 3-2 0,-2 2-24 15,6 1 23-15,-7 0 25 0,3 0-3 16,4-2-46-16,-2 1 0 0,2-4-55 16,0 0-58-16,-4-5-41 0,4 0 0 15,0-4-6-15,0-2-161 0,0-2-16 16,0-3-97-16,0-1 82 0,0-2-34 0,4-1-658 16,-4-1-249-16</inkml:trace>
  <inkml:trace contextRef="#ctx0" brushRef="#br0" timeOffset="169293.21">20961 15626 1186 0,'0'0'2372'16,"0"0"-1861"-16,0 0-268 0,0 0-107 15,0 0-136-15,0 0-18 0,0 0-88 16,0 0 57-16,27 10 21 0,-17-10 27 16,2 0 1-16,5 0 31 0,-5-2-31 0,5 2-11 15,-3 0-10-15,1 0-1 0,-1 0-19 16,-1 2 38-16,3-1-12 0,-5 2-1 16,1-2-5-16,0 2 21 0,-1-2 1 15,-7 1 27-15,6-1-6 0,-8 0-20 16,4 0 0-16,-1-1 17 0,-5 0 25 0,2 0-4 15,-2 0-9-15,0 0-9 0,0 0-4 16,0 0 4-16,0 0 6 0,0-1 6 16,0 0 13-16,0 0 11 0,-2-2-36 15,2 0-22-15,0 0 2 0,0 1-2 16,0-2 0-16,0 2-15 0,0-2 14 16,0 0-12-16,0 1-18 0,0 0 4 15,0 0 14-15,-5-1 13 0,3 2 21 16,-2-1 37-16,-2-1 4 0,0 2-46 15,2-1 8-15,-9 1 32 0,7 0 17 16,0 0 56-16,-4 2 186 0,7 0-87 16,-3 0-98-16,4 4-60 0,-4-1-34 0,0 2-18 15,2 1-15-15,4 3-3 0,-2 2-36 16,2 0-15-16,2 1-58 0,-2 3 39 16,4-3-34-16,2 1-11 0,0 1 39 15,0-2-4-15,-1-2 7 0,1 2 36 0,0-3-18 16,0-1-43-16,0-2-34 0,5 1-44 15,-7-3-41-15,6-1-18 0,-2 0-13 16,3-2-27-16,-5-1-37 0,4-1-121 16,-4-3-240-16,1 2-576 0</inkml:trace>
  <inkml:trace contextRef="#ctx0" brushRef="#br0" timeOffset="203903.79">12419 3869 1482 0,'0'0'1801'0,"0"0"-1186"0,0 0-252 15,0 0-161-15,0 0-42 0,0 0-15 16,0 0-4-16,0 0-12 0,0 0-50 16,0 0-42-16,0 0-28 0,0 0-9 15,0 0-46-15,0 0-33 0,2 0-41 16,-2 0-27-16,0 0-25 0,0 0-45 15,0-1-91-15,5 1-143 0,-5-2-196 16,0 2-617-16,0-2-356 0,-7 7 1528 0</inkml:trace>
  <inkml:trace contextRef="#ctx0" brushRef="#br0" timeOffset="204606.79">12597 4062 101 0,'0'0'2812'0,"0"0"-2095"0,0 0-361 16,0 0-236-16,0 0-94 0,0 0-26 15,0 0-2-15,0 0-1 0,0 0-28 16,0 0-20-16,0 0-6 0,0 0-24 16,0 0-32-16,2 0-67 0,-2 0-148 15,0 0-304-15,0 0-890 0,-2 0 390 0</inkml:trace>
  <inkml:trace contextRef="#ctx0" brushRef="#br0" timeOffset="205114.36">12258 4235 3243 0,'0'0'958'0,"0"0"-703"15,0 0-187-15,0 0-68 0,0 0-15 16,0 0-3-16,0 0 2 0,0 0-18 16,0 0-46-16,0 0-60 0,0 0-77 15,-2 1-91-15,4-1-137 0,-2 0-284 16,0 0-787-16</inkml:trace>
  <inkml:trace contextRef="#ctx0" brushRef="#br0" timeOffset="205522.21">12719 4282 2433 0,'0'0'1303'0,"0"0"-900"16,0 0-260-16,0 0-100 0,0 0-18 16,0 0-12-16,0 0-12 0,0 0-1 15,0 0-13-15,0 0-15 0,0 0-15 16,0 2-38-16,0-2-63 0,0 0-80 15,0 0-155-15,0-3-283 0,-4 2-753 16,8 3 40-16</inkml:trace>
  <inkml:trace contextRef="#ctx0" brushRef="#br0" timeOffset="206364.17">12926 3995 2887 0,'0'0'1193'16,"0"0"-853"-16,0 0-254 0,0 0-68 16,0 0-17-16,0 0 1 0,0 0 1 15,0 0-2-15,0 0-1 0,0 0-16 16,6 10-11-16,-6-10-41 0,0 0-35 0,0 0-59 16,0-2-55-16,0 1-101 0,0-3-195 15,0 1-162-15,0-2-401 0,0 0-171 16</inkml:trace>
  <inkml:trace contextRef="#ctx0" brushRef="#br0" timeOffset="206949.7">13027 4274 2009 0,'0'0'1397'0,"0"0"-985"0,0 0-176 15,0 0-58-15,0 0-13 0,0 0-41 16,0 0-53-16,0 0-71 0,0 0-37 16,0 0-65-16,0 16-88 0,0-16-86 15,0-1-54-15,0-2-74 0,0 1-215 16,0-3-820-16</inkml:trace>
  <inkml:trace contextRef="#ctx0" brushRef="#br0" timeOffset="207599.63">12481 4534 1345 0,'0'0'1396'0,"0"0"-1055"0,0 0-277 15,0 0-64-15,0 0-61 0,0 0-13 16,0 0-57-16,0 0-78 0,0 0-137 16,0 0-241-16,0 0-126 0,0 3-105 15</inkml:trace>
  <inkml:trace contextRef="#ctx0" brushRef="#br0" timeOffset="207952.78">12066 4489 2410 0,'0'0'1410'15,"0"0"-962"-15,0 0-283 0,0 0-165 16,0 0 0-16,0 0-37 0,0 0-50 16,0 0-72-16,0 0-45 0,0 0-48 15,2 0-37-15,0-1-100 0,-2-3-185 16,6 2-468-16,-2-3 215 0</inkml:trace>
  <inkml:trace contextRef="#ctx0" brushRef="#br0" timeOffset="208239.4">12853 4461 4652 0,'0'0'622'16,"0"0"-622"-16,0 0-220 0,0 0-531 15,25 3-481-15,-16-3 102 0,-3 0-541 16</inkml:trace>
  <inkml:trace contextRef="#ctx0" brushRef="#br0" timeOffset="208509.42">13145 4555 2692 0,'0'0'1748'0,"0"0"-1739"16,0 0-9-16,0 0-647 0,0 0-522 0,0 0-186 15,0 0 77-15</inkml:trace>
  <inkml:trace contextRef="#ctx0" brushRef="#br0" timeOffset="208781.2">13141 4789 3720 0,'0'0'664'0,"0"0"-592"15,0 0-72-15,0 0-437 0,0 0-540 16,0 0-468-16,0 0-152 0</inkml:trace>
  <inkml:trace contextRef="#ctx0" brushRef="#br0" timeOffset="209097.41">12860 4796 261 0,'0'0'2524'0,"0"0"-2021"0,0 0-503 16,0 0-313-16,4-18-406 0,-4 11-723 15</inkml:trace>
  <inkml:trace contextRef="#ctx0" brushRef="#br0" timeOffset="209391.43">12448 4591 3447 0,'0'0'489'16,"0"0"-489"-16,0 0-239 0,0 0-218 15,-16-19-328-15,10 10-522 0</inkml:trace>
  <inkml:trace contextRef="#ctx0" brushRef="#br0" timeOffset="209613.19">12056 4561 3874 0,'0'0'687'16,"0"0"-687"-16,0 0-81 0,0 0-226 15,0 0-200-15,0 0-258 0,0 0-549 16,0 0-273-16</inkml:trace>
  <inkml:trace contextRef="#ctx0" brushRef="#br0" timeOffset="209787.58">12128 4416 3074 0,'0'0'1261'0,"0"0"-1261"16,0 0-246-16,0 0-812 0,0 0-312 16,0 0-163-16</inkml:trace>
  <inkml:trace contextRef="#ctx0" brushRef="#br0" timeOffset="210062.66">12605 3887 1611 0,'0'0'1063'0,"0"0"-1063"0,0 0-100 15,0 0-658-15,0 0-953 0</inkml:trace>
  <inkml:trace contextRef="#ctx0" brushRef="#br0" timeOffset="210274.95">12703 3722 2977 0,'0'0'742'0,"0"0"-376"0,0 0-366 0,0 0-102 16,0 0-137-16,0 0-103 15,0 0-128-15,0 0-84 0,0 0-144 0,0 0-122 16,0 0-12-16</inkml:trace>
  <inkml:trace contextRef="#ctx0" brushRef="#br0" timeOffset="210443.89">12808 3666 2323 0,'0'0'320'0,"0"0"-320"0,0 0-1295 0</inkml:trace>
  <inkml:trace contextRef="#ctx0" brushRef="#br0" timeOffset="210622.46">12926 3842 1997 0,'0'0'1524'0,"0"0"-1243"15,0 0-281-15,6 18-362 0,-6-9-249 16,4 0-465-16,-2 0-228 0</inkml:trace>
  <inkml:trace contextRef="#ctx0" brushRef="#br0" timeOffset="210793.33">12996 4007 3295 0,'0'0'523'16,"0"0"-523"-16,0 0-374 0,0 0-671 16,21 10-529-16</inkml:trace>
  <inkml:trace contextRef="#ctx0" brushRef="#br0" timeOffset="210958.87">13050 4156 2353 0,'0'0'2206'0,"0"0"-2206"16,0 0-53-16,0 0-964 0,0 0-515 16,0 0-322-16</inkml:trace>
  <inkml:trace contextRef="#ctx0" brushRef="#br0" timeOffset="211164.83">12926 4164 4339 0,'0'0'683'0,"0"0"-683"16,0 0-318-16,0 0-872 0,0-23-133 16,0 13-641-16</inkml:trace>
  <inkml:trace contextRef="#ctx0" brushRef="#br0" timeOffset="211382.14">12455 3877 3686 0,'0'0'334'0,"0"0"-334"0,0 0-536 0,0 0-268 15,-7-17-778-15</inkml:trace>
  <inkml:trace contextRef="#ctx0" brushRef="#br0" timeOffset="211557.08">12316 3623 1456 0,'0'0'1387'16,"0"0"-1387"-16,0 0-16 0,0 0-559 15,0 0-729-15</inkml:trace>
  <inkml:trace contextRef="#ctx0" brushRef="#br0" timeOffset="211755.15">12498 3646 383 0,'0'0'0'15</inkml:trace>
  <inkml:trace contextRef="#ctx0" brushRef="#br0" timeOffset="211952.77">12636 3653 3830 0,'0'0'505'15,"0"0"-505"-15,0 0-168 0,0 0-475 16,0 0-623-16,0 0-530 0</inkml:trace>
  <inkml:trace contextRef="#ctx0" brushRef="#br0" timeOffset="212145.83">12769 3769 3429 0,'0'0'63'0,"0"0"-63"0,0 0-1649 16,0 0-194-16</inkml:trace>
  <inkml:trace contextRef="#ctx0" brushRef="#br0" timeOffset="212367.77">12891 3948 764 0,'0'0'0'16,"0"0"-626"-16</inkml:trace>
  <inkml:trace contextRef="#ctx0" brushRef="#br0" timeOffset="212554.58">12864 4139 1623 0,'0'0'3009'0,"0"0"-3009"0,0 0-3 15,0 0-1315-15,0 0-817 0</inkml:trace>
  <inkml:trace contextRef="#ctx0" brushRef="#br0" timeOffset="213168.37">12341 3925 2500 0,'0'0'596'16,"0"0"-484"-16,0 0-112 0,0 0-372 16,0 0-339-16,0 0-804 0</inkml:trace>
  <inkml:trace contextRef="#ctx0" brushRef="#br0" timeOffset="213531.76">12612 4189 2775 0,'0'0'697'0,"0"0"-444"0,0 0-253 16,0 0-183-16,0 0-411 0,0 0-1031 0</inkml:trace>
  <inkml:trace contextRef="#ctx0" brushRef="#br0" timeOffset="-212236.14">11419 3440 388 0,'0'0'1425'0,"0"0"-886"15,0 0-297-15,0 0-74 0,0 0 5 16,0 0 4-16,0 0 34 0,0 0 36 16,0 0 6-16,0 0-17 0,0 4-30 0,0-4-19 15,0 0-8-15,0 0-4 0,0 0-10 16,0 0-18-16,0-1-13 0,0 0-24 16,0-1-28-16,-4 0-54 0,2-1-28 15,-2-5-33-15,2 0-19 0,-5-5-18 16,1-4-18-16,0-1 18 0,0 0 6 0,-1 0 12 15,1-1 27-15,0 1 1 16,4-2 24-16,-2 4 0 0,4-2 0 0,-2 2-1 16,2 4-17-16,0-2-4 0,0 4 1 15,2 2 2-15,-2-2 17 0,6 2-25 16,-2 1-1-16,-2 0-24 0,2 0-25 16,3 1 0-16,-3 1-22 0,2-1-37 15,0 3-50-15,-2-1-40 0,3 0-41 16,-1 3-63-16,0-2-95 0,-2 3-116 15,2 0-270-15,0 0-489 0</inkml:trace>
  <inkml:trace contextRef="#ctx0" brushRef="#br0" timeOffset="-211224.62">11427 2946 1246 0,'0'0'1416'0,"0"0"-979"16,0 0-258-16,8 21-26 0,-8-13 81 0,5 4-26 16,-3 0-45-16,2 0-27 0,-2-2 16 15,2-3 0-15,-2 0-34 0,2-2-38 16,-4-1-34-16,2-3 0 0,-2 0 0 15,2-1-6-15,-2 0 9 0,0 0 12 0,0 0 7 16,0 0 11-16,0-1 6 0,0 1 10 16,0-1-16-16,0 0-3 0,0-1-6 15,0 1-4-15,0 0-8 0,0-3-16 16,-2 1 4-16,0-2-16 0,2 0-12 16,-6-1-15-16,2-1 0 0,2 1-3 15,-2-2 0-15,-3-1-18 0,7 1-9 16,-6-2-13-16,4 1 10 0,-2-1 6 15,2 0 12-15,0 3-3 0,2-1-10 16,0 0-8-16,0-1 9 0,0 3 21 16,0 0-15-16,0-1-4 0,0 1 4 15,2 1 6-15,0-1-3 0,-2 2 3 0,0 3-7 16,4-5 7-16,-2 5-9 0,-2-2-3 16,0 0-1-16,6 2-14 0,-6-1-25 15,5 1-21-15,-3 0-31 0,2 1-28 16,2 0-90-16,0-2-41 0,-2 2-56 0,7 0-88 15,-3-2-116-15,-4 1-193 0,4 0-477 16</inkml:trace>
  <inkml:trace contextRef="#ctx0" brushRef="#br0" timeOffset="-210772.15">11564 2874 1747 0,'0'0'1414'0,"0"0"-981"15,0 0-194-15,0 0-94 0,0 0-16 16,0 0 46-16,0 0 48 0,0 0-22 16,-11 22-32-16,11-15-38 0,-2 3-36 15,-2 0-55-15,4 0-40 0,0 0-2 0,0-1-10 16,0 0-15-16,0-3-10 0,0-1-39 15,0-2-56-15,6 0-3 0,-6-3-7 16,6 0 6-16,-6-3 6 0,7 0 24 16,-3-2 0-16,-2-1 55 0,2-3 40 0,2 1 11 15,-6-2 3-15,2 0 29 16,0 2 9-16,-2-2 24 0,0 2 10 0,0-2 3 16,0 2-7-16,0 1-9 0,0 1 18 15,-2 3 31-15,2-1 15 0,0 4-9 16,0 0-16-16,0 0-31 0,0 0-21 15,0 0-12-15,0 2 15 0,0 2 12 16,2-1-16-16,-2 2 7 0,0 3 27 16,4-1-34-16,-1 2-48 0,-3 0-22 15,6-2-23-15,-6-1-95 0,4-1-37 0,2 0 49 16,-4-4-185-16,4-1-204 16,-2-3-73-16,1-1 42 0,1-2-106 0,0 0-586 15</inkml:trace>
  <inkml:trace contextRef="#ctx0" brushRef="#br0" timeOffset="-210571.28">11681 2810 992 0,'0'0'1791'0,"0"0"-1103"16,2 27-233-16,-2-16-86 0,0 1-65 15,0 1-83-15,0-2-132 0,0-3-89 16,0-2-51-16,5-2-69 0,-5-1-24 15,0-3 36-15,0 0-19 0,0-2-76 16,2 0-83-16,-2-3-14 0,0-2-190 16,0 0-12-16,0-4-97 0,-2 0-191 15,2 3-351-15</inkml:trace>
  <inkml:trace contextRef="#ctx0" brushRef="#br0" timeOffset="-210424.36">11665 2675 1327 0,'0'0'721'0,"0"0"-455"0,0 0-208 0,0 0 59 0,0 0 99 16,0 0-132-16,0 0-43 0,6 20-41 15,0-14-25-15,-6 1-272 0,6-1-247 16,-1 1-554-16</inkml:trace>
  <inkml:trace contextRef="#ctx0" brushRef="#br0" timeOffset="-210101.43">11756 2821 1002 0,'0'0'567'0,"0"0"-294"0,0 0-134 16,0 0 46-16,0 0 116 0,0 0 99 16,0 0-92-16,0 0-88 0,0 0-33 0,0 0 3 15,0 0-8-15,10 7-3 0,-10-9-17 16,2 0 6-16,-2-2-54 0,4 0 0 15,-2-2-12-15,3-4-13 0,-3 2-22 16,2-4-35-16,0 1-32 0,0-1-25 16,-2-1-5-16,4 1-13 0,1 2 15 15,-3 2 4-15,2 2-1 0,0 3 25 16,-2 1 0-16,2 2 2 0,-1 0 29 16,-3 2 9-16,4 2 21 0,0 3 31 15,-2-1-16-15,2 3-70 0,-4 0-6 16,0 1-73-16,-2 2-43 0,5 0-35 0,-5-3-135 15,2 2-214-15,-2 0-454 0,0-6-571 16</inkml:trace>
  <inkml:trace contextRef="#ctx0" brushRef="#br0" timeOffset="-209293.65">11632 3227 1768 0,'0'0'720'0,"0"0"-347"16,0 0-116-16,0 0 2 0,0 0-15 15,-15 0 12-15,9 0 26 0,-2 0 26 16,2 1-86-16,-5 2-37 0,7 0-8 15,-8 1-55-15,1 3-37 0,5-2-42 16,0 0 3-16,0 2-22 0,2-1 0 0,4-1-9 16,0-1-15-16,0 3-39 0,0-3-13 15,0 2-27-15,4-1-18 0,0-1-19 16,2-3-10-16,2 0-46 0,-3-2-16 16,3-4 2-16,2-1 99 0,-6-3 47 15,7-4-1-15,-5 1-8 0,0-2 2 0,0 0 44 16,0-1 3-16,-6 2 9 0,5-1-9 15,-5 2 0-15,0-2 2 0,0 0 11 16,0 2 24-16,0-1-36 0,-2 0 18 16,-1 1 6-16,-3 1 25 0,2 1 43 15,2 3 18-15,-4 0 1 0,2 4 20 16,4 1-36-16,0 1 8 0,-2 1 0 16,2 1-21-16,0 2-23 0,0-1 23 15,2 4 20-15,-2 1-27 0,4 5-27 16,-2 4-1-16,4 2-2 0,-2 0-10 15,2-2-30-15,-1 0-6 0,1-4-36 0,0-1-16 16,-2-4-5-16,2 0-13 0,-4-3-6 16,3-1-3-16,-3-1-40 0,2-1-71 15,-4-1-114-15,0 0-140 0,2-1-104 0,-2-2-102 16,0 0-141-16,0-1-560 0</inkml:trace>
  <inkml:trace contextRef="#ctx0" brushRef="#br0" timeOffset="-208959.62">11750 3189 2617 0,'0'0'667'16,"0"0"-359"-16,0 0-109 0,0 0 79 0,6 20 46 16,-2-19-68-16,-4-1-53 0,2 0-38 15,-2 0-21-15,0-1-22 0,0-1-19 16,0 0-18-16,0-1 42 0,0-3 1 15,-2 1-23-15,-2-2-17 0,4-4-13 16,-2-1-20-16,-2-1-31 0,0 0-24 16,-1-1-1-16,-1-1-20 0,4 2-12 0,-2-2 2 15,2 3-8-15,-2 0 0 0,4 3-3 16,0 2-1-16,0 0 13 0,0 2 12 16,0 1 0-16,4 3 3 0,-4-3 12 15,2 3-22-15,2-2-2 0,-2 1-9 16,2-1-28-16,3 0-30 0,-3 1-21 15,2 2-49-15,0-3-84 0,4 2-142 16,-1 0-110-16,-1-1-141 0,4 2-385 16,-5-1-503-16</inkml:trace>
  <inkml:trace contextRef="#ctx0" brushRef="#br0" timeOffset="-208617.97">11874 2985 1152 0,'0'0'2244'15,"0"0"-1502"-15,0 0-422 0,0 0-86 16,0 0 3-16,-17 19-57 0,13-11-37 16,2 1-12-16,-2 0-7 0,-2 1-24 0,6 0-48 15,0-1-46-15,0 1-6 0,0-3-48 16,0-1-40-16,0 1-6 0,6-3 2 16,-2-2 16-16,2-1-6 0,0-1-12 15,-2 0-16-15,3-1 12 0,-1-1 9 16,0-3-16-16,4-2 13 0,-3 1 76 15,-3-3 16-15,2 1 3 0,-2-1 11 16,-2 0-12-16,2 1 8 0,-2-2 12 16,-2 2-20-16,0-1 35 0,0 2 52 0,0 0 28 15,-6 1-1-15,6 1-18 0,-2 0-28 16,-2 2 3-16,-2 0-67 0,2 2-6 16,-1 0-55-16,-1 1-9 0,0-1-46 15,0 1 6-15,0 0-86 0,6 0-206 16,-7 1-238-16,7-1-163 0,0 1-517 15,0 0-262-15</inkml:trace>
  <inkml:trace contextRef="#ctx0" brushRef="#br0" timeOffset="-208101.65">11971 3045 2134 0,'0'0'1620'16,"0"0"-1394"-16,6 24-201 0,-2-17-6 15,-2 4 91-15,2-4 115 0,-4 0-27 16,2-1-17-16,-2-1-42 0,2-3-35 0,-2 1-28 16,0-3-24-16,0 0-25 0,5 0-24 15,-5-3-3-15,0 1 43 0,2-3 46 16,-2-1 35-16,0-1-21 0,0-4-60 16,0 0-10-16,0-2-18 0,0-2-14 0,-2-2 0 15,-3-1 27-15,5 0-10 0,0-3-6 16,-2 2-12-16,0-1 0 0,2-2-24 15,0 2-1-15,0 1-2 0,0 1-3 16,0 1 6-16,0 5 2 0,2-1-35 16,0 2 56-16,-2 4 0 0,0 2 1 15,0-1 2-15,5 3 10 0,-5 2-9 16,0 0 0-16,2 1-3 0,-2 0-16 16,0 0-18-16,0 1-20 0,0 0-13 15,0 1 12-15,0 0 9 0,6 3-9 0,-2-2 13 16,-2 2 23-16,4 0-42 0,1 2 6 15,-3 0 0-15,0 2-3 0,2-4 46 16,0 4 12-16,-2-2 3 0,-2 1 30 16,3-1 7-16,-3 0 21 0,2 0-3 15,-4-2 16-15,0 0 14 0,0 0-12 16,0-1-3-16,0 0-9 0,-4 0-3 0,2-1-16 16,-3 1-45-16,-1 2-31 0,0-3-30 15,4-1-39-15,-2-1-22 0,0 0-27 16,-3-1-41-16,3 0-65 0,4-2-198 15,-2 0-248-15,2-2-487 0,0 1-513 16</inkml:trace>
  <inkml:trace contextRef="#ctx0" brushRef="#br0" timeOffset="-207518.98">12233 2683 1702 0,'0'0'1974'15,"0"0"-1380"-15,0 0-260 0,0 0-131 16,0 0-41-16,-27 11-6 0,21-6-49 15,-4 1-40-15,0 1-40 0,1 1 1 16,3-2 5-16,0 0-21 0,2 1-12 0,0-1-1 16,4 0-41-16,0 0-4 15,0-1-36-15,0 2-28 0,2-2 0 0,0 1-3 16,4 1-10-16,4-2 9 0,-3-1-21 16,5 0 17-16,-8 2 34 0,8-2 25 15,-1-1 56-15,-3 1 3 0,0 0 31 0,-1 0 10 16,-1-1 36-16,0 1 35 0,-6 1 11 15,4-1 22-15,-2 1-17 0,-2-2-8 16,0 3-4-16,0-1-19 0,-2 1-12 16,-2 2 0-16,2 0-39 0,-4 1-46 15,-5 0-49-15,7-2-24 0,-8 2-24 16,1-1-40-16,3-1-53 0,0-1-74 16,-4 1-113-16,5-2-135 0,1-2-59 15,2 0-143-15,2-2-544 0</inkml:trace>
  <inkml:trace contextRef="#ctx0" brushRef="#br0" timeOffset="-206771.12">12512 3586 1296 0,'0'0'800'0,"0"0"-253"0,0 0-174 0,0 0-66 16,0 0-3-16,0 0-23 15,0 0-55-15,0 0-20 0,0 0-14 0,0 0 2 16,9-23 12-16,-9 10-87 0,6-2-58 16,4-3-40-16,-4-3-21 0,7-2-21 15,-3-4 0-15,0 0-1 0,3 2 4 16,-3-3 0-16,3-1-16 0,-3 1-46 15,2-1-24-15,-1-2 21 0,1 1 25 16,1 2 15-16,1 3 15 0,-2 1 6 0,5 3-2 16,-3 5-4-16,1 0 9 0,3 4 19 15,-3 2-2-15,1 2-22 0,1 2-69 16,-5 2-119-16,5 0-83 0,-9 4-113 16,0 0-144-16,-1 0-74 0,-3 3-137 15,-2-1-359-15</inkml:trace>
  <inkml:trace contextRef="#ctx0" brushRef="#br0" timeOffset="-205573.02">13139 2828 2467 0,'0'0'791'0,"0"0"-356"0,0 0-193 15,0 0-16-15,0 0-26 0,0 0 93 16,-19 7-81-16,11 0 21 0,-2 0-47 16,-3 4-59-16,3 7-23 0,-7 2-4 15,5 3-25-15,2 5-26 0,-1-3-48 16,5 2 0-16,4-4-2 0,-2-2-16 16,4-3-32-16,6-5-8 0,-2-2-1 15,2-3-6-15,3-2 7 0,-1 0-7 0,4-4-6 16,1 0-9-16,1-2-19 0,-1-5-45 15,3-2-38-15,1 1-65 0,-5-5 4 16,5 4-10-16,-7-5-23 0,2 3 57 16,-1 0-215-16,-3 0-274 0,-4 1-726 15</inkml:trace>
  <inkml:trace contextRef="#ctx0" brushRef="#br0" timeOffset="-205271.22">13304 2741 3298 0,'0'0'1008'0,"0"0"-764"0,0 0-136 16,0 26 114-16,0-12 77 0,0 4-40 15,-2 2-56-15,2 2-49 0,0-1-48 16,0 0-55-16,0-1-48 0,0-2-3 16,2-1-39-16,-2-3 24 0,0-3-6 15,6-2-34-15,-6-3-11 0,0-2-22 0,4-1-18 16,-4-2-34-16,3-1-24 0,1 0-132 16,-2-1-255-16,2-4-248 0,-2-1-465 15,0 1-459-15</inkml:trace>
  <inkml:trace contextRef="#ctx0" brushRef="#br0" timeOffset="-204966.06">13422 2896 3432 0,'0'0'1354'0,"0"0"-917"0,-6 25-258 15,6-12-54-15,0 2 99 0,-2-2-28 16,2-1-102-16,0-1-52 0,0-1-42 15,2-2-21-15,2-2-39 0,-2-1-31 16,4-2-3-16,0 0 7 0,1-2-22 0,-1-1 6 16,0-4-7-16,-4-1-26 0,4-2-23 15,0 0-9-15,-6-3 52 0,5 0 45 16,-5-1 40-16,0-1-3 0,0 0-6 16,0 0-37-16,-5-1-22 0,-1 1-22 15,0 4-6-15,2-1 2 0,-6 3 40 0,3 1 53 16,1 5 4-16,4 0-50 0,-2 0-89 15,-2 0-20-15,6 5-42 0,-2-1-142 16,2 0-268-16,-2 0-681 0</inkml:trace>
  <inkml:trace contextRef="#ctx0" brushRef="#br0" timeOffset="-204682.06">13585 2923 2944 0,'0'0'1544'0,"0"0"-1221"16,0 0-167-16,0 0-64 0,11 16-49 15,-11-10 6-15,2-2-10 0,2-1 4 16,-2 0-7-16,-2-2-20 0,4 0-16 0,2 1-37 16,-6-2-15-16,4-2-18 15,0 0-21-15,-1-2 57 0,3-1 13 0,-6-3 20 16,4 1-12-16,-2-4-29 0,2 1-7 15,-4-2-10-15,2-1-8 0,-2 1-10 16,0-1-44-16,0 1-74 0,4-2-50 16,-4 5-33-16,2 1-9 0,-2 4-70 15,4 1-130-15,-4 3-196 0,0 2-509 16</inkml:trace>
  <inkml:trace contextRef="#ctx0" brushRef="#br0" timeOffset="-204212.68">13833 2821 935 0,'0'0'3024'0,"0"0"-2253"15,0 0-391-15,0 0-112 0,0 0-41 16,0 0-69-16,0 0-37 0,0 0-25 15,-22 18-29-15,15-9 26 0,1-2-11 16,0 2-40-16,2-2-42 0,2 0-25 16,-2-2-21-16,4 0-26 0,0 1-30 15,6-4 8-15,-6 0 6 0,6 0 19 16,-2-2-13-16,2 0 0 0,1-2-8 16,-1-2 23-16,-2-2 0 0,6 0 18 0,-4-3 10 15,1 0 18-15,-1-3-25 0,0 1 21 16,-2-2 4-16,2 1 0 0,1-4-1 15,-7 3 19-15,6-5-30 0,-6-1-1 16,4 0 32-16,-4-2 0 0,0 2 2 0,0 0 28 16,0 1 27-16,0 2 27 15,0 4 21-15,0 4 10 0,0 3 17 0,0 4-30 16,-4 2-76-16,4 4-21 0,0 5 64 16,-2 6 75-16,-2 6-18 0,2 6-25 15,-3 4-69-15,5 2-30 0,-2-1-90 16,2-3-76-16,2-5-52 0,3-3-39 15,-3-7-48-15,4 0-102 0,4-6-32 16,-2-2 41-16,1-2-230 0,-3-1-680 16,0-2-638-16</inkml:trace>
  <inkml:trace contextRef="#ctx0" brushRef="#br0" timeOffset="-203415.98">13366 3314 3451 0,'0'0'1130'0,"0"0"-816"15,-29 8-241-15,19-3-42 0,-7 2-16 16,-1 2 22-16,3-1 70 0,1 4 42 16,1-2 3-16,1 1-1 0,4 0-2 15,4 1-46-15,1-2-103 0,-1 0-55 0,4 1-60 16,7-1-6-16,-3-3 27 16,2-1-9-16,6-1-25 0,-1-4-24 0,-1-1-16 15,2-1-60-15,3-4 34 0,-3-1 18 16,1-5 14-16,-3-1 11 0,2-1 38 15,1 1 56-15,-3-4 54 0,0 2 3 16,-3 0 69-16,-1-1 28 0,0-2 11 0,-2 2-40 16,-2-3 29-16,-2 0 12 0,0 0 2 15,0 0 16-15,-2-1-1 0,-2 3 18 16,2 0-15-16,-2 1-41 0,-2 4-18 16,6 3-21-16,-7 2-22 0,7 2 34 15,0 4 15-15,-2 0 9 0,2 4 3 16,-4 3-42-16,4 2 53 0,0 6 7 15,0 4-63-15,0 5-7 0,0 4-9 16,0 1-27-16,0-2-63 0,0-4-43 16,0-6-39-16,6-4-1 0,-1-4-24 15,-3-2-59-15,4-5-25 0,0 1-128 16,4-3-65-16,-3 0-162 0,1-4-539 0,-2 0-446 16</inkml:trace>
  <inkml:trace contextRef="#ctx0" brushRef="#br0" timeOffset="-203069.77">13569 3361 2115 0,'0'0'1837'0,"0"0"-1803"0,0 20-34 16,0-13 0-16,0-2 226 0,0-2 41 16,0 0 5-16,2-3-45 0,-2 0-62 15,0 0-62-15,4 0-30 0,-4-3-18 16,0 1-4-16,0-1 31 0,0 0-42 15,0-4 30-15,0-2 11 0,0-1-17 0,0-3-13 16,0-1 13-16,-4-2-19 16,2 2-44-16,2 0 26 0,-6-2-3 0,6 4-23 15,-5 1 2-15,3 2 19 0,2 0-7 16,-4 2-12-16,4 0 0 0,0 1-1 16,0 2 10-16,0 0-10 0,0 0 0 0,0 3-1 15,0-4-1-15,0 5 0 0,0-1-24 16,4-1-25-16,-2 1-35 0,3 0-55 15,1-1 5-15,0 2-29 0,-2 0-96 16,2 0-129-16,5 0-122 0,-3 0-89 16,2 0-112-16,1 0-283 0,-1 0-195 15,-4 0 392-15</inkml:trace>
  <inkml:trace contextRef="#ctx0" brushRef="#br0" timeOffset="-202739.32">13722 3195 2647 0,'0'0'797'0,"0"0"-417"0,0 0-115 15,0 0 64-15,0 0 8 0,0 0-77 16,0 0-52-16,-9 24-44 0,5-16-52 16,-2 2 4-16,0 2 2 0,-2 1-28 15,1-1-38-15,1 1-43 0,6 1-9 0,-6-2-55 16,6-1-23-16,0-1-19 16,4-4 0-16,-2-1 33 0,4-2-6 0,5-2-15 15,-7-1-6-15,8 0 0 0,-1-5 5 16,1-2 7-16,-2-2-7 0,1 0 31 15,-3-1 55-15,2 0 45 0,-4-2 16 16,-1 0-9-16,1 0-6 0,-6-2 18 16,4 2 3-16,-2-2-6 0,-2 1 40 15,0 2 5-15,-6 1-24 0,6 5 15 16,-6-2-19-16,1 1-78 0,-1 2 0 16,-4 3-66-16,2-3-16 0,-3 4 24 0,5 1 22 15,2 2 0-15,-2 0-77 0,0 2-118 16,1-1-183-16,5 2-296 0,-2 1-560 15,2-2-472-15</inkml:trace>
  <inkml:trace contextRef="#ctx0" brushRef="#br0" timeOffset="-202194.22">14001 3274 186 0,'0'0'1722'0,"-6"24"-1356"0,1-13-288 16,-1 2 70-16,2 0 275 0,-6 0 46 15,4-3-110-15,-1-1-64 0,1-3-32 0,0-2-65 16,6-3-43-16,-4-1-63 0,4 0-28 16,0-2-64-16,0-2-9 0,0-1-44 15,0 0 53-15,0-4 21 0,0 1 38 16,0-3 11-16,2-1 1 0,0-3 17 15,2 1-42-15,-2-2-15 0,-2 0 5 0,4-1 16 16,-2-2 18-16,2 1 33 0,-4 0 52 16,3-1-43-16,1-1-45 0,-2 2-28 15,2 0-36-15,-4 0-2 0,6 0-1 16,-6 2-18-16,2-1 18 0,0 2 0 16,-2 2 8-16,0 1-8 0,4 2-3 15,-4 1-15-15,0 4 3 0,2 1 3 0,-2 1 12 16,0 2-1-16,0 1-23 0,0 0-6 15,0 2-37-15,5 3 34 0,-3 1-15 16,-2 3 14-16,4 1 7 0,-2 6 25 16,4-2 0-16,-2 2-29 0,2 0 13 15,-4-1 15-15,0-1-30 0,5-1-28 16,-3 1 18-16,-2-6 13 0,2 3 27 16,-2-4-12-16,-2 0 13 0,4-1 2 15,-4-2-3-15,0 0-8 0,0-3 11 0,0 2 25 16,-4-2 5-16,-2 1-30 0,4-2-3 15,-2 0-70-15,-3 0-67 0,3-3-96 16,-2 0-122-16,0-1-85 0,0 0-81 16,2 0-51-16,4-5-125 0,0 3-658 15</inkml:trace>
  <inkml:trace contextRef="#ctx0" brushRef="#br0" timeOffset="-201914.92">14133 2925 1952 0,'0'0'1425'0,"0"0"-954"0,0 0-166 16,0 0-31-16,0 0 50 0,0 0 25 16,0 0-72-16,-2 26-68 0,-4-10-57 0,2 0-19 15,2 5 12-15,-3 2 14 0,-1 0-38 16,0 3-49-16,4-1-36 0,0 0-36 15,-2-1-45-15,2-1-24 0,-2-5 3 16,4-4-10-16,0-3-2 0,0-2-4 16,4-3-32-16,-4-3-53 0,2 0-72 15,2-3-99-15,-4 0-198 0,4-3-204 0,-4-3-372 16,6 1 73-16,-6-4-121 0</inkml:trace>
  <inkml:trace contextRef="#ctx0" brushRef="#br0" timeOffset="-201600.75">14179 3087 965 0,'0'0'681'0,"0"0"-308"15,0 0-263-15,18 6 81 0,-12-5 120 16,3 1 20-16,-3 0-52 0,0-1-37 0,0-1 33 16,-4 0-27-16,4 0-56 0,1 0-40 15,-7-1-15-15,4-1-39 0,-2 0-11 16,-2 1-35-16,0-1 53 0,0 0 78 15,0 1 55-15,0-4-25 0,-2 3-19 16,-2-3-67-16,2 0-61 0,-3-2-66 0,-1 2-12 16,0 3-39-16,6-1 51 0,-2 2 34 15,0 2 30-15,2 2-46 0,0 3-18 16,0 1-48-16,-4 3-4 0,4 3-2 16,0 0-13-16,0 2-12 0,4-1-51 15,-2 0-52-15,0-2-22 0,4 0-57 16,0-5-105-16,5 0 5 0,-5-3 18 15,4-3-187-15,-3-1-284 0,-1-1-722 16</inkml:trace>
  <inkml:trace contextRef="#ctx0" brushRef="#br0" timeOffset="-201346.69">14460 2826 904 0,'0'0'3341'0,"0"0"-2681"0,0 0-455 16,0 0-174-16,0 0 8 0,0 0 25 0,-19 26 91 16,11-8 48-16,-1 1 33 0,-3 5-42 15,2 0-38-15,1 3-53 0,1 0-79 16,2 0-24-16,-4 0-42 0,8-1-43 16,-3-4-5-16,3-2-37 0,2-3 19 15,0-4 14-15,2-1-18 0,-2-1-40 16,5-6-33-16,-3 1-19 0,2-3-105 15,2-2-132-15,-4-1-126 0,2-1-209 16,0-2-541-16,-4-3-234 0</inkml:trace>
  <inkml:trace contextRef="#ctx0" brushRef="#br0" timeOffset="-201146.98">14315 2985 4238 0,'0'0'1126'15,"0"0"-968"-15,0 0-158 0,2 18-61 16,2-12-39-16,2 2-25 0,1-2 21 16,5 1 71-16,-4-1 2 0,5 1 7 15,-1-4 12-15,-2 1 9 0,7-3-65 16,-3 1-94-16,1-2-128 0,-3-3-126 16,5-2-203-16,-1-1-433 0,-5-1-682 15,1-2 1046-15</inkml:trace>
  <inkml:trace contextRef="#ctx0" brushRef="#br0" timeOffset="-200802.32">14592 2919 4070 0,'0'0'1151'0,"0"0"-878"16,0 0-121-16,0 0 26 0,-17 12-2 0,11-9-50 16,0 2-41-16,-4 1-55 0,1-1-28 15,1 0 1-15,-2 1 12 0,4 0-12 16,4-3-3-16,-3 2 0 0,1 0-36 15,4 0-31-15,0-2-23 0,0 2-19 16,0 0-24-16,2 0 15 0,0 0-36 16,5 1 2-16,3 1 92 0,-2-2-7 0,3 1 18 15,-7 1 9-15,8-1 10 0,-6-1 30 16,0 2 50-16,5-1 38 0,-7 0-12 16,-4 0 54-16,0 0 19 0,0 1-19 15,0 0-18-15,-2 3-6 0,0-3 14 16,-9 4-11-16,3-2-43 0,2 1-66 15,-4-2-12-15,-1 2-21 0,1-3-12 16,4 0-7-16,-7-3-11 0,9 2-34 16,-2-5-57-16,6 1-48 0,-6-2-38 0,6 0-144 15,0-3-337-15,0-3-518 0,0 2-609 16</inkml:trace>
  <inkml:trace contextRef="#ctx0" brushRef="#br0" timeOffset="-32413.34">21831 13713 1528 0,'0'0'1075'16,"0"0"-840"-16,0 0-132 0,0 0-71 0,-17 2 45 15,11-2 19-15,0 0 6 0,-4 0-16 16,6-2-19-16,-3 2-10 0,-3-2-6 15,4 0 3-15,-2 0 19 0,-3 0-4 16,7 0 16-16,-6 0 0 0,1 1 6 16,-1-1 1-16,4-1-29 0,-4 3-13 15,-1-2-13-15,5 0-6 0,-6 1-15 16,8 0 0-16,-9-1-1 0,3 1-13 16,4-2 17-16,-5 3 3 0,1-1-10 15,2-1 3-15,-3 1 1 0,-1-1-1 0,4 0 4 16,-5 0-7-16,5 0 7 0,-2 0 2 15,-1 1-20-15,-1-3 0 0,0 3 14 16,-1 0 1-16,1 0-14 0,-1-1 0 16,-1 2 23-16,1 0 2 0,1 0-2 15,-2 0-3-15,-1 0-1 0,-1 3 4 16,5-2-3-16,-5 0-1 0,3 0 7 16,3 2-7-16,-7-3-20 0,5 1 0 0,2-1-2 15,-7 2-1-15,5-2-10 0,1 1 10 16,-1-1-17-16,2 0 16 0,-5 0-9 15,3 0 10-15,-1 0-10 0,1 0 12 16,-2 0-1-16,1 0 1 0,-1 1 1 0,-1-1-1 16,-1 2 1-16,3-1-1 0,-3 0 1 15,-1-1-1-15,3 3 2 0,-5-3-2 16,5 2 3-16,-1-1 0 0,-3 3-2 16,-1-1-1-16,0 0-15 0,3-1-1 15,-3 3 13-15,3-2 0 0,-5 1 3 16,2 1 0-16,5 1 2 0,-5-2-2 15,3 3-2-15,-1-2-16 0,-1 1-4 16,3 2 6-16,-3-2 4 0,7 2 12 16,-7-1 0-16,1 0 0 0,3 1-1 0,-1-1-20 15,-1 3 19-15,1-3-19 0,3 3 5 16,-5-2 13-16,5 3-15 0,-5-2 5 16,7 2 1-16,-7 0 10 0,5-1 2 0,2 0 0 15,-7 0 0-15,5 1 2 16,-1-1-2-16,3 1 2 0,0 0 0 0,-3 0-2 15,5 0-1-15,0 1-14 0,-5-1-1 16,3 1 1-16,2 1-4 0,-1-2-9 16,-1 3 6-16,2-2 20 0,-3 1-13 15,7-1 2-15,-2 1-2 0,-4 1-1 16,4-1 4-16,-1 0 10 0,1 0-11 16,2 0 13-16,0 1 0 0,2-1 0 15,-4 0 3-15,-1 0-2 0,3 0 1 16,-2-1 1-16,4 1 0 0,-2 2 9 15,-2-3 4-15,2 2 9 0,-3 0 6 0,3 1-19 16,-2-1 0-16,0 2-9 0,0-1-3 16,-1-1 0-16,3 1 0 0,-6 2 0 15,4-1-3-15,0 0 3 0,-3-1-1 16,3 0 1-16,-2 1 0 0,2-1-1 16,-1 1 0-16,1-1 0 0,0 0 1 0,2 2 2 15,0-3-1-15,-2 2 2 0,-1-1-2 16,1 0-1-16,2 1 0 0,2-4-4 15,-2 3-8-15,-2-2 10 0,-1 0 1 16,7 0 1-16,-4-1 2 0,-2 0 10 16,2-2-8-16,2 2 11 0,-2-2-3 15,2 2-9-15,-2-1-3 0,-3-2 0 16,7 2-3-16,-6-2 0 0,6 1-9 16,-4 1 10-16,4-3-1 0,0 3-10 15,-6-2 1-15,6 1 0 0,0-1 8 0,0 0 1 16,-4 0 2-16,2-1 0 0,2 0 0 15,0 0-17-15,-5 0 16 0,5-2-2 16,0 3 1-16,0-2-9 0,-2 1 10 16,-2-2-11-16,4 0 1 0,0 3 9 15,0-2-13-15,-2 0 13 0,-2 0-15 0,4 0 5 16,0 1-3-16,0-1 1 0,0 1 12 16,0 0-13-16,-2-1 4 0,2 2 9 15,-4 0-16-15,4 0 17 0,0 1-10 16,0-2 12-16,0 2 0 0,-2-2 4 15,2 3-4-15,-2-3 2 0,2 3 1 16,0-2-1-16,-4 1 1 0,2 1-2 16,2-1 0-16,0 0-1 0,-5 1 2 15,5 0-2-15,-2-1 0 0,2 2-1 16,0-1-1-16,0 0-1 0,-4 0 0 0,4 0 1 16,0 0-1-16,0 1 0 0,0 0 0 15,0-2 3-15,0 0 0 0,-2 0 2 16,2 3 11-16,0-4 2 0,0 1-11 15,0 1 8-15,0-1-12 0,0 0-2 16,0-1 2-16,2 0-3 0,-2 2-10 0,4-2 10 16,-4 0-9-16,2 1 9 15,3-1 0-15,-5 0 0 0,6 1-9 0,-6 0 9 16,4 0-19-16,-4-1 10 0,4 1 9 16,-2-1 3-16,2 1 0 0,-2 0 2 15,2 1 1-15,-2-1-3 0,3-1 1 16,1 2 0-16,-6-2 0 0,6 2 0 15,-6 0 14-15,4-2-12 0,0 3-3 16,-2-1-2-16,5 0-9 0,-7 0 10 16,6-1 2-16,-6 1-1 0,6-2 1 15,-2 0 1-15,-2 0 0 0,2 0 14 16,-2 0-16-16,0-3 1 0,3 1 1 0,-3 0-1 16,2-1 2-16,-2-1 0 0,4 2 13 15,-6-2-15-15,4 2 0 0,-2-2 11 16,2 0 1-16,3 0 2 0,-5 1-2 15,2-1-1-15,0 0 3 0,0 1-15 0,-2-1-2 16,4 1-17-16,-2-1 18 0,3 0 1 16,-1 1 0-16,0-1 1 0,-2 0 15 15,2 0-5-15,1 0-10 0,-1 0 0 16,0 0 12-16,0-1-1 0,0 0 4 16,3 0 2-16,-3 0 1 0,0 0 9 15,0 0-27-15,5-1 27 0,-7 2-25 16,2-1 9-16,0-1 7 0,0 1 6 15,5 0-23-15,-5 0 13 0,4-1 1 16,-4 0-14-16,5 1 17 0,-5-3-4 0,6 3-15 16,-8-1 22-16,9 0-4 0,-7 0-2 15,4 1 5-15,1-3-20 0,-5 2 2 16,4 1 16-16,-1-1-16 0,1-2 12 16,-6 2-13-16,8 0-1 0,-5 0 9 15,3-1-10-15,0 1-19 0,1 0 16 0,-3-2-16 16,2-1 17-16,3 3 1 0,-3-1 2 15,0-1-1-15,3 0 4 0,-3 1 8 16,2-1-10-16,-1 0 10 0,1-1 4 16,3 2-1-16,-3-1-3 0,0 0-11 15,-1-1 1-15,5 2 0 0,-3-1 0 16,1 1 1-16,-1-2 9 0,1 1-12 0,-2 1 0 16,1-1-2-16,1 0-1 0,1 1 3 15,-3-1 0-15,5 0-1 0,-7 1 1 16,3-1 0-16,3-1-1 0,-6 4 0 15,3-3-1-15,3 0 0 0,-5 2 1 16,1-2-1-16,5 0 0 0,-7 2-2 16,2-1 3-16,1-2 0 0,-1 1-1 15,1 0 2-15,-5-1 1 0,8 0 0 16,-5 0 3-16,1 0-3 0,-2 3 2 16,3-3-1-16,-3 0 1 0,3 0 9 0,-1 1-9 15,-4-1-3-15,5 1 1 0,3-1-1 16,-8 1 3-16,5-1-2 0,-1 1 2 15,1 1 13-15,-3-2-13 0,2 1 15 16,5 0-16-16,-7 1 26 0,3-1-13 16,-1-1 4-16,3 2-7 0,-3-1 9 0,0-1-2 15,3 1-16-15,-3-1 15 0,5 0-15 16,-7 0 10-16,7 0-10 0,-3 0 18 16,1 0-2-16,-3 0-16 0,4 0 24 15,1 0-12-15,0 0-2 0,-3 0-12 16,1 0 0-16,3 0-1 0,-3 0 12 15,3 0-11-15,-3 0 14 0,3 0-14 16,-1 0-1-16,-1 0-14 0,3 0 12 16,-5 0-10-16,5 0-4 0,0 0 16 15,-5 0 0-15,5 0 0 0,-5 0-14 0,5 0 14 16,-1 0 0-16,-3 0 0 0,3 0 0 16,-3 0-1-16,4 0 1 0,-5 0 1 15,3 0 2-15,1 0-3 0,-1 0-12 16,-1 0 11-16,-1 0 0 0,-1 0-1 0,3 0 2 15,-1 0 2-15,-3 0 13 0,3 0-15 16,1 0 2-16,-1 0-1 0,-5 0-1 16,5-1 13-16,3 1-13 0,-9 0 1 15,7 0 14-15,-5 0-13 0,2 0 10 16,1-1-12-16,-3 1-1 0,3 0-20 16,-3 0 21-16,1 0-13 0,1 0 10 15,-4-2 0-15,5 2-12 0,-3 0 15 16,3-1-1-16,-5 1 2 0,5 0 10 15,-1 0-10-15,-2 0 1 0,3 0 11 16,-3 0 8-16,5 0-6 0,-7-2-12 16,7 2 0-16,-5 0 13 0,3 0 5 0,-3 0-19 15,2 0 10-15,1 0-11 0,-3 0-1 16,5 0 0-16,-7 0-1 0,3 0 0 16,3 0-1-16,-6 0 1 0,3 0 0 15,3 0-1-15,-1 0 2 0,-3 0 0 0,7-1-2 16,-9 1 0-16,7-1 2 0,-3 1 3 15,1-2 16-15,1 2-4 0,-1 0 3 16,-1-1-15-16,3 1 22 0,-7 0-22 16,7 0-1-16,1-1 0 0,-7 1 10 15,5 0-12-15,-1 0 0 0,-1 0-1 16,3 0-1-16,-3 0 1 0,0 0 1 16,3 0-3-16,-3 0-19 0,1 0 20 15,1 0 2-15,1-1 0 0,0 1 1 16,-3-1-1-16,1 1 0 0,1-3-10 15,1 3-2-15,-1-1 12 0,-1 0-1 0,-1-1-1 16,3 1-1-16,-7-1-9 0,6 1 11 16,-3 0-15-16,1-2 16 0,1 2-24 15,1-1 21-15,-5-1 2 0,1 2-2 16,5-1 0-16,-7 0-19 0,6 0 10 16,-3 1 10-16,-3 0 0 0,7-1 2 0,-5 1 0 15,-1 1 0-15,5-2-1 0,-4 1-1 16,-1-1 0-16,1 2-10 0,1-2 11 15,-3 2 0-15,0-2-1 0,3 1-14 16,-1-2 16-16,-4 2-2 0,5 0-10 16,-1-1-6-16,1-1 17 0,-1 2-18 15,-4-2 7-15,9 0-12 0,-9 1 8 16,0-1 1-16,5 0 3 0,-1 0-13 16,-4 2 7-16,5-2 2 0,-1-1 1 15,1 1-7-15,-1 2 20 0,0-4 2 0,1 3 1 16,-3-1 1-16,3 0 2 0,-1 0 20 15,0 1-22-15,-3-2-1 0,3 2 11 16,0-1-9-16,-3-1 9 0,3 1-12 16,-2-1 1-16,3 1 1 0,-3 1-1 15,-4-2 1-15,7-1-2 0,-3 2 3 0,-2 0 0 16,1 0-1-16,1-2 0 0,-4 1-1 16,2 1 21-16,1-1 11 0,-3 0-20 15,0 0-1-15,0 0-12 0,5 0 2 16,-5 0-2-16,-4-1 2 0,0 2 15 15,4-1-17-15,0 0-3 0,-6-1 2 16,7 1 1-16,-3-1-1 0,2 1-10 16,-4-1 10-16,2 1 0 0,0-1-10 15,2 0 10-15,1-1 1 0,-3 1-18 16,2 0 18-16,0 0 1 0,0-2 3 0,-4 2 14 16,5 0-15-16,-5-1 0 0,4 1 12 15,0-2-13-15,-2-1-1 0,2 2 15 16,1-2-14-16,-5 1 0 0,2-1 0 15,0-1 13-15,2 1 7 0,0 0-7 16,-1-2-14-16,1 0 20 0,0 2-19 16,-4-2-2-16,4 2 12 0,-4-2-12 0,4 0 0 15,1 2-1-15,-3-3 0 0,-2 3-1 16,4-2 2-16,-2 2-3 0,2-3 3 16,-6 2 0-16,5 0 13 0,-1 0-10 15,-2 0-1-15,2 0-1 0,-2 0 0 16,2 1-1-16,-2 0 1 0,2 0 1 0,2 0-1 15,-3 0-1-15,1-1 0 0,0 2 1 16,2-2 0-16,-6 1 0 0,6 0-1 16,0 0-15-16,-6 0 15 0,5-1-1 15,1 0 2-15,-4 2 0 0,2-2 1 16,-2 1 1-16,0-1 9 0,-2 1-12 16,4-2 0-16,-2 2 0 0,-2-2 1 15,7 0-1-15,-7 2 0 0,4-2 10 16,-2 2-10-16,-2-1-3 0,4-2 2 15,-2 3-17-15,-2-3 16 0,4 3 2 16,2-3-2-16,-6 2 2 0,2-1 1 0,2 0 11 16,-1 2-10-16,-1-1 1 0,2 0 12 15,-2-2-12-15,2 2-1 0,-2 0 1 16,2 0 10-16,-2 1-1 0,-2-3-10 0,4 2 22 16,3-1-22-16,-7-2 14 15,2 2-16-15,2-1-13 0,-4-2 11 0,2 2-1 16,0 0 2-16,-2-1 1 0,6 0 0 15,-6 1 1-15,4-1 11 0,-2-1-10 16,2 2-2-16,-2-1 3 0,3 1 9 16,-3-1 0-16,2 1 0 0,-4 2 3 15,2-2 1-15,2 1-13 0,-4-2 18 16,2 2-6-16,0-1-14 0,-2 0-1 16,0-1-2-16,4 1 1 0,-2-1-11 15,-2 1 9-15,4-1-25 0,-1 0 27 0,-3 1 0 16,0-2-1-16,4 1 0 0,-2 1-1 15,-2 0-9-15,0 0 11 0,4-1-1 16,-4 1-1-16,2 0-9 0,2 0 12 16,-4 1 1-16,0-1-1 0,0 1 0 15,0 1 0-15,0-4 0 0,0 3-3 0,0-1-12 16,2 0-10-16,-2 1-5 0,0-1 29 16,0 0 0-16,0-1 0 0,0 2 1 15,0-2 3-15,0 2-1 0,-2 0 1 16,2-1-2-16,0 1 1 0,0 0 10 15,-4 1-10-15,2-1 0 0,-2-1 10 16,4 3-12-16,0-3 0 0,-6 2-2 16,6 0-16-16,0-1 9 0,-3 0 9 15,-1 2 2-15,4-2-2 0,0 0 0 16,0 1 0-16,0-1 0 0,-2 0 1 16,2 0-1-16,0 1-1 0,0-1 0 0,-4 0 1 15,4 1 18-15,0-2 0 0,0 3-15 16,0-3 1-16,0 2-3 0,-2 2 0 15,0-2 2-15,2 0 21 0,0 1-5 16,-6-1-19-16,6 1 0 0,-6-1 0 0,1 1-15 16,3 0 14-16,-2-2-1 15,4 3-16-15,-2-4-10 0,-2 4 28 0,2-2 0 16,-2 0 2-16,4-2 0 0,-4 4 0 16,0-4-1-16,2 4 2 0,-5-4 1 15,3 4 20-15,2-4-21 0,-2 4 11 16,-2-4-13-16,0 2 0 0,4 0 0 15,-1 0 0-15,-3 0 2 0,0-1 15 16,0 1-18-16,2 0-1 0,-2 0 1 16,-1 0 0-16,1 0 0 0,2 0 0 15,-2 1-4-15,0-1 3 0,1 2 0 16,-1-3 0-16,0 3-2 0,4-1 1 0,-2 0-1 16,0 1-12-16,0 0 15 15,1-1 17-15,-3 1-15 0,2 0 14 0,2 1 8 16,-2-1 3-16,-2 1-26 0,0 1 0 15,3-2-1-15,-3 2-3 0,4-1 3 0,-8 0-2 16,4 0 0-16,-1 3-1 0,1-3 2 16,2 1-2-16,-6 0 3 0,2 1 12 15,-3-3 1-15,5 4-12 0,-4-1 14 16,-3 0-14-16,3 0 1 0,-2 0 0 16,1-2-2-16,-5 5-3 0,3-3 3 15,-3 0-1-15,3 1 1 0,-1 0 0 16,-3-1 2-16,-1 1 22 0,7 0-4 15,-7-1-20-15,1 3 0 0,1-4 3 16,-1 4 19-16,3-2-19 0,-5 1 15 16,7-2-16-16,-5 1 0 0,1 1 15 0,-1-1-17 15,1 1 0-15,-1-1-1 0,-2 0 1 16,3 2 2-16,-1-3-1 0,-1 2 1 16,3-1 13-16,-8 1-15 0,7-2-2 15,-3 2-1-15,3 1 3 0,-5-3 1 0,3 2 1 16,1-1-1-16,0 1 18 0,1-2-7 15,-3 2 6-15,1 1-15 0,-1-2 12 16,1 1-3-16,1 1 10 0,-2-2-19 16,5 1 15-16,-9 0-18 0,7-1 0 15,-3 1-12-15,0 1 11 0,1-2 0 16,-1 1 1-16,3-3 0 0,-3 3-1 16,5-1 1-16,-5 0 0 0,2 0 0 15,-3 1 18-15,5-1-6 0,1 0 12 16,-5-1-6-16,5 3 1 0,-5 0-19 15,1-2-11-15,-1 2 11 0,4 0 12 0,-3 0-10 16,-1 0 22-16,3-1-9 0,-1 2-13 16,-1-1 0-16,1 1 16 0,1-2-18 15,-1 1-1-15,0 1 1 0,1-3 1 16,-3 3 0-16,3-1 2 0,-1 0-3 16,1 0-20-16,-1-1 19 0,-6 1 0 0,9 0 1 15,-5 1 1-15,1 0 1 0,1 0-1 16,-1 0 1-16,-1 0-2 0,0 0 0 15,3 0 1-15,-1 1 1 0,-1 0-1 16,1-1 2-16,1 2 14 0,-1-1-17 16,-1-1-12-16,3 1 9 0,-8-1 0 15,9 1 1-15,-5-1 0 0,1 0 1 0,3 3 0 16,-3-2-1-16,3 1-8 0,1-1 10 16,-3-1 2-16,1 3 0 0,-1-2 16 15,3 1 9-15,-1 0-5 0,-1 0-7 16,-1 1-13-16,0-1-2 0,3 1 0 15,0 1 0-15,-3-2 1 0,0 1-2 16,5-1-9-16,-5 1 10 0,3-1 12 16,0 0-9-16,1 2-1 0,-1-2 0 15,1 1 0-15,1-2 0 0,-3 2 0 16,3 0 0-16,2-1 13 0,-3 1 0 0,3 0 0 16,-2 0-14-16,1-1 14 0,1 1-5 15,-3 0-10-15,1 1-2 0,2-2 0 16,-1 2 2-16,-1-3 1 0,2 0 0 0,-3 2 2 15,5-1 9-15,-4 0-9 0,3-2 0 16,-1 3 9-16,0-2-11 0,-1 0-1 16,3 0-1-16,-2 2 0 0,1-3-1 15,1 0 1-15,-2 0-1 0,4 0 1 16,-3 0 1-16,1 1 1 0,2-1 0 16,-4 0-1-16,3 0 0 0,-1 0 0 15,0 0 2-15,2 0 10 0,-5 0-9 16,5 0 15-16,-2 0-16 0,0 2-2 15,-3-2-2-15,5 0 1 0,-6 0 0 16,5 0 0-16,-3 0 1 0,4 0-1 16,-4 0 2-16,3 0-1 0,-1 0 1 0,0 0 11 15,2 0-9-15,-5 0 9 0,5 0-11 16,0 0 1-16,2 0-1 0,-7 0 1 16,3 0 1-16,2 0-1 0,-4 0 1 15,3 0-2-15,3 0 1 0,-6 0-2 0,4 0 0 16,-3 0-1-16,-1-2 1 0,6 2-2 15,-2-1 2-15,-5 1-2 0,5 0 0 16,0-3 2-16,0 2 0 0,2 1-12 16,-3-1 0-16,1 1 12 0,0-1-3 15,2 1-9-15,-2 0 12 0,0-1-2 16,3-1-13-16,1 2 0 0,-2 0 2 16,2 0-8-16,2 0 0 0,-4 0-6 15,2 0-3-15,2 0-4 0,0 0 4 16,0 0-3-16,0 0-3 0,0 0 2 15,0 0 13-15,0 0 0 0,0 0 3 16,0 0 6-16,0 0-1 0,0 0-2 0,0 0-12 16,0 0-25-16,0 0-21 0,0 0-21 15,0 0-22-15,0 0-34 0,0 0-80 16,0 0-140-16,-4 0-291 0,4 0-903 0,-2-1-571 16,8 2 2124-16</inkml:trace>
</inkml:ink>
</file>

<file path=ppt/ink/ink11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1-29T17:37:32.185"/>
    </inkml:context>
    <inkml:brush xml:id="br0">
      <inkml:brushProperty name="width" value="0.05292" units="cm"/>
      <inkml:brushProperty name="height" value="0.05292" units="cm"/>
      <inkml:brushProperty name="color" value="#FF0000"/>
    </inkml:brush>
  </inkml:definitions>
  <inkml:trace contextRef="#ctx0" brushRef="#br0">7004 7136 1699 0,'0'0'1488'0,"0"0"-828"15,0 0-349-15,0 0-167 0,0 0-30 16,0 0 16-16,0 0-3 0,0 0-17 0,0 0-11 16,0 0-11-16,-5 6-2 0,5-6 9 15,0 0 2-15,-2 0-9 0,-2 1-3 16,4 1 0-16,-6-1-6 0,4 2 3 16,-6-2-12-16,1 5-22 0,-3-3-15 15,-2 2-15-15,-3 2 1 0,-3-1-4 16,1 2-15-16,-6-2 20 0,1 2-20 15,-3 1-12-15,-2-2-31 0,-4 2 31 16,-2 0-3-16,2-2-36 0,-2 0 51 16,0 2 24-16,4-2-23 0,-4-2-1 0,-2 2 3 15,1-1-2-15,1-1-2 0,0 0 2 16,0-1-2-16,0 0 1 0,2-2-1 16,-2 0-2-16,-2-2 3 0,2 0-36 15,2-4-16-15,0 0 1 0,-2-1 14 16,4-2 4-16,-2-1-9 0,0-3 5 0,4 0-33 15,-2-1 22-15,0-1-10 0,2 0-27 16,4 1 6-16,-1 0 12 0,-3 2 36 16,4 1 22-16,2 0 8 0,-1 2 1 15,3 4-15-15,-2 0 12 0,3 2-1 16,-1 1-35-16,1 0-65 0,-1 0-81 16,5 4-99-16,1-1-94 0,-1 1-31 15,1 3-81-15,1 0-102 0,6-3-133 16,-1-1-579-16</inkml:trace>
  <inkml:trace contextRef="#ctx0" brushRef="#br0" timeOffset="1398.61">5069 6671 2806 0,'0'0'1030'16,"0"0"-651"-16,0 0-189 0,0 0 2 15,0 0 51-15,-25-11-32 0,13 11-89 16,-3 0-76-16,-2 1-45 0,-3 4 17 16,-1 2 28-16,-4 1 42 0,7 2 18 15,-5 3-21-15,2 1-30 0,-1 2-55 16,5 1-3-16,-6 0-19 0,5-2-11 0,3 2-12 16,3-3-13-16,-1 0 18 0,9-1-2 15,0-1 5-15,2 0 1 0,2 0-1 16,2 2-20-16,6 2 8 0,-1-1 46 15,5 3 1-15,0 0 2 0,3 3 3 16,-3-2-3-16,5-1 15 0,-3 1 3 0,-1 0 13 16,-1-1 5-16,-2 2-5 0,3-1 17 15,-7-1-5-15,4 0-40 0,-8 0-1 16,5-2 1-16,-5-1-3 0,-2-1-27 16,0-2-22-16,0 0 0 0,0-2-33 15,0-3-28-15,-4-1-40 0,4-1-55 16,-5-3-132-16,3 1-176 0,-2-3-175 15,4 0-615-15,-2-4-571 0</inkml:trace>
  <inkml:trace contextRef="#ctx0" brushRef="#br0" timeOffset="1655.16">4837 7077 3955 0,'0'0'1012'0,"0"0"-755"0,0 0-169 16,0 0-61-16,0 0-11 0,0 0 11 15,0 0 25-15,0 0 33 0,0 0-40 16,0 0-45-16,-2 11-70 0,8-14 22 16,3 0 47-16,3-2 0 0,2-4-23 15,3 1-33-15,-3-1-77 0,1-2-71 16,-3 1-76-16,1 2-143 0,-1 1-131 15,-4 2-29-15,3-1-136 0,-5 3-657 16</inkml:trace>
  <inkml:trace contextRef="#ctx0" brushRef="#br0" timeOffset="1988.64">5056 6967 1292 0,'0'0'2934'0,"0"0"-1993"16,0 0-643-16,0 0-98 0,0 0-12 15,-12 19-16-15,8-12-13 0,0 3-38 16,-3-2-37-16,3-1-33 0,2 3-48 16,-2-4-3-16,4-2-27 0,0-1-66 15,0 2-21-15,4-3 8 0,-2 2-15 16,2-4-36-16,-1 0-24 0,3 0 23 16,-4-1 9-16,4-4 15 0,0-1 37 15,0 1 27-15,-1-2 30 0,-3 0 40 16,2 1 6-16,-2 1 34 0,2-2 30 15,-4 3 15-15,0 2 19 0,2 1 2 0,-2-1 25 16,0 2-34-16,2 3-22 0,-2-2-23 16,0 4-13-16,4 1 52 0,-2 0-4 15,4 1-44-15,-6 0-43 0,7 0-52 16,-3 2-90-16,-2-4-69 0,4-2-59 16,-2 1-124-16,0-2-362 0,3-2-371 15,-7 0-276-15,6-7-264 0</inkml:trace>
  <inkml:trace contextRef="#ctx0" brushRef="#br0" timeOffset="2252.94">5187 6698 2262 0,'0'0'1524'0,"0"0"-1059"0,0 0-217 15,0 0 106-15,0 23-42 0,0-6 68 16,0 4-11-16,0 3-76 0,0 4-77 15,2 1-44-15,2-1-43 0,2-1-42 16,-2-2-75-16,2-2-12 0,0-4-24 16,-1-5-36-16,1-2-27 0,0-2 9 15,-4-2 27-15,4-3-10 0,-4 0 1 0,5-4 0 16,-7 0-24-16,4-1-67 0,-2-2-99 16,-2-2-68-16,0-2-47 0,0-3-54 15,0-3-219-15,0-3-360 0,0 3-416 16,0-10-291-16</inkml:trace>
  <inkml:trace contextRef="#ctx0" brushRef="#br0" timeOffset="2464.64">5282 6660 3569 0,'0'0'1166'0,"4"18"-780"0,-4-5 34 15,2 5 0-15,-2 2-94 0,0 2-76 16,6 1-61-16,-6-1-63 0,4 0-48 15,-2-2-72-15,2-2-6 0,3-3-63 16,-5-2 18-16,4-1-21 0,-4-2-9 16,4-3 0-16,0 0-42 0,-6-4-61 0,7 0-54 15,-7-2-79-15,4-1-223 0,-2 0-602 16,-2-2-311-16,0-2-696 0</inkml:trace>
  <inkml:trace contextRef="#ctx0" brushRef="#br0" timeOffset="2615">5397 6886 4085 0,'0'0'1140'0,"5"22"-979"0,-5-12-94 15,0-1 33-15,2 2-32 0,0-3-68 16,-2 0-88-16,0-4-79 0,0 0-71 16,4-3-95-16,-2-1-370 0,-2-1-390 15,0-3-558-15</inkml:trace>
  <inkml:trace contextRef="#ctx0" brushRef="#br0" timeOffset="2775.99">5397 6686 3835 0,'0'0'1148'16,"0"0"-880"-16,0 0-101 0,0 0-63 0,0 0-49 15,0 0-55-15,0 0-73 0,0 0-39 16,9 18-67-16,-3-12-130 0,-6-1-252 15,6 1-569-15,-6 0-647 0</inkml:trace>
  <inkml:trace contextRef="#ctx0" brushRef="#br0" timeOffset="3062.58">5530 6873 3896 0,'0'0'776'0,"0"0"-558"15,0 0-114-15,0 0 46 0,0 0 87 16,0 0 21-16,0 0-16 0,0 0-7 16,0 0-78-16,6-21-70 0,-2 11-54 0,-2 2-32 15,2-3-1-15,2-1-21 0,-4 0-6 16,5 1 3-16,-3 1 6 0,0 2 3 16,2 3 13-16,-2 4 2 0,-2 0 15 15,2 1 3-15,-1 1 18 0,1 3 12 16,2-2-6-16,0 3-11 0,-6 2-31 15,4-1-32-15,-4-1-52 0,6 1-51 16,-6-3-52-16,5 1-73 0,-3-4-110 16,-2 0-286-16,4 0-621 0,-2 0-535 15,-2-5 148-15</inkml:trace>
  <inkml:trace contextRef="#ctx0" brushRef="#br0" timeOffset="3576.22">5654 6703 2929 0,'0'0'1291'16,"0"0"-815"-16,0 0-160 0,0 0-78 16,0 0-34-16,0 0 29 0,0 0-33 0,0 17-73 15,0-9-70-15,0 2-36 16,0 0-21-16,0 1-2 0,4-2 1 0,-2 2-17 16,2-2 3-16,-2-2-18 0,2-1-10 15,-2-1-8-15,5-1 15 0,-3-1 3 16,0-2 2-16,-4 2-2 0,6-3 6 15,-2 0 15-15,-2-3 11 0,2 0 0 16,-2-1 1-16,-2-1 2 0,5-1 8 16,-3-2-10-16,-2-1-15 0,0-2-46 15,0 0-8-15,0-3-1 0,0 0-15 0,0 0-52 16,0-2-24-16,-2 2 8 0,2 2 46 16,0 2 74-16,-5 3 33 0,5 3 82 15,0 4 77-15,0 0-7 0,0 2 7 16,0 2 22-16,0 1-2 0,5 4-67 15,-5-1-3-15,0 3-43 0,2 1-42 0,2 1-6 16,-2 0-18-16,2 3-9 16,2-2 9-16,-2 2-1 0,2-2-11 0,1 3-6 15,-1-1 15-15,0 0 0 0,0 0 2 16,3 1 0-16,-3-2 0 0,0 1 2 16,-2 0 14-16,-2-1 9 0,2-4 12 15,-2 1 15-15,-2-4 10 0,0 3 5 16,0-3 15-16,0-1 22 0,-2 0-1 0,-4-1-15 15,2 0-30-15,-2-1-54 0,0-2-3 16,1 0-63-16,-5-2-75 0,2-1-64 16,-3 0-42-16,3-4-130 0,0 1-103 15,2-1-447-15,2 0-509 0,-3-1-1044 0</inkml:trace>
  <inkml:trace contextRef="#ctx0" brushRef="#br0" timeOffset="4337.64">4974 7695 3119 0,'0'0'1216'0,"0"0"-781"0,6 20-135 0,-2-11-74 15,2-1-41-15,-4-2-30 16,2-2-40-16,-2-1-55 0,0-3-33 0,-2 1-5 16,5-1-7-16,-3-1 3 0,-2-1 57 15,4-2 10-15,-2 1 47 0,-2-1-23 16,0 0 5-16,0-3-5 0,0 2-10 15,0-3-33-15,-2 2-18 0,-2-5 3 0,-3 2-12 16,3-3-18-16,-2-4-21 0,0 0-3 16,-4-2-18-16,3 0 18 0,5-2-21 15,-2 1 3-15,-2 2 6 0,6 3 12 16,0 3 3-16,0-1 0 0,0 6 3 16,4 0 21-16,-2 2-3 0,-2 3-3 15,0 0 3-15,0 1-6 0,4 0 3 16,-2 0 3-16,5 1-6 0,-3 0-15 15,2 2 0-15,0-2-2 0,2-1-1 16,1 2-21-16,3-2-21 0,1-2-33 16,-1 0-15-16,0-2 0 0,1-1-13 0,-3 0-65 15,2-2-118-15,1 1-195 0,-7-2-261 16,2-1-553-16,-1 3-549 0</inkml:trace>
  <inkml:trace contextRef="#ctx0" brushRef="#br0" timeOffset="4681.82">5213 7408 2350 0,'0'0'2364'15,"0"0"-1786"-15,0 0-308 0,-6 25-91 16,2-13 26-16,2 0 61 0,0 3-35 16,-2-1-59-16,2-3-70 0,2 1-72 15,0-1-30-15,0-4-19 0,0-2-38 16,2-2-30-16,2 1-18 0,-4-3-13 0,4-1-5 15,2 0 23-15,-2 0-2 0,-2-4-16 16,5 0-12-16,-1-1-27 0,-2-1 29 16,2-1 43-16,-4-1 37 0,0 1 47 15,-2-1-2-15,7 0 3 0,-7-1 20 16,0 3 1-16,0 1 7 0,0 1 17 16,0 2 46-16,0 2 51 0,0 0 25 0,0 4-19 15,0 3-34-15,0-1-11 16,0 3-19-16,0 0-6 0,4 3-24 0,-2-3-54 15,-2 0-31-15,4-4-80 0,2 1-88 16,-4-4-97-16,2 1-140 0,2-3-490 16,-1-2-342-16,1-1-654 0</inkml:trace>
  <inkml:trace contextRef="#ctx0" brushRef="#br0" timeOffset="4846.88">5379 7465 4573 0,'0'0'1421'0,"0"0"-1131"16,4 18-257-16,-4-10-15 0,2-2-18 16,-2 0 24-16,0-1-24 0,0-4 0 15,0 1-63-15,0-2-67 0,4 2-90 16,-4-2-91-16,0-2-209 0,0 0-506 0,0 1-385 16,0-5-1031-16</inkml:trace>
  <inkml:trace contextRef="#ctx0" brushRef="#br0" timeOffset="5006.35">5346 7227 2594 0,'0'0'1759'0,"0"0"-1247"16,0 0-307-16,0 0-205 0,0 0-9 16,0 0-104-16,0 0-31 0,0 0 43 15,0 0-32-15,0 0-108 0,0 0-349 16,20 20-694-16,-13-10-1092 0</inkml:trace>
  <inkml:trace contextRef="#ctx0" brushRef="#br0" timeOffset="5353.67">5519 7418 3402 0,'0'0'1762'0,"0"0"-1385"16,0 0-232-16,0 0-93 0,0 0 8 0,0 0 22 15,0 0-43-15,0 0 15 0,0 0-39 16,0 0 4-16,0 0 4 0,4-16-23 16,-4 9-15-16,7-4 14 0,-1-2-11 15,0-1-4-15,4-2 13 0,-3 4-17 16,-1 0 20-16,2 2 15 0,0 4 25 16,-1 2 17-16,-1 1-9 0,4 3 21 15,-6 1 1-15,7 5 23 0,-3 0 28 16,-2 4 11-16,4 1-3 0,-1 0-21 15,-1 1-30-15,-2-2-32 0,-2 0-46 0,-2-3-16 16,2-1-27-16,-1-1-32 0,1-3-24 16,-4 2-21-16,2-3-18 0,-2-1-16 15,0 0-12-15,0 0-57 0,0 0-100 16,0-1-152-16,0-5-166 0,-2 2-59 16,2-1-79-16,-4 2-822 0</inkml:trace>
  <inkml:trace contextRef="#ctx0" brushRef="#br0" timeOffset="11163.21">9381 9279 762 0,'0'0'544'0,"0"0"15"0,0 0-98 15,0 0-148-15,0 0-52 0,0 0-30 16,0 0-36-16,0 0-43 0,0 0-28 16,0 0-7-16,-4 1-4 0,4-1-12 15,0 0-16-15,0 0-15 0,0 0 5 16,0 0 15-16,0-1 16 0,0 1 8 0,4-1-18 16,-4-1 9-16,0 0 27 0,0-1 30 15,2-2-36-15,2-5-20 0,-2-3-14 16,0-3-16-16,4-4-6 0,5-4 6 15,-3 1-22-15,2-2 10 0,1-4-19 16,-1 0-28-16,-2-3-17 0,7 1-12 0,-3 0-3 16,0 0-3-16,3 1-9 0,3 5 8 15,-1 3 19-15,0 5 0 0,1 3 0 16,3 3-1-16,-3 6-17 0,3 3 18 16,2 2-2-16,-2 1-40 0,-3 3-1 15,-1 2 10-15,-1 1-25 0,3-1-36 16,-9 1-19-16,3-2-54 0,-3-2-97 15,-4 1-165-15,-2-4-151 0,2 0-139 16,-6 0-453-16,0 0-284 0</inkml:trace>
  <inkml:trace contextRef="#ctx0" brushRef="#br0" timeOffset="11954.7">9976 8756 2413 0,'0'25'1048'0,"0"-9"-640"0,0 1-178 16,0 0-55-16,0-2 17 0,0-1 15 0,0-7 14 16,0-5 33-16,0 0-2 0,0-2 6 15,0 0-113-15,2-2-12 0,-2 0-39 16,0-3 5-16,0-1-8 0,4-4-1 0,-4 2 9 16,0-4-5-16,0-1-13 15,0 0-18-15,0 0-9 0,0-2-15 0,0 3-15 16,-4-5-21-16,4 0-3 0,0 1 0 15,-2-4-1-15,2 1 1 0,0 0-1 16,0-3-2-16,0 2-24 0,0-2 6 16,2 1 19-16,-2 0-10 0,0 3-3 15,4 3-16-15,-2 3 31 0,2 3 33 16,-1 2 0-16,1 4-12 0,-4 0-21 16,0 3-1-16,2 0-23 0,0 0 3 15,2 4 21-15,2 1 9 0,2-1 33 16,-1 5-39-16,5 0-3 0,-4 2-22 0,5-2-44 15,-3 0-33-15,0-2-40 0,-3 0-38 16,5-2-28-16,-6-1-55 0,0-3-143 16,5-1-128-16,-9-1-99 0,0-3-143 0,2-1-234 15,-2-2-137-15,-2 0 14 0</inkml:trace>
  <inkml:trace contextRef="#ctx0" brushRef="#br0" timeOffset="12366.57">10226 8582 3776 0,'0'0'942'0,"0"0"-626"0,-12 18 1 15,6-11 16-15,-1 1-88 0,-3-1-49 16,4 1-42-16,-5-1-64 0,5-1-42 15,0-1-6-15,2 0-11 0,4 0-31 16,-4 0-9-16,4-3-40 0,0 0-14 0,4 1-12 16,-2-2 21-16,0 0 12 0,4-1-4 15,0-1-14-15,1-3 3 0,3 1 11 16,-2-4-17-16,1-1 3 0,-3 1 2 16,0-1 55-16,0-1 3 0,5 1 12 15,-9 1 25-15,0-1-13 0,4 3-3 16,-6 1 12-16,4 4 61 0,-2 0 20 0,-2 1 7 15,0 4-1-15,-2 3-35 0,-2 2-25 16,4 4-9-16,0 2-6 16,0-2-12-16,-2 0-33 0,2-2-6 0,0-4-90 15,2-2-55-15,-2-1-44 0,6-4-1 16,-6-1 5-16,6 0-145 0,-2-5-200 16,3-2-83-16,-1-1-104 0,0-4-345 15,-2 1-295-15</inkml:trace>
  <inkml:trace contextRef="#ctx0" brushRef="#br0" timeOffset="12537.38">10332 8589 3034 0,'0'0'1612'0,"0"0"-1085"15,0 27-335-15,0-16-107 0,0 2 48 16,0 0 140-16,0-1-68 0,0-3-88 0,0-1-41 16,0-3-49-16,0-3-27 0,4-1-43 15,-2-1-42-15,-2 0-71 0,0-2-38 16,0-3 10-16,4-3-102 0,-2-2-104 15,-2-2-121-15,4 1-187 0,-4-2-466 16,0 1-500-16</inkml:trace>
  <inkml:trace contextRef="#ctx0" brushRef="#br0" timeOffset="12676.3">10350 8400 2929 0,'0'0'1410'0,"0"0"-1082"16,0 0-218-16,0 0-14 0,6 17-26 0,-1-12-58 15,-1 4-12-15,0 0-79 16,-2 0-167-16,4 2-173 0,0 1-166 0,-2 5-592 16,-2-6-986-16</inkml:trace>
  <inkml:trace contextRef="#ctx0" brushRef="#br0" timeOffset="12953.76">10429 8635 3301 0,'0'0'947'15,"0"0"-829"-15,0 0-117 0,0 0-1 16,0 0 77-16,0 0 81 0,0 0 63 16,20-19-28-16,-15 14-55 0,1 0-32 15,0-2-60-15,0 1-16 0,7-2-14 16,-9-1 5-16,6 2 12 0,-4-4-15 16,3 4 22-16,1 1 27 0,-6 3 42 0,2 0 54 15,-2 3-15-15,-2 0-30 0,5 1-10 16,-3 3 19-16,2 2 23 0,0 1-14 15,-2 0-49-15,0 1-63 0,-2 0-24 16,5-1-33-16,-7-2-54 0,4-3-37 16,-2 2-44-16,-2-3-25 0,0 0-94 0,0-1-189 15,4 0-458-15,-4-2-396 0,2 0-1167 16</inkml:trace>
  <inkml:trace contextRef="#ctx0" brushRef="#br0" timeOffset="14023.09">10489 8876 2992 0,'0'0'996'0,"0"0"-713"15,0 0-79-15,0 0 132 0,0 0 49 16,0 0-29-16,0 0-26 0,0 0-62 16,0 0-45-16,0 0-3 0,-23 11-67 0,13-9-18 15,-3 3-35-15,3 0-22 16,0 2-27-16,-3-1-15 0,3 0-30 0,4 0-6 15,-1-1-21-15,3 0-9 0,2-2-12 16,2 0-15-16,0 0 2 0,2 2-23 16,-2-1-30-16,6 1 9 0,5-1 24 0,-7 0-12 15,8-2 2-15,-5 0 1 0,5-2 9 16,-4-3-7-16,5 1 19 0,-7-4 39 16,4-1 22-16,-2-1-1 0,1-1 3 15,-3 0 10-15,-2 1 20 0,-2-1 18 16,-2 0 1-16,0 2-22 0,0-2-3 15,0 2 0-15,0 2 0 0,0 1 15 16,0 0 24-16,-2 3 7 0,2 1-19 16,-4 1 0-16,4 0-24 0,0 4-16 15,0 1-11-15,0 1 0 0,0 5 1 0,0 5 0 16,0 1 0-16,4 1-1 16,-2 0-3-16,-2 4-18 0,4 1-9 0,-2 0-48 15,5 1-22-15,-3-3-11 0,2-3 21 16,-2-1 44-16,0-5 46 0,-2-2 11 15,4 0 4-15,-6-4-12 0,5 1 13 0,-5-3 5 16,0 0 30-16,-5 1 15 0,5-4 9 16,-6 1 25-16,4-1-4 0,-2 1-9 15,0-2-39-15,-6 0-3 0,3-1-21 16,-1 0-24-16,-2 0-15 0,6-1-21 16,-7-4-9-16,5 1-24 0,0-3 15 15,0 1-42-15,6-2-52 0,-2-1-66 16,2 0-193-16,2-2-262 0,4 0-469 15,-2 1-410-15,2 2-749 0</inkml:trace>
  <inkml:trace contextRef="#ctx0" brushRef="#br0" timeOffset="14406.72">10697 8857 1216 0,'0'0'3687'0,"0"0"-2990"0,0 0-352 15,0 0-143-15,-26 6 9 0,19 0-21 16,-5 0-40-16,4 0-27 0,-1 2-27 16,-1 1-44-16,4-1-38 0,0-2-14 15,4-1-30-15,-2 0-19 0,4-1-41 16,0-1-57-16,4-1 6 0,-2 1 35 16,4-3 7-16,0 0 9 0,0 0 14 15,5-4 28-15,-1 0-12 0,0-1-4 16,-1-3 13-16,1 1 0 0,-2-2 2 15,0 0 7-15,-1-3 6 0,-1 0 22 0,0 2 14 16,0 0 21-16,-2 1-3 0,-2 5 33 16,1 1 97-16,-3 3 60 0,0 5-33 15,0 2-21-15,-3 6-52 0,1 3-55 16,-2 5-47-16,-2 2 0 0,4 1 26 16,2-3 1-16,-4-3-27 0,4-5-111 0,0-2-64 15,4-8 40-15,-2 1-55 0,4-4-82 16,3-3-176-16,-3-1-163 0,0-6-149 15,4-1-352-15,-1-1-179 0,-5 2-214 16</inkml:trace>
  <inkml:trace contextRef="#ctx0" brushRef="#br0" timeOffset="14706.34">10815 8810 3480 0,'0'0'1191'15,"0"0"-891"-15,0 0-165 0,0 21 8 0,-2-12 49 16,-2 4 59-16,4 3-21 0,0-3-40 15,0 3-63-15,0-2-16 0,0 1-63 16,4-3-47-16,-2-2 0 0,9-1-1 16,-5-2-1-16,2-3-1 0,2-2-25 15,1-2-3-15,1 0 27 0,1-5-21 16,-5-1 24-16,4-2 3 0,1-2 18 0,-3-2 3 16,-2 0-12-16,1 0 0 15,-3-4 0-15,-2 0 1 0,-2-2-13 0,2 0-3 16,-4-1-12-16,0 4-3 0,0 3 18 15,0 3 36-15,-4 3-24 0,2 3-12 16,-2 1-1-16,2 2-29 0,-2 0-15 16,1 3-69-16,-1 1-79 0,2 0-106 15,-2 0-211-15,4 1-434 0,0 2-300 16,0-2-954-16</inkml:trace>
  <inkml:trace contextRef="#ctx0" brushRef="#br0" timeOffset="15224.37">11080 8708 4212 0,'0'0'1159'0,"0"0"-804"15,0 0-102-15,0 0 25 16,0 0-7-16,-23 9-55 0,19-7-81 0,-8 4-56 16,1 0-43-16,5 1-27 0,-4 2-9 15,4-2-24-15,-1 4-16 0,3-2-17 16,4 2-30-16,0 0-45 0,4-3-36 15,-2 1 41-15,9-1 7 0,-7-4 38 16,2-1 16-16,4 0-3 0,-1-3 2 16,3 0 1-16,-4-3-19 0,5 1-5 0,-3-3 26 15,0-1 40-15,3 1 24 0,-3-2 36 16,-2 0 9-16,1 1 7 0,-3-1 5 16,0 1 13-16,0 1 2 0,-2 0 16 15,-4 1 20-15,3 2 19 0,-3 2-7 16,0-1-5-16,0 1-19 0,0 0-18 15,-3 1-33-15,3 3-45 0,-4 0 0 0,4 1-1 16,-6 4-1-16,0 0-1 0,6 7-36 16,-6-2-6-16,4 7-9 0,0-2 21 15,2 1-36-15,0-1 8 0,0 1 40 16,0-1 5-16,0-1 16 0,0 0 27 16,0-1 16-16,2-2-13 0,-2 1 3 0,0-3 9 15,0 0 9-15,0-3 12 0,-2-1 6 16,2 0-15-16,-7-1-12 0,1-2-40 15,2-2-2-15,-2 0 0 0,0 0-36 16,-1-2-15-16,3 0-27 0,-6 0-15 16,2-2-12-16,1-4-43 0,-3 2-15 15,6-3-2-15,-2-1-8 0,2 1-66 16,4-2-198-16,0-2-173 0,0 0-146 16,4-3-375-16,2 4-467 0</inkml:trace>
  <inkml:trace contextRef="#ctx0" brushRef="#br0" timeOffset="15579.99">11231 8790 3052 0,'0'0'1156'16,"0"0"-852"-16,0 0-205 0,14-21 52 0,-3 16 67 16,-7 1-41-16,2-2 27 0,4 1 5 15,-1-1-42-15,1 0-34 0,-6 0-25 16,2 0-32-16,7 0-25 0,-7-2-21 15,4 0 9-15,-6 0-11 0,0 0 8 16,-2-2-9-16,3 3 6 0,-3 0 6 16,-2-3 48-16,0 4 19 0,-7-2-43 15,7 0-6-15,-6 3-21 0,4 0 3 16,0 3 30-16,-2 2 30 0,-2 2 16 16,0 6-34-16,-1 1-18 0,1 4-12 0,-2 2-41 15,0 3-10-15,1 2-18 0,1 0-30 16,6-1-9-16,-4 1-18 0,4-2-37 15,4-2 13-15,2-2 27 0,1-3-6 16,3-1-39-16,2-3-37 0,-1-3 25 16,3-2-67-16,1-2-85 0,1-1-198 0,-3-3-157 15,1-3-143-15,-1 1-441 0,-5 1-725 16</inkml:trace>
  <inkml:trace contextRef="#ctx0" brushRef="#br0" timeOffset="36403.61">8738 17531 969 0,'0'0'811'0,"0"0"-40"16,0 0-247-16,0 0-157 0,0 0-107 16,0 0-30-16,0 0 3 0,0 0-10 0,0 0-6 15,0 0-17-15,0-7-28 0,0 6-35 16,0 1-30-16,0-1-34 0,-2 1-28 16,0-2-8-16,2 1-22 0,0 0 0 0,-6 0-3 15,1-1-9-15,3 1 16 0,-2 0-19 16,-2 1 12-16,0-1-10 0,0 1 0 15,-5 0-2-15,1 0-1 0,-3 0 0 16,3 0-1-16,-2 0 0 0,1 1 2 16,-1 0 2-16,2 2 16 0,-3-2 3 15,3 1 7-15,-2 1-28 0,7 1-13 16,-7-1-8-16,2 0-9 0,-3 1 15 16,9 0-7-16,-8-2 19 0,1 3-9 15,5-2 0-15,-2 1-3 0,0 0 0 16,-3 2 3-16,5-3 10 0,0 2 0 15,-2 1-2-15,1-1-11 0,-1-1 14 16,2 3-17-16,2-1 3 0,-2 1 3 0,-1-3 9 16,1 3-10-16,4-3 11 0,0 2 1 15,-2 0-2-15,2-1-12 0,2 0-3 16,-4 2 3-16,4-1 12 0,-2 1 0 0,2-2 1 16,0 2 2-16,-4 0 0 0,4 0 0 15,0-1 0-15,-2 2 13 0,-3-2 8 16,5 2-9-16,-6 1-10 0,6-2 0 15,-2 0-2-15,-2 2 15 0,2-1 7 16,0 0-20-16,-2 1 10 0,2 1-12 16,-3-1-2-16,3 0-13 0,-2 1 0 15,2 0-1-15,2 1 4 0,-4-1 10 16,4 0-1-16,-2 1 0 0,-2 0 1 16,4 0 1-16,-2 1 0 0,-2-1 1 15,4 0 12-15,-2 1 0 0,0-1 10 0,2 0-1 16,-5 2-19-16,3-3 13 0,-2 1-12 15,4 0-3-15,-2-1-2 0,-2 2-1 16,4-4-24-16,-2 3 25 0,2-2 0 16,-4 0 2-16,4 0-1 0,0 0 4 15,0-2 18-15,-2 3-18 0,-2-2 9 16,4-1-11-16,0 1 1 0,0 0 1 0,-2-1-1 16,-3 1 0-16,5 1-1 15,0-1 1-15,0 1 0 0,0 0 11 0,-2-2-11 16,0 1-1-16,2 0 11 0,0-1-12 15,0 0 1-15,-4-1-1 0,4 2 0 16,-2-4-3-16,2 1 2 0,0 0-2 16,0-1-16-16,0 0 7 0,0 0 9 15,2 1 1-15,-2 0-10 0,4-1 9 16,-4 1 0-16,0 0 1 0,2 1-1 0,0-1 2 16,-2 0-2-16,0 1 3 0,5 0 1 15,-3 0-1-15,-2 0 0 0,0 0-3 16,4-2-15-16,-2 2 5 0,-2-2-2 15,0 0 12-15,4-2-18 0,-4 0-13 16,2 0-8-16,2 0 8 0,-2 0 31 16,2 1 2-16,-2-3 1 0,3 1 2 0,-1 0 1 15,0-1 28-15,-2 3-16 0,4-2 9 16,0 0 1-16,-2 0-4 0,5 0-3 16,-3 2-6-16,2-2 4 0,-2 1-15 15,1 1-1-15,3-3 0 0,0 1 0 16,1-1-3-16,-3 1-10 0,4-1-5 15,3 0-3-15,-3 0-4 0,1-1 1 16,1 0-19-16,-2 1 40 0,5-1-9 0,-3-1 11 16,1 0 1-16,1 2 2 0,-1-1 26 15,-1 1-1-15,1 0 3 0,1 0-5 16,-1 0-10-16,-1 0-3 0,3 1 3 16,-3-1 4-16,1 0-17 0,1 2 10 15,1 0-12-15,-5-1-1 0,5-1 0 16,-1 0 1-16,-3 0 0 0,3 1 0 15,1 0-15-15,-5-1 3 0,5 2 8 16,-3-2 3-16,-1 1 1 0,1-1-1 0,1 1-11 16,-3-1 9-16,2 1 2 0,-1-1 0 15,-1 1 1-15,3 0 1 0,-3-1 2 16,1 2 12-16,3-1-2 0,-6-1-11 16,3 1 1-16,-1 1-1 0,1-1 10 0,-1 1-10 15,0-2-2-15,-1 1-1 0,1 0 0 16,1 0-2-16,-1 1 0 0,0-1 0 15,1 0-12-15,-1 0 13 0,-2 0-14 16,3-1 15-16,-1 2-11 0,3 0 12 16,-3-1-1-16,5-1 2 0,-7 1 0 15,7 0 2-15,-5 1 0 0,2-1 15 16,1 0 13-16,-5 0 11 0,5 1-26 16,-1-1-15-16,-1 0-1 0,1 0-2 15,-2-1 0-15,1 1 0 0,1 1-1 0,3 0 0 16,-3-2-10-16,1 1 13 0,1 0-2 15,1 2 2-15,-5-3-12 0,5 1 10 16,-1 0 0-16,1 0-10 0,-3-1 9 16,1 2-10-16,1-1 13 0,-1 0 12 15,-1-1-11-15,3 1 2 0,-7 0-1 16,9-1-1-16,-7 2-1 0,3-2 1 0,-3 1 1 16,5-1-1-16,-3 2 0 0,-2-2-1 15,7 1 1-15,-9-1 0 0,7 1 2 16,-1 1 0-16,-3-1 0 0,5 0-1 15,-3 0 10-15,2 2 7 0,-1-2-16 16,1 1 30-16,-3-1-22 0,5 1-10 16,-5 0-2-16,3 0 2 0,-1-1-1 15,-3 2 1-15,1-2-1 0,5 2 0 16,-7-2-12-16,3 1-12 0,1-1 12 0,3 0 11 16,-5 0-18-16,1 1 7 0,-1-1 12 15,3-1 3-15,1 1-1 0,-3-1 1 16,-1 0 3-16,7 2-6 0,-5-2-2 15,3 0 2-15,-5 0 0 0,5 0 3 16,-2 0 13-16,-1 0-4 0,1 0 6 0,-1 0-15 16,-1 0 15-16,-1 0-16 0,3 0-1 15,-1 0-1-15,-3 0 12 0,3 0-12 16,1 0 2-16,-5 0-2 0,5-2-10 16,-7 2 8-16,7 0 0 0,-3 0-9 15,0 0 11-15,-1 0 1 0,3 0 1 16,-5 0-2-16,1 0 1 0,5 0 1 15,-7 0 0-15,7 2 0 0,-5-2 12 16,2 1-14-16,-1-1-1 0,-1 1 1 16,-1-1 0-16,1 1 2 0,0-1 1 15,1 2-1-15,-1-1-1 0,-4-1 1 16,5 1-2-16,-1 0-3 0,-3-1-10 0,3 2 1 16,-2-1 9-16,1-1 0 0,1 1-8 15,-2 1 10-15,3-2 2 0,-3 1 0 16,0 0 1-16,-1 1-1 0,3-1 1 15,-4 0 1-15,3 0-2 0,-3 2-1 0,2-3 0 16,-6 0 0-16,3 1 0 0,-1-1 0 16,0 0 0-16,-2 0 2 0,2 0-1 15,-4 0 0-15,5 0-1 0,-3-1 2 16,0 0 0-16,2-1 13 0,-2 0-14 16,-2 1 2-16,4-2 1 0,1 2-2 15,-3-2 19-15,2 2-19 0,-2-2 46 16,0 2-26-16,-2-3-22 0,5 2-1 15,-3-1-2-15,2-1 1 0,0 0-11 16,0 0 10-16,-2-1 3 0,1 0-12 0,1-1 9 16,0-1 0-16,-4-1-21 0,4 1 22 15,5-4 2-15,-9 3-2 0,0-4 2 16,4 1 3-16,0 0 21 0,-2 0-3 16,-2 2 13-16,5-2 17 0,-3 2-14 15,2 1-1-15,-4-1-21 0,0-2-13 0,4 4 0 16,-2-2 1-16,-2 2-3 0,5-3 3 15,-3 2 0-15,-2-2 0 0,4 2 9 16,-2-2-10-16,2 0-1 0,-2 0 0 16,1-1 2-16,-3 0 10 0,4-2-11 15,-6 0 0-15,4 0 19 0,-2 2-19 16,2-2 10-16,-2 0 6 0,2 2-3 16,-4-2-3-16,2 1-9 0,-2-1-3 15,5 2-2-15,-5-2-1 0,0 0-9 16,2 3 10-16,0-3-10 0,-2 2 0 15,0 0 12-15,4 0 0 0,-2 3-12 0,-2-3 11 16,0 0 1-16,4 0 0 0,-2 1 10 16,-2 0-10-16,0-1-12 0,0 1 10 15,0-1 1-15,0 0 0 0,-2 1 1 16,-2-2 1-16,2 2-1 0,-2 1 0 0,0-1 1 16,-1 1 0-16,-1 0-1 0,0 0-2 15,4 0 0-15,-4 0-1 0,0 1 3 16,1-1 0-16,1 2 0 0,-6-3 0 15,4 3 2-15,0-1-1 0,-1 0 1 16,1 1 10-16,0 0-10 0,-2 0 0 16,-1 1 1-16,-1 0 9 0,2-1-12 15,0 1 0-15,-5-1 0 0,3 1 2 16,-3 1 10-16,-1-2 0 0,2 1-12 0,-1 1 1 16,-1 0-1-16,1-1 0 0,-1 2-12 15,-1 1 10-15,-1-2 2 0,-1 2 0 16,1-1 2-16,-3 0-2 0,5 2 0 15,-5-2-15-15,5-1-6 0,-5 2-3 16,5-1 21-16,-1 1-8 0,-1-3 11 16,1 2 3-16,1 0 9 0,-3 1 3 0,3-2-13 15,-1-1 0-15,-1 2 10 0,1 0 18 16,-4-1-3-16,9 1-6 0,-8 1-2 16,1-1-4-16,0 0-13 0,1 1 0 15,-1 1 0-15,1-2 13 0,3 1-13 16,-3 1 0-16,-1 0 0 0,5-1 0 0,-5 0 1 15,1 1 9-15,6 0 3 0,-9 0 3 16,2-1-17-16,7 2 0 0,-6-2 0 16,-3 2 1-16,4-2 10 0,3 2 9 15,-4 0-5-15,-1 0 2 0,5-1-6 16,-5 1-9-16,1 0 9 0,3-1-10 16,-3 1 1-16,3 0 12 0,-3 1 0 15,1-2-12-15,3 1 9 0,-5 1-11 16,5-1-1-16,-5 0-15 0,7-1 0 15,-2 0 3-15,-5 0 9 0,7 0 2 16,-3-1 1-16,3 2-1 0,-2-1 1 16,-3 0 3-16,3 0 12 0,3 1-14 0,-3-1 2 15,0 1 9-15,-1-1-10 0,1 1 0 16,1 1 10-16,-1-1-9 0,0 0-2 16,3 1 0-16,-7-2 1 0,3 2-2 15,5-1 3-15,-4 1-2 0,-1-1-1 0,5 0-15 16,-2 1 13-16,-1 0 0 0,1-2 1 15,-2 1 0-15,1 1 1 0,1-1 1 16,-2 1 2-16,-1-1 9 0,5 1-10 16,-4 0 13-16,3 0-3 0,-1 0 3 15,0 0-12-15,-3 0 12 0,3 0-13 16,-3 0-2-16,5 1 2 0,-4-1-1 16,6 1 1-16,-7 0-2 0,3 1-1 15,0-2-1-15,1 1 1 0,-1-1 1 16,0 0-3-16,-1 0-21 0,3 1 12 0,-2-1 9 15,-1 0 1-15,1 0 1 0,2 0 1 16,-3 0 2-16,1 0 0 0,0 0 0 16,3 0-1-16,-5 0-1 0,6 0 2 15,-2 0-2-15,-1 0 0 0,-1 0 1 16,2 0-1-16,-1 0 0 0,-1 0 0 0,4 0 2 16,0 0 10-16,-7 0-9 15,9 0 18-15,-6 0-18 0,4 0 13 0,-1 0-13 16,-1 0 9-16,0 0 0 0,-2 0-9 15,3 0 12-15,1 0 0 0,0-1-3 16,-2 1 0-16,-1-1-12 0,3-1-2 16,-4 2-1-16,4-1 1 0,0 1 0 15,-3 0 0-15,1-1 2 0,2 1 1 16,-5 0 0-16,5 0 14 0,-2 0-13 16,0 0 13-16,-3 1-13 0,5 0-1 15,-2-1 2-15,0 2 0 0,-3-1 9 0,3 0-12 16,-2 0 0-16,3 1 1 0,-3-1 0 15,0 0 0-15,2 0 2 0,-3 1 9 16,1-1 3-16,0-1-3 0,3 2-9 16,-5-1 9-16,4 0-9 0,-5 0 12 15,5 1-3-15,-2-1 0 0,1-1-1 16,1 1-11-16,-4 0-21 0,1-1 18 0,5 2-15 16,-4-2 15-16,0 0 0 0,1 1 1 15,-1-1 1-15,2 0 1 0,-1 0 1 16,-1 1 1-16,2-1 10 0,-3 1-10 15,3-1-2-15,0 2 2 0,-2-1 1 16,1 0 9-16,1 1-9 0,-2-1 9 16,1-1-10-16,-1 1 0 0,4 0-2 15,-4 1 0-15,3-1 0 0,-3-1 0 16,4 1 2-16,0-1 0 0,-3 2 1 16,1-2 10-16,2 0-11 0,2 1 25 0,-5-1-15 15,3 0 3-15,0 1-14 16,0-1 0-16,0 2 11 0,-1-2-10 0,1 2 0 15,0-2 1-15,0 1 9 0,2-1 0 16,-2 2 3-16,-1-1 15 0,1 0 39 0,0 0-33 16,-4 1-18-16,5-1-16 0,-1 0 10 15,-4 1-12-15,4 0 2 0,-1 0-2 16,1 0 0-16,-2-1 0 0,2 1 2 16,-2-1 0-16,1 2 1 0,-3-2 12 15,4 1-12-15,-2 0 0 0,1 0 9 16,1-1-10-16,-2 1-2 0,-2-1 0 15,5 0 0-15,-1 0-2 0,0-1-10 16,0 2 9-16,2-2-12 16,-3 0-6-16,1 0 0 0,6 0 0 0,-2 2-6 15,0-2 3-15,2 0 0 0,0 0 3 0,0 0 3 16,0 0-12-16,0 0-9 0,0 0-6 16,0 0-13-16,0 0-20 0,0 0-9 15,0 0 2-15,0 0-17 0,0 0-49 16,0 0-97-16,0 0-162 0,0-2-122 15,0-1-116-15,0 2-460 0,0-2-722 0,0 12 697 16</inkml:trace>
  <inkml:trace contextRef="#ctx0" brushRef="#br0" timeOffset="40789.3">2828 18254 696 0,'0'0'185'0,"0"0"642"0,0 0-398 15,0 0-212-15,0 0-72 0,0 0-9 16,0 0-26-16,0 0-14 0,0 0-9 16,0 0-1-16,0 4 4 0,2-4 12 15,2 0 17-15,-4 0 2 0,0 0-20 16,0 0 4-16,2 0-1 0,-2 0-13 15,0 0 3-15,0 0-15 0,4 0-19 16,-4 0-7-16,2 0-6 0,0 0 0 0,3 0-3 16,-3 0-20-16,4 0 7 15,-2 0-18-15,2 0-11 0,0 0 0 0,1 1 32 16,3 3-3-16,-4-1-9 0,7 0-19 16,-1 0 16-16,-4 1-7 0,5 0-11 15,-1-1 2-15,0-1 13 0,1 1-13 0,-5-1 0 16,2 1-1-16,1-2-2 0,1 0-1 15,-6-1-2-15,5 2-10 0,-1-1-5 16,-4 0 15-16,7-1 1 0,-3 0 1 16,0 0 1-16,-3 0 0 0,5 0 2 15,0 0 0-15,3 0-1 0,-3 0 1 16,-1 0-1-16,1 0 0 0,-2 0-1 16,-4 0-2-16,5 0-14 0,-3 2 16 15,0-1 0-15,-1-1 0 0,3 1-2 0,-2-1-1 16,-2 0-9-16,3 0 9 0,-3 0-16 15,6 0 7-15,-6 0 8 0,9 0 1 16,-3 0 3-16,1 0 15 0,1 0-3 16,5 0 1-16,-1 0 15 0,1 0-1 15,0 2-5-15,-3-1 3 0,3 1 3 16,1-1-16-16,-1 1-12 0,2-1 0 16,1 0-3-16,1-1-16 0,0 0 1 0,0 0 16 15,1 0-1-15,1 0-13 0,-2 0 1 16,2-1 15-16,2 0-1 0,-5 1 1 15,5-2 1-15,-4 1 0 0,2 1 11 16,0 0 4-16,-3 0-4 0,1 0-10 16,0 0 16-16,0 0-5 0,-3 0-11 0,1 0 1 15,0 0 12-15,1 0-13 0,-5 0-2 16,6 0-1-16,-7 0 0 0,3 0-1 16,-1 0 1-16,-3 0 1 0,3 0-2 15,-3 0-1-15,1 0 1 0,-1 0-1 16,-1 0 1-16,3 0 2 0,-1 0 2 15,1 0-1-15,2 0-1 0,-5 0 1 16,1 0 0-16,-1 0 2 0,5 0-2 16,-3 0-1-16,1 0-12 0,1 0 9 15,1-2 1-15,-1 2 1 0,-1-3 1 0,2 2 3 16,1 0-1-16,-1-1 10 0,0 2 7 16,-1 0-1-16,-3 0 4 0,-1 0-7 15,3 0 7-15,-5 0-20 0,-2 0 10 16,-3 0-9-16,3 0-3 0,-4 2-2 15,-4-1-13-15,8 0-4 0,-10-1 4 0,5 2-7 16,-1-2 4-16,-2 0-1 0,2 1 7 16,-2-1 0-16,2 0-1 0,-2 0 1 15,2 0 11-15,3 0 0 0,1 2 1 16,0-2 31-16,2 1 21 0,3 1-52 16,-3-1 0-16,7 0 0 0,-3-1-12 15,5 0 9-15,-1 0 1 0,5 0-1 16,0 0 2-16,4 0 1 0,-5 0 0 15,7 0 0-15,0 0 0 0,-2-1-1 16,2 0 1-16,0-1 3 0,2 1-1 0,-2-1 0 16,0-1 9-16,0 2-10 0,2-2 1 15,0 2 0-15,-4-2 11 0,2 3-1 16,-2-1 3-16,2 1-12 0,-7 0 10 16,1 0-11-16,0 0 1 0,0 0-3 15,-7 0 0-15,7 0-12 0,-7 1 12 16,7-1-3-16,-6 0 2 0,5 0-1 0,-5 0 0 15,6 0-13-15,-3 0 12 0,1-1-13 16,0-2-2-16,1 0 8 0,1 2 10 16,-2-2 2-16,2 0 13 0,-1 2-14 15,-3-2 11-15,2 2-9 0,1 1 21 16,1 0 1-16,-4 0-10 0,-1-3 1 16,1 3-15-16,-3-1-1 0,3 1 0 15,-3 0-2-15,1 0 2 0,6 0-1 16,-7 0 0-16,7 0-2 0,0 0 2 0,0 0-11 15,-1-2 11-15,3 1-2 16,2-1 3-16,0 0 3 0,0 0 19 0,-3-1 2 16,3 2-5-16,-2 0 2 0,0 1-19 15,-4 0 11-15,-3-3-1 0,1 3 0 16,-3 0-10-16,1 0-1 0,-7 0-1 16,3 0-3-16,-3 0 0 0,-2 0 2 0,-4 0 0 15,1 0-11-15,1 0 9 0,-6 0-16 16,6 0-5-16,-6 0 8 0,6 0 13 15,-6 0 3-15,4 0 0 0,-2-1 1 16,-2 1 1-16,4 0 0 0,-4 0 11 16,3 0-12-16,1 0-1 0,-2 0 1 15,2 0-1-15,-2 0-1 0,0 0 0 16,4 0-1-16,5 0 2 0,-3 0 11 16,6 0 7-16,-1 0-17 0,-1 1-1 15,3 2-1-15,3-3-2 0,-1 0-12 0,-1 0 15 16,7 0 0-16,-2 0 0 15,3 0 0-15,-7 0 0 0,6 0 18 0,-1 0 4 16,-1 0-19-16,2 0 9 0,0 0-9 16,-1 1 0-16,-1-1 10 0,0 0-13 15,-1 0-2-15,-1 0 0 0,2 0 0 0,-3 0 1 16,-3 0 0-16,3 0-11 0,-1 0 12 16,-1-1-1-16,-3 1-1 0,3-3-10 15,1 2 10-15,-5 0 0 0,3 0 2 16,1 1 1-16,-3 0 2 0,3 0-2 15,1 0 1-15,-3 0 0 0,1 0 1 16,1 0-1-16,1 0-1 0,1 0-1 16,-1 0-1-16,-1 0-1 0,1 0 2 15,0 0 0-15,-1 0 0 0,-4 0 0 16,5 0 2-16,-5 0-2 0,3 0 1 0,-3 0 14 16,1 0 4-16,-1 1-7 15,0-1 0-15,-3 1-9 0,3 0 13 0,-2 2-13 16,1-3 12-16,-5 0-3 0,0 0-10 15,5 0-1-15,-9 0 1 0,2 0-1 16,0 0 0-16,-4 0 2 0,0 1 9 16,0-1 0-16,0 0 6 0,0 0 16 0,0 0 21 15,0 0 37-15,0 0 29 0,0 0-35 16,0 0-26-16,0 0-20 0,0 0-13 16,0 0-15-16,0 0-12 0,0-1-11 15,0 1-10-15,0 0-13 0,0 0-8 16,-4 0-28-16,4-3-43 0,-6 2-60 15,1 0-36-15,-1-1-80 0,-6-4-194 16,1-3-598-16,-1 2-1065 0,68 37 1327 0</inkml:trace>
</inkml:ink>
</file>

<file path=ppt/ink/ink11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2-03T17:36:53.350"/>
    </inkml:context>
    <inkml:brush xml:id="br0">
      <inkml:brushProperty name="width" value="0.05292" units="cm"/>
      <inkml:brushProperty name="height" value="0.05292" units="cm"/>
      <inkml:brushProperty name="color" value="#FF0000"/>
    </inkml:brush>
  </inkml:definitions>
  <inkml:trace contextRef="#ctx0" brushRef="#br0">17178 3425 1304 0,'0'0'1329'31,"0"0"-790"-31,0 0-207 0,0 0-60 0,0 0 15 0,0 0-35 0,0 0-60 0,0 0-31 16,0 0-23-16,0 0-6 0,0-13-16 16,0 12-18-16,0-1-4 0,0 2-6 15,0-1-15-15,0 1-6 0,0 0-12 0,0 0-19 16,0 0-21-16,0 0-14 0,0 0-1 16,0 0-12-16,0 3-12 0,0 0-25 15,0 2 31-15,-2 6 18 0,2 2 55 16,-4 4-1-16,2 1 22 0,-3 0-22 15,-1 3 1-15,6 0-1 0,-6-3-23 0,6 0-31 16,-4-4 15-16,4-1-13 16,-4-1 25-16,4-3-26 0,-2-1 17 0,2-2-18 15,0-1-17-15,0-1-19 0,0-1-22 16,0-2 22-16,0 1-58 0,0 0-33 16,2-2-25-16,2 0-27 0,-4 0-415 15,0 0 557-15,2-4-423 0,0 1-567 16,-2 0-550-16</inkml:trace>
  <inkml:trace contextRef="#ctx0" brushRef="#br0" timeOffset="545.66">17401 3384 1235 0,'0'0'1885'0,"0"0"-1322"0,0 0-430 16,0 0-108-16,0 0-16 0,0 0 79 0,0 0 51 15,0 0 23-15,6 17 0 0,-6-6-41 16,0 1-35-16,4-1-3 0,-1 3-52 15,-3 0 34-15,0 1 14 0,0-2-57 16,0-1 24-16,0 1-31 0,0-4 19 0,0 0-7 16,0-2 1-16,0-2 21 15,-3 1-4-15,-1-1 35 0,4 1-1 0,-6-3 15 16,6-1 9-16,-2-1-15 0,-2 0 9 16,4 0-33-16,-4-1-22 0,4 0-25 15,-4 0-17-15,2 0-75 0,-3-1-25 16,3 0-28-16,2 0-24 0,-4 1-9 15,4-2-43-15,0 0-79 0,-2 1-144 16,2 1-154-16,0-3-206 0,0 0-505 16,0 2-314-16</inkml:trace>
  <inkml:trace contextRef="#ctx0" brushRef="#br0" timeOffset="935.5">17509 3363 1152 0,'0'0'1439'0,"0"0"-960"0,0 0-252 16,0 0-93-16,0 0 50 0,0 0 27 15,0 0-76-15,0 0 23 0,0 0-90 16,8 19-5-16,-6-13-63 0,-2-1 12 0,0-2 13 16,0 2-12-16,0 1 24 15,0-1 0-15,0-1 10 0,0-1 33 0,-2 3 31 16,0-3 18-16,-4 1 0 0,-1 1-9 16,3 0-53-16,-2-3 3 0,0 2 3 15,0-2-45-15,2 1 8 0,-3-1-34 16,7-1-2-16,-6 0-3 0,2 2-27 0,2-3-1 15,2 0-29-15,-4 0-29 16,4 0-18-16,0 0-25 0,0 0-68 0,0-3-159 16,0-1-301-16,0 0-654 0,0 0-604 15</inkml:trace>
  <inkml:trace contextRef="#ctx0" brushRef="#br0" timeOffset="1595.56">17583 3461 868 0,'0'0'1143'0,"0"0"-725"0,0 0-8 0,0 0-32 16,0 0-85-16,-2 19-87 0,2-18-52 16,0 2-16-16,0-2-30 0,0 1-21 15,0-2-9-15,0 0 37 0,2 0 67 16,-2-2 28-16,4 1-39 0,2-3-64 16,-4-1-49-16,3 1-15 0,-1-1-10 15,2-1 13-15,0-1-3 0,-2-1-40 16,2 2-3-16,3-1-14 0,-3 0 2 15,0 1 11-15,-4 0 1 0,4 2 0 0,-1 1 16 16,-3 0 2-16,-2 0 15 0,0 3 16 16,0 0-7-16,0 0-2 0,0 0-14 15,0 1-26-15,0 4 0 0,0-3 15 16,0 4 49-16,-2-1-64 0,2 2-21 0,0-1 0 16,0 1 21-16,0-1 27 0,2-1-15 15,2 1-12-15,-2-2 1 0,2-1 1 16,2 0 37-16,-2-3-5 0,2 1-1 15,-1-1 16-15,1 0-13 0,-4 0 6 16,4-1 10-16,4-2-1 0,-8 0 18 16,5-1 4-16,-1 1-16 0,0-2-12 15,0-1-24-15,3-1-9 0,-1 0-12 0,-2 1-2 16,0 0-16-16,5-1 0 0,-5 4 3 16,2-3-9-16,-2 4-12 0,-4-1 9 15,5 3 12-15,-1 0-3 0,-2 1 18 16,-2 2 0-16,4 1 21 0,-2 0 3 15,2 1 3-15,-6 2 15 0,5-1-15 16,-5 0-3-16,4 0-9 0,-2 0-15 16,-2 0-11-16,0-2-25 0,4 0-30 0,-4 0-43 15,0-3-21-15,2 3-45 0,-2-4-74 16,0 0-150-16,0 0-627 0,0-3-590 16,-6 0-719-16</inkml:trace>
  <inkml:trace contextRef="#ctx0" brushRef="#br0" timeOffset="28082.54">22765 3995 91 0,'0'0'49'0,"0"0"1491"16,0 0-1059-16,0 0-167 0,0 0-56 15,0 0-17-15,0 0-36 0,0 0 34 0,0 0-39 16,4-9 8-16,-1 8 12 0,-3 0-38 16,0 1-11-16,0-2 24 0,0 2 11 15,0 0-19-15,0 0-7 0,0 0-31 16,0 0-15-16,0 0-34 0,0 0-24 16,0 0-25-16,0 0-24 0,-3 0-8 0,3 2-16 15,0-2-3-15,-4 0 0 16,4 0-43-16,-4 2-11 0,4 2-7 0,-6-2 10 15,6 5 34-15,-6 1 17 0,2 1 1 16,2 2 27-16,-3 2-16 0,5 2 0 16,-2-3 18-16,-2 2-27 0,4 1-2 15,0-1-1-15,6-3-9 0,-6-1-24 16,5 0-4-16,1-3 10 0,0 0-27 16,0-2 29-16,2-1-8 0,1-1 9 15,1-1 2-15,2-2-11 0,-1-2-7 0,1-1-12 16,5-1-5-16,-3-1 5 0,-1-2 0 15,-1 0-34-15,-2 0-33 0,3-2-54 16,-7 0 28-16,4 2 12 0,-4-3 31 16,-3 3 40-16,-1-4 2 0,-2 4 32 15,4-3 28-15,-4 3 94 0,-4-1-94 16,4-1-28-16,-5 0 28 0,-1 0 168 16,-4 0-168-16,4-1-44 0,-7 1 13 0,3 0 31 15,-2 1 21-15,-5 2-21 0,7 1 0 16,-9 0-13-16,3 3 13 0,-1 2 22 15,5 0 112-15,-1 3 26 0,5 1-46 16,-2-2-114-16,3 2-37 0,1 3-55 16,0-2 2-16,4 2 7 0,0 2-17 15,2 0-99-15,0 1-106 0,0 0-154 16,0-1-279-16,2-3-632 0</inkml:trace>
  <inkml:trace contextRef="#ctx0" brushRef="#br0" timeOffset="28641.86">23071 4038 1137 0,'0'0'1732'15,"0"0"-1300"-15,0 0-168 0,0 0-30 16,0 0 43-16,0 0 0 0,-6 19-38 0,6-15-39 16,-2-2-68-16,2 2-56 0,0-2-46 15,0 3-30-15,0-3-3 0,0 1-40 16,0-2-15-16,0 0-31 0,0 0-59 16,0-1-31-16,0 2-16 0,0-1-17 15,0 1-55-15,0-2-100 0,-4 5-99 0,4-4-49 16,0 2-130-16,-2-1-446 0,2-1 339 15</inkml:trace>
  <inkml:trace contextRef="#ctx0" brushRef="#br0" timeOffset="29470.71">23189 3945 95 0,'0'0'1475'16,"0"0"-748"-16,0 0-381 0,0 0-221 16,0 0-64-16,0 0 16 0,0 0 23 15,0 0 3-15,0 0 12 0,0 0-7 16,19-5 0-16,-11 3 13 0,2 1 12 0,-1 1 5 16,7 0-12-16,-8 0-28 0,5 0-35 15,-5 0-25-15,2 1-38 0,-5 1-34 16,1-1 6-16,-2 1 3 0,-2 0 25 0,-2 1 2 15,4-1 36-15,-4 1 11 16,0 0 23-16,-4 3 37 0,4-2 64 0,-6 2 3 16,0 1-44-16,1-2 25 0,-1 1-56 15,0-1-44-15,0 0-23 0,0-1-22 16,1 0-12-16,-1 0-17 0,6-2 14 16,0 0-34-16,0-1-5 0,0-1-20 15,0 2-26-15,0 0 14 0,6 0 44 16,1 1-1-16,-3 0 3 0,2-1 27 15,2 1-1-15,-2 1-26 0,1-3 13 16,-5 3-10-16,4-2 1 0,-2 1-10 0,-2 1 3 16,2 0-3-16,-2-2 23 15,2 3 10-15,-4-1-10 0,0 0 11 0,0 1 24 16,-4-1 7-16,2 1 3 0,-2 2-9 16,2-3-7-16,-2 3 13 0,-2-1-3 15,0-1-10-15,1 0 10 0,-1 1-10 16,-4 0 16-16,4 0 12 0,-1 0 27 0,1-1-12 15,-2 0 7-15,0-1-1 0,1 2-9 16,1-3-16-16,2 0-14 0,-2-1-26 16,4 0-2-16,-2-1-3 0,4-1-40 15,0 0-61-15,0 0-45 0,0-1-60 16,0-2-102-16,0-3-103 0,4 1-919 16,-2-2-877-16</inkml:trace>
  <inkml:trace contextRef="#ctx0" brushRef="#br0" timeOffset="30463.56">23509 4074 1292 0,'0'0'1023'0,"0"0"-629"0,0 0-185 15,0 0 28-15,0 0 73 0,-6 18-51 16,6-16-67-16,0-1-28 0,0 0-30 15,0 1 13-15,0-2 20 0,0 0 6 16,0 0-11-16,0 0-3 0,4-2-21 0,-2 1-10 16,-2-2-1-16,5-2-8 0,1-1-31 15,0-1-49-15,0-4-15 0,-2 1-12 16,3 0 13-16,-1-2-5 0,0 0-19 16,4 1-2-16,-3-2-15 0,-3 3-6 15,0 2 22-15,-2 2 0 0,2 2 3 16,-4 3 28-16,0 1-28 0,0 0-3 15,0 0-10-15,0 0 9 0,0 0-12 16,0 1-29-16,0 4 9 0,0 2 33 0,0 1 51 16,2 3-2-16,-2 0-47 0,0-1-2 15,0 1-31-15,0-2 16 0,6-3 3 16,-6-1-30-16,4 1 42 0,-2-4 24 16,3-1 3-16,-3 1 4 0,2-2 20 15,2-2 18-15,-2 0-5 0,2-2 36 16,1-3-1-16,-3 2-30 0,2-2-29 15,0-1-7-15,0 1-9 0,-2-3-15 0,1 3-9 16,-3-3-39-16,4 3-13 0,-2 1 4 16,-2-1 9-16,2 3 3 0,-2 2 12 15,2 0-28-15,-4 1-8 0,0 1 3 16,0 0 11-16,0 1 31 0,0 1 12 16,0 3 3-16,7 1 45 0,-7 1 36 15,0 4-30-15,4-1-14 0,-4 1-22 0,0 0-3 16,4-1-12-16,-2-3-3 0,2-1 2 15,-2 0 1-15,-2-3 30 0,6 0-17 16,-6-2-13-16,0 0-48 0,4-1-13 16,-4 0-14-16,2-1 5 0,3-3-23 15,-5 1-71-15,0-4-106 0,0 1-240 16,0-2-558-16,0 2-821 0,0-4 361 0</inkml:trace>
  <inkml:trace contextRef="#ctx0" brushRef="#br0" timeOffset="31176.59">23803 3994 992 0,'0'0'1817'0,"0"0"-1352"0,0 0-144 0,-6 20-37 15,4-13-23-15,-2-2-65 0,4 0-63 16,0-1-6-16,0-1-22 0,0-3 11 15,0 1-15-15,0-1-6 0,0 0 9 16,4 0 18-16,-2-1 12 0,2-3 33 16,-2 1-43-16,4-2-36 0,-2 0-28 15,3-2-14-15,-3 2-19 0,2 0-25 0,0 0 13 16,-2 1-15-16,-2 0 0 0,2 2-1 16,-2-1 1-16,3 2 2 0,-5 0 10 15,0 1 0-15,0 0-11 0,0 0-1 16,0 0 0-16,0 0-3 0,0 0-33 15,0 1-22-15,0 0-2 0,0 3 60 16,2-2 3-16,-2 2-1 0,4 2-2 16,-4-3-1-16,0 1 0 0,4 1-2 15,-4-1 1-15,4-1 0 0,-2 1-13 0,-2-2-6 16,6 0-1-16,-6 0 12 0,5-1 10 16,-3-1 3-16,2 2 9 0,-4-2 19 15,6 0-1-15,-6-2 9 0,0 1 7 16,6-1 8-16,-6-1-12 0,4-1-15 15,0-1 1-15,-2 1-28 0,5-2 0 16,-1-3-28-16,-2 1-38 0,2 2-31 0,0-2 22 16,-4 1 8-16,1 4 34 0,3-1-10 15,-6 1 7-15,6 3-12 0,-6 0 5 16,4 0 43-16,-2 0 12 0,2 2 37 16,2 0-25-16,-6 1 9 0,7 2 10 15,-7-2-7-15,6 3-19 0,-6-1-17 16,2 1 0-16,0-1-2 0,-2 2-19 15,0-2-94-15,0-2-46 0,4-1-37 16,-4 1-107-16,0-3-241 0,0 0-182 16,0 0-360-16,0-3-493 0</inkml:trace>
  <inkml:trace contextRef="#ctx0" brushRef="#br0" timeOffset="31469.86">24157 3864 3037 0,'0'0'1348'0,"0"0"-1029"0,0 0-187 16,0 0 21-16,0 0 54 0,0 0 0 15,0 0-10-15,-9 27 15 0,3-13-40 16,0 1-57-16,0 2-40 0,-1 1-29 15,1-1-16-15,0 1-30 0,0 0 0 0,2-3-3 16,0 0-27-16,1-1-25 0,-3-4-8 16,2-1-18-16,4 0-19 0,0-4-9 15,-2-1-39-15,-2 0-70 0,4-1-68 16,-2-1-183-16,-2-1-237 0,4-1-459 16,0 0-583-16</inkml:trace>
  <inkml:trace contextRef="#ctx0" brushRef="#br0" timeOffset="31961.92">24247 3936 3142 0,'0'0'1204'15,"0"0"-1201"-15,0 0 53 0,0 0-9 16,0 0 255-16,0 0 44 0,0 0-87 15,0 0-71-15,0 0-76 0,0 0-42 16,0 0-4-16,-2 1-15 0,2 0-35 16,-4 2 5-16,-2-1 18 0,-2 4-18 15,0-1-10-15,-3 0-11 0,3 0-2 0,-2 0-13 16,5 0 12-16,-1 1-24 0,0-1 0 16,2 0 0-16,2 0-22 0,2 2 13 15,-4-2-34-15,4 1-24 0,0 0 16 16,4 0 17-16,-2 0 9 0,8 1-2 15,-4-1-19-15,-1-1 24 0,1-1 31 16,4 1 2-16,3-1 13 0,-7-2 3 0,2 1 1 16,0-1 12-16,-2 3-12 0,5-4 11 15,-5 3-11-15,-2-3 11 0,2 0 37 16,-6 2-1-16,7-2-5 0,-7 1-22 16,0-2-18-16,0 2 58 0,0 1 27 15,-3-1-18-15,-1 2-25 0,-2 1 0 16,2-1-5-16,-6 1-4 0,1-1-12 15,-1 1-22-15,4-2-2 0,2 1-1 16,-2-2-1-16,-5 2-28 0,9-3-43 16,-2 1-30-16,-2-2-21 0,6 0-9 0,0 0 5 15,-2-3-31-15,2-1-144 0,2 2-316 16,-2-5-655-16,0 2-884 0,6-1 1450 0</inkml:trace>
  <inkml:trace contextRef="#ctx0" brushRef="#br0" timeOffset="40236.43">17250 3791 1299 0,'0'0'978'0,"0"0"-272"0,0 0-185 0,0 0-158 15,0 0-83-15,0 0-19 0,0 0 5 16,0 0-14-16,0 0-45 0,0 0-45 16,4-15-41-16,-4 15-36 0,0 0-24 15,0 0-13-15,0 0-11 0,0 0-13 16,0 0-22-16,0 0-2 0,0 0-1 16,0 3-41-16,0-1-19 0,0 6 43 15,0 2 18-15,0 5 73 0,0 5-16 16,-4-2-24-16,4 4-5 0,0-1 2 15,-6-2-9-15,6 2-19 0,0-7-1 0,0-1 2 16,0-3 27-16,0-2 7 0,0-2-7 16,0-2-6-16,0 0-14 0,0-2-10 15,0-2-33-15,0 2-9 0,0-2-22 16,0 0-24-16,0 0-36 0,0-3-21 16,0-1-77-16,4-2-231 0,-2-2-491 0,-2-1-312 15,0 2-435-15</inkml:trace>
  <inkml:trace contextRef="#ctx0" brushRef="#br0" timeOffset="40468.21">17256 3866 2857 0,'0'0'690'0,"0"0"-425"0,0 0-145 0,0 0 75 15,0 0 48-15,21 9-8 0,-15-9-32 16,1 0-53-16,-1 0-67 0,0 0-40 15,4 0-19-15,-6 0-22 0,3-2-1 16,-1-1-1-16,0 2-49 0,-2-2-21 16,2 1-43-16,1 2-35 0,-7 0-49 15,4-1-32-15,-4 1-106 0,6 0-148 16,-6 0-140-16,6 0-130 0,-6 0-458 0</inkml:trace>
  <inkml:trace contextRef="#ctx0" brushRef="#br0" timeOffset="40771.18">17420 3707 225 0,'0'0'2209'15,"0"0"-1505"-15,0 0-343 0,0 0-228 16,0 0 21-16,0 0 127 0,-6 23 43 15,6-13-59-15,0 5-59 0,-3-1-40 16,3 5-35-16,-4 2-34 0,4 0-12 16,0 2-18-16,-2 2-15 0,-2-3-16 15,4-2-34-15,-2-2-2 0,-2-2 0 0,4-2-18 16,-4-3 15-16,4-4 2 0,0-1 2 16,0 0 8-16,-4-2-9 0,4-2-12 15,-2 1-33-15,2-2-74 0,0-1-58 16,-5 0-52-16,5 0-81 0,0-4-153 0,0-1-493 15,0 1-916-15</inkml:trace>
  <inkml:trace contextRef="#ctx0" brushRef="#br0" timeOffset="41217.61">17498 3864 1797 0,'0'0'1861'0,"0"0"-1320"0,0 0-280 0,0 0-64 16,0 0 61-16,0 0-16 0,0 0-66 15,0 0-63-15,0 0-83 0,0 0-30 16,-18 5-33-16,18-3 2 0,-4 4 7 0,4-2 9 16,-5 2 0-16,3 0 13 0,2 2-32 15,0-2-2-15,0 1-13 0,0-2 0 16,0-1 4-16,0 0-35 0,0-1 1 15,7-1 39-15,-7 0 15 0,4-1 25 16,2-1 42-16,-2 0-14 0,2-4-26 16,-4 2 16-16,5-3 22 0,-3 0-16 15,2 0-22-15,-2 2-1 0,-4-3 11 16,4 1 33-16,-2 1-30 0,-2-1-14 16,0 1 31-16,0-1-14 0,0 1-2 0,0 1 2 15,0 2 46-15,0 1-3 0,-2 0-55 16,2 0-6-16,0 1-46 0,-4 1 34 15,4 3 12-15,0 2 12 0,-2 4 46 16,0 1 0-16,2 0-58 0,0 1-10 16,0-1-75-16,0-2-48 0,2-2-14 15,0-2-55-15,4-2-44 0,0-4-76 16,5 0-60-16,-5-3-149 0,2-3-542 0,-2 1-738 16</inkml:trace>
  <inkml:trace contextRef="#ctx0" brushRef="#br0" timeOffset="41892.74">17643 3820 1020 0,'0'0'1727'16,"0"0"-1205"-16,0 0-245 0,0 0-87 16,0 0 55-16,0 0 62 0,0 0-3 15,0 0-40-15,0 0-28 0,0 0-69 0,0 0-51 16,6-4-43-16,-2 2-39 0,-2-2-34 16,3 1-30-16,1-1 12 0,0-1 17 15,0 1 1-15,-2 2 12 0,2-1 3 16,1 1 6-16,-1 0 6 0,-6 1 4 0,4-2-4 15,-2 3-9-15,2-1-17 16,-4 1-1-16,2 0-3 0,-2 0-24 0,4 0 3 16,-4 1 9-16,0 2 13 0,0 0 2 15,2 1 12-15,-2 1 9 0,0 2-3 16,0 1 0-16,-2 1 0 0,2-1 10 16,-6-1-7-16,2 3 15 0,2-4 7 15,-2 2-16-15,-2-3-9 0,-1 1 30 0,7-1-8 16,-6 1-16-16,6-1-6 0,0-2-18 15,-2 1 18-15,2 2 21 0,2-3-15 16,-2 2-21-16,6 1 16 0,-1-1-4 16,-3 1-13-16,4 0 0 0,0-1 15 15,4 0-17-15,-5-2-2 0,1 2-22 16,4-3 2-16,-4 1 1 0,-4-2-15 16,5 0-27-16,-3-1-28 0,0 0-9 15,2-2 9-15,-6-1-24 0,6-1-55 0,-6-1-98 16,6-1-165-16,-6-2-296 0,0 0-654 15,0 3-670-15</inkml:trace>
  <inkml:trace contextRef="#ctx0" brushRef="#br0" timeOffset="42081.7">17620 3873 2846 0,'0'0'442'15,"0"0"-442"-15,23 0-43 0,-6 0 43 16,1-2 115-16,-3 0 78 0,3-1-25 16,-1 1-92-16,1 1-76 0,-3-3-82 15,1 0-92-15,-3 0-151 0,-1-1-150 16,-1 4-324-16,-5-3-614 0</inkml:trace>
  <inkml:trace contextRef="#ctx0" brushRef="#br0" timeOffset="42474.56">17885 3785 653 0,'0'0'1893'16,"0"0"-1417"-16,0 0-338 0,0 0-36 15,0 0 105-15,0 0 40 0,0 0-83 16,0 0-67-16,18-12-97 0,-18 7-41 16,0 4-132-16,-2-3 59 0,-2 1 45 15,-2-1-7-15,0-1-90 0,2 3-35 0,-7-2-20 16,-1 2 18-16,6 2 203 0,0-1 145 16,1 1 198-16,1 0-82 0,2 2-121 15,-2 2-20-15,2 3 85 0,-2-1 77 16,4 2-39-16,-2 3-61 0,2 1-16 0,0 1-65 15,2-1-61-15,4 1-40 16,-2-1-74-16,5-3-27 0,-3-3 15 0,2 0 24 16,2-3-21-16,3 0-38 0,-5-3-9 15,0 0-54-15,3-5-58 0,1 4-58 16,-8-5-220-16,2 0-182 0,-6 1-394 16,7 0-141-16</inkml:trace>
  <inkml:trace contextRef="#ctx0" brushRef="#br0" timeOffset="43565.68">17492 4173 812 0,'0'0'573'16,"0"0"58"-16,0 0-220 0,0 0-120 16,0 0-18-16,0 0 37 0,0 0 11 0,0 0 1 15,0 0-18-15,0 0-47 0,0-3-90 16,-2 3-32-16,-2 0-40 0,4 0-9 16,-6 1-7-16,4 2-15 0,0 0-6 15,-5 1-6-15,1 0 0 0,0 3-13 16,2 1-2-16,4-1-13 0,-6 0 10 15,6 3-19-15,0-2-15 0,0-1 0 16,0 0-37-16,6-1 13 0,-6-3-9 0,6 3-16 16,-2-6 31-16,2 2-7 0,1-2 22 15,-3-2-12-15,2 0-9 0,0-3 2 16,0 0-8-16,1-3-13 0,3-1 19 16,-6 0 12-16,0-1-10 0,-2-1 1 15,4 1-7-15,-1-1 26 0,-3-1-41 16,-2-1 10-16,4-1-62 0,-4 1-10 0,0-2-15 15,0 3 31-15,0-1-60 0,0 4 109 16,0 0 40-16,0 4 52 0,0 1 79 16,0 3-2-16,0 1-52 0,0 0-22 15,0 0-18-15,0 0-12 0,-4 2-10 16,4 4 43-16,0 5 49 0,0 1 58 16,0 6-6-16,0 0-32 0,0 2-33 15,0 1-52-15,0-3-23 0,0-3-19 16,0 0-37-16,4-5 1 0,-2-1-3 15,-2-3-4-15,4 0-2 0,-2-4-16 0,2 2-37 16,-4-3-48-16,0 0-34 16,4-1-69-16,-4-1-91 0,4-2-195 0,-2-4-450 15,3 1-581-15</inkml:trace>
  <inkml:trace contextRef="#ctx0" brushRef="#br0" timeOffset="43905.67">17649 4206 2570 0,'0'0'509'0,"0"0"-359"0,0 0-10 16,6 24 158-16,-6-18 39 0,0-3-58 15,0 0-80-15,5 0-17 0,-5-2-7 16,0 1-22-16,0-2-13 0,0 0 4 16,0 0 11-16,2 0-7 0,-2-3 19 15,0 0-43-15,4-2 6 0,-4-1-70 0,2-1-15 16,-2-3-30-16,4-2-15 15,-4 1-18-15,0-2 18 0,0-1-42 0,2 3 9 16,-2 0 6-16,0 3 12 0,0-1 15 16,4 5 13-16,-4-1-12 0,0 1 32 0,0 3-33 15,0 0-17-15,0-2 17 0,0 2 0 16,0 0-11-16,4-1-32 0,-4 1-8 16,6-1 9-16,1 0-7 0,-3 0-20 15,2 0-22-15,2 0-21 0,1 1-34 16,-3-3-27-16,4 4-53 0,-4-2-121 15,3-1-158-15,-1 2-151 0,-2 0-399 16,-6 1-393-16</inkml:trace>
  <inkml:trace contextRef="#ctx0" brushRef="#br0" timeOffset="44265.53">17806 4109 1600 0,'0'0'1744'0,"0"0"-1244"0,0 0-192 0,0 0-118 15,0 0 24-15,0 0 23 0,0 0-66 16,0 0-58-16,-4 19-36 0,4-13-41 16,-4-1-2-16,4 2 39 0,0-1-21 0,0 1-25 15,0-2-27-15,4 1-9 0,-4-1-19 16,4-1 1-16,0-1 9 0,-1-1 18 16,3-1 10-16,0-1 5 0,-2 0 16 15,2-1-1-15,0-1 3 0,-1-1-8 16,-1-1-4-16,-2 0-12 0,4-1-9 15,-6 0-27-15,6-1-1 0,-6-1-17 16,0 1-37-16,4-2-19 0,-4-3-24 16,0 0-65-16,-4-1 28 0,4 4-20 15,-6-4-7-15,4 6 55 0,-2-1 103 0,-2 3-19 16,1 3-51-16,-1 1 4 0,2 0 68 16,-2 2 29-16,4 3 47 0,-2 1-37 15,-2 0-10-15,6 4-82 0,-7-2 22 16,7 3-104-16,0-3-300 0,0 3-558 15,0-3-710-15</inkml:trace>
  <inkml:trace contextRef="#ctx0" brushRef="#br0" timeOffset="44788.33">17943 4189 3154 0,'0'0'585'0,"0"0"-509"0,0 0-54 15,0 17 56-15,0-10 149 0,4-2 130 16,-4 1-80-16,0 0-47 0,0-2-102 0,0-2-85 16,0 1-28-16,0-1-3 0,2-1 59 15,-2-1 11-15,0 0 30 0,0 0 37 16,4-4-10-16,-2 1 9 0,2-4-70 16,-4-2-23-16,2 0 23 0,2-1 19 15,-4-2 8-15,0-1 3 0,0-1-32 16,0-1-76-16,0-2-12 0,0-2-46 15,0 1-29-15,0-1 18 0,0 1 15 0,0 1 17 16,3 0 7-16,-1 3 12 0,-2 2 15 16,0 1-18-16,6 1 18 0,-6 2-9 15,0 3 12-15,4-2-2 0,-2 3 2 16,-2 2-18-16,4-3 18 0,-2 3-18 16,2 2-3-16,-2-3-3 0,3 3-13 0,-5 0-8 15,6 0-6-15,-6 0 2 0,4 3 4 16,-4-1-12-16,4 1 23 0,-2 1 13 15,4 0 19-15,-6 1-16 0,4 2 16 16,-2-1-1-16,5 1 2 0,-3 0-11 16,-4 1 10-16,2 0 0 0,2-2 2 15,-4 2 11-15,0-2 1 0,0 1 30 16,-6 1-14-16,6-2-13 0,-6-1-3 16,1 0-12-16,5-1-1 0,-2 0-17 0,-2-3-10 15,4 0-14-15,0 0-22 16,-2 1-36-16,2-2-61 0,0 0-70 0,0 0-51 15,0 0-124-15,0-3-145 0,0 2-163 16,0-3-479-16,2 2-722 0</inkml:trace>
  <inkml:trace contextRef="#ctx0" brushRef="#br0" timeOffset="45299.32">18149 3855 3176 0,'0'0'993'0,"0"0"-906"15,0 0-34-15,0 0 167 0,-4 20 186 0,4-9-19 16,0-1-59-16,-6 6-107 16,6-3-82-16,0 3-49 0,-2-1-33 0,-2 1-14 15,4 1-13-15,0-4 6 0,0-1-25 16,0-1-11-16,0-4-3 0,4 0 3 15,-2-2 1-15,-2 0 0 0,0-2 1 16,0-2 0-16,4 2-2 0,-2-3-16 0,-2 0-11 16,0 0 3-16,7 1 24 0,-3-1 0 15,4 0 3-15,0-1 9 0,-2-2-12 16,5 0-11-16,1 1 11 0,-4-2 0 16,1-1-1-16,3 1-13 0,-6 0 14 15,5-1 2-15,-7 0 16 0,6-2 9 16,-8 2 12-16,4-1-12 0,-2-2-12 15,-1-1-15-15,1 0-24 0,-4-1 12 16,0-2 0-16,0 0-24 0,-4 0-22 16,1 1-17-16,-1 3-12 0,-2-2-7 0,4 7 12 15,-2-1 46-15,2 2 24 0,-2 2-15 16,4 0 6-16,-4 3 21 0,4 3 10 16,-7 3 20-16,3 0-9 0,2 3-6 0,-2 4-15 15,4-2-39-15,-2 1-24 16,2-1-37-16,0-1-18 0,2-1-16 0,-2-3 27 15,6-3 7-15,0 1-40 0,3-5-115 16,-3 1-140-16,0-3-178 0,4-3-472 16,-1 1-595-16</inkml:trace>
  <inkml:trace contextRef="#ctx0" brushRef="#br0" timeOffset="45547.64">18439 3742 1353 0,'0'0'3239'0,"0"0"-2862"16,0 0-377-16,0 0 0 0,0 0 144 15,0 0 69-15,0 0 0 0,0 0-28 16,-6 21-28-16,-1-10-46 0,7 2-59 16,-2 3-19-16,-2 2-33 0,2 0-30 0,-2 2-9 15,4-2-7-15,-2 0-56 16,0-1-47-16,2-5-5 0,0 0 11 0,0 0 28 15,0-5-13-15,2 1-71 0,0-3-191 16,-2-1-214-16,0-2-162 0,0-2-506 16,4 0-526-16</inkml:trace>
  <inkml:trace contextRef="#ctx0" brushRef="#br0" timeOffset="45756.28">18393 3864 4006 0,'0'0'1435'0,"0"0"-1335"0,0 0-100 16,0 0-140-16,0 0 140 0,0 0 43 16,0 0 81-16,21-5-18 0,-15 5-55 15,7-2-51-15,-7 2-22 0,6 0 20 0,-3-2 1 16,3 0 0-16,-2 0-2 0,1-3-48 16,-5 4-43-16,4-5-58 0,-4 2-43 15,1-1-70-15,-5 2-215 0,2-3-319 16,-4 1-744-16,0 3 527 0</inkml:trace>
  <inkml:trace contextRef="#ctx0" brushRef="#br0" timeOffset="79098.45">17238 4778 1330 0,'0'0'1554'0,"0"0"-972"16,0 0-250-16,0 0-166 0,0 0-20 15,0 0 56-15,0 0 36 0,0 0-16 0,0 0-59 16,-2-12-62-16,2 12-22 16,0 0-24-16,-2 0-9 0,2 0-7 0,0 0 4 15,0 0-7-15,0 0 4 0,0 2 2 16,0 3 13-16,0 2 18 0,-4 6 75 16,2 5 16-16,-3 3-10 0,-1 6-22 15,4 1-50-15,-2 2-25 0,2 0-30 16,-2-1-15-16,4-5-12 0,-2 0-30 15,2-6-3-15,0-5 6 0,0-1 16 0,2-4 11 16,-2-2 0-16,6-2-25 0,-6-2-17 16,4 2-54-16,-2-4-10 0,2-2 16 15,3-2-28-15,-5-1-37 0,2-1-100 16,0-2-181-16,-4-4-194 0,6 2-334 16,-6 0-208-16,0 1-628 0</inkml:trace>
  <inkml:trace contextRef="#ctx0" brushRef="#br0" timeOffset="79605.16">17440 4861 2485 0,'0'0'1247'0,"0"0"-686"15,0 0-208-15,0 0-89 0,0 0 20 16,0 0 5-16,0 0-56 0,0 0-27 16,0 0-16-16,-20 14-39 0,14-3-70 15,-3 3 9-15,-1 2 1 0,6 3-25 0,-7-1-36 16,9 1-29-16,-2-2-1 0,4-1-48 15,0-4-15-15,4-3 11 0,3 0 16 16,-1-5 12-16,-2 0-6 0,8-4-9 16,-1 0 0-16,1-4-9 0,-2-3-13 0,3 0 59 15,3-4-1-15,-5 0-24 0,1-2-6 16,-2-1 9-16,3 1 3 0,-9-3 18 16,2 0-24-16,0-2-3 0,1 0-49 15,-3 0-18-15,-2 0-27 0,-2 1 59 16,0 2 65-16,-2 2 24 0,-2 2 40 15,-3 4 5-15,-1 0 4 0,0 3-67 16,-5 3-6-16,1 1-30 0,-2 1 30 16,-3 3 50-16,5 3 22 0,1-1 4 15,-1 1-76-15,6 0-15 0,2 1-100 16,-3 0-51-16,7 1-37 0,0 0-153 0,0 2-254 16,0-1-468-16,0 1-336 0,4-2-657 15</inkml:trace>
  <inkml:trace contextRef="#ctx0" brushRef="#br0" timeOffset="80123.82">17757 4834 2898 0,'0'0'781'0,"0"0"-400"16,0 0-184-16,0 0 51 0,0 0 69 0,0 0-50 15,0 0-60-15,0 0-67 0,0 0-61 16,0 0-49-16,0 0-15 0,-4-3-3 16,4 10 31-16,0 5 26 0,-3 1 4 15,3 4-37-15,-4 3-35 0,2 2-1 16,-2-2-3-16,4 2-24 0,-2-1-15 16,2-2 17-16,0-3 13 0,0-1-9 15,0-2 21-15,2 0 21 0,-2-4-9 16,0 0 9-16,0-2-5 0,0 0 2 15,0-2 6-15,0 0-22 0,-2-3 13 16,-2 3 3-16,4-4-15 0,-2 2 15 16,-2-3 16-16,2 0 20 0,-2 2-12 0,-1-2-9 15,-1 0-33-15,2 0-30 0,-2-2-42 16,0-1-13-16,-1 1-39 0,1-4-15 16,2 2-43-16,0-1-74 0,2-2-112 15,-2 2-161-15,4-1-87 0,0-2-468 0,0 3-679 16</inkml:trace>
  <inkml:trace contextRef="#ctx0" brushRef="#br0" timeOffset="80631.5">17858 4825 986 0,'0'0'1074'0,"0"0"-537"16,0 0-131-16,0 0-93 0,0 0-37 16,0 0-4-16,0 0 17 0,0 0-43 0,0 0-54 15,0 0-54-15,0 0-52 0,4-5-40 16,-4 5-18-16,2 0 2 0,-2 0-27 15,0 1-3-15,0 2 0 0,0 0 6 16,0 2 33-16,4 0 4 0,-4 1-9 16,0 3 18-16,0 0-13 0,0 3 1 15,0-3-13-15,0 4-27 0,0-2-15 16,-4 1 13-16,4-1-8 0,0-4 10 0,0 2 2 16,-2-2 1-16,-2-1 0 0,4-1 22 15,-2-1-10-15,-2 0 24 0,2 0 44 16,-2-2 14-16,-1 2-15 0,-1-3-7 15,6 1 7-15,-6-1-12 0,0 0-7 16,2-1-17-16,-2 0-13 0,3-1-16 16,-1 0-17-16,0-2-21 0,0-1-28 15,2 2-11-15,-4-2-40 0,2 1-12 0,2-1 12 16,-3 3-9-16,5-2-19 0,-2 2-55 16,-2 1-87-16,4-1-125 0,-2 1-30 15,-2 0-7-15,4 1-75 0,0 0-202 16,0 2-429-16,0-2-34 0</inkml:trace>
  <inkml:trace contextRef="#ctx0" brushRef="#br0" timeOffset="81217">17970 4886 913 0,'0'0'1275'0,"0"0"-732"16,0 0-196-16,0 0-73 0,0 0 31 16,0 0 22-16,0 18-29 0,0-13-78 0,-2 2-26 15,2-1-18-15,0 1-24 0,0-1-42 16,0 1-24-16,0 0 39 0,0-2-47 15,2 0-59-15,-2 0-1 0,0-2-3 16,0 1 22-16,4-3-25 0,-2 0 9 16,-2-1 24-16,0 2 7 0,0-2 14 15,0 0 28-15,0 0-6 0,0 0-13 16,4-2-14-16,-4 0-16 0,2-2-24 16,-2 1-3-16,0-3-18 0,4 1-1 15,-4-3 0-15,2-1-14 0,2 2-21 16,3-5-12-16,-7 0-22 0,6 0-24 15,-2 1 7-15,0-1 5 0,-2 3 52 0,4 0 20 16,-2 3 10-16,3 1 15 0,-5 2-12 16,2 3 30-16,-2-1 7 0,2 1-7 15,-4 1-6-15,4 2 12 0,-4 3 1 16,6 2 29-16,-6 1 1 0,7 1-7 16,-7 3 15-16,6 0 28 0,-2 1-1 0,-2-1-27 15,2 0-41-15,2-3-7 0,-2-1-18 16,3 0 6-16,-3-1-15 0,-2-2 11 15,4-2-13-15,-2 0-2 0,-2-3 0 16,2 2-29-16,-2-3-31 0,-2 0-11 16,5 0-18-16,-5-3-16 0,0 1-35 15,0-2-62-15,-5-2-54 0,3 0-92 16,-2 0-254-16,4-2-467 0,-2 3-434 16,-2-1-558-16</inkml:trace>
  <inkml:trace contextRef="#ctx0" brushRef="#br0" timeOffset="81992.5">18094 4873 752 0,'0'0'2057'0,"0"0"-1246"0,0 0-241 15,0 0-167-15,0 0-68 0,0 0-54 16,0 0-78-16,0 0-57 0,0 0-40 0,0 0-18 15,0 0-37-15,4-3-33 0,-2-3-18 16,8 3-1-16,-4-2-26 0,5-1-3 16,1-1-3-16,-2 1 2 0,3-3 7 15,1 2-12-15,-1 0-22 0,-1 0 4 16,-2 2 26-16,1-1 18 0,-3 2 10 16,-2 1 2-16,5 2 0 0,-7-1 10 15,-4 2-9-15,6 0-3 0,-6 3-24 16,4 1 24-16,-2 1 0 0,-2 4 61 0,0 1 12 15,0 2-7-15,0 2-39 0,0-1-25 16,0-1-2-16,0 0 0 0,4-1-45 16,-2-2-6-16,2-2 26 0,-1 0-5 15,1-1-28-15,2-2-30 0,-6 1-3 16,4-4 0-16,0 0-49 0,-2 0-16 16,2-1-50-16,-2 0-152 0,-2-2-143 15,0 1-155-15,0-4-411 0,0 3-444 0</inkml:trace>
  <inkml:trace contextRef="#ctx0" brushRef="#br0" timeOffset="91042.14">17639 5248 924 0,'0'0'1769'0,"0"0"-1230"16,0 0-237-16,0 0-134 0,0 0-7 15,0 0 41-15,0 0 35 0,0 0-11 16,0 0-29-16,0 0-46 0,-4 0-32 16,2 0 6-16,2 0-3 0,-4 0 100 15,1 0-161-15,-3 0 14 0,2 1 10 0,-2 2-18 16,-2-1-13-16,-1 2-21 15,-3-1-11-15,2 4-8 0,-3-2-14 0,5 1-31 16,0 1 13-16,-3-1-12 0,9 0-3 16,-2-1-43-16,2 0 25 0,-2 2-22 15,4-2 0-15,4 1 28 0,-2 2 14 0,4 0 31 16,1-1 9-16,-1 2-9 0,4 0-3 16,0 0 2-16,1 0-2 0,-3 0-9 15,4 0 10-15,-3-1-28 0,3 1 27 16,-6-1 3-16,5-2 2 0,-5 2 16 15,-2-3-15-15,2 0 18 0,0 0-19 16,-6-1-2-16,0 0 0 0,0 1 26 16,0-2 13-16,0 1-2 0,0 1-1 15,-6 1-12-15,4-3 0 0,-2 2-5 16,0-1-1-16,-2 2-15 0,-5-2 0 0,5 0 15 16,-2 0-15-16,0-2 9 0,1 2-12 15,1-3-1-15,0 1 0 0,2-1-29 16,-2 0-19-16,4-1-29 0,-3 0-41 15,5-1-76-15,-2-3-67 0,-2 0-280 0,4 1-441 16,0-4-214-16,0 2-724 16</inkml:trace>
  <inkml:trace contextRef="#ctx0" brushRef="#br0" timeOffset="91793.04">17802 5416 1969 0,'0'0'1003'0,"0"0"-693"0,0 0-151 16,0 0-13-16,-10 19 85 0,8-12 24 15,2-1-34-15,0-1-44 0,0 1-69 16,0-1-40-16,0-3-19 0,0 2 7 0,0-3 5 16,0 1 13-16,2-1 11 0,-2-1-8 15,0 0-7-15,0 0 22 0,4 0 17 16,-4-3 10-16,0 2-22 0,0-4-25 16,0 0-26-16,2-2-19 0,2 0 13 15,-4-3 20-15,2 2-15 0,0-3-11 16,2-1-34-16,-1 0-1 0,1-1-15 15,-2 0-5-15,4 0-9 0,-2 2 18 16,2-1-9-16,0 2-6 0,-3 2 15 0,-1 2-4 16,4 2 16-16,-6 0-12 0,4 2 11 15,-2 0 1-15,-2 2 12 0,4 0-9 16,-2 0-3-16,-2 3 3 0,4 1 16 16,-2 2 53-16,3 2 10 0,1 1-7 15,-6 1-75-15,2 0 0 0,0 0-27 0,-2 2-6 16,4-3 32-16,-2 0-23 0,-2-1 12 15,4-2-10-15,-2-2 1 0,-2 2 21 16,4-5 1-16,-2 0-1 0,-2 0 18 16,0-1 7-16,5 0 14 0,-5-1 15 15,2 0 28-15,2-5-13 0,-2 2-21 16,2-2-27-16,-2-1 0 0,0 0 7 16,4 0-4-16,-2-4-9 0,-1 1-15 15,3-2-57-15,0-1-4 0,4 2-14 0,-4-1 36 16,-3 3 12-16,3 3 5 15,-4 1 7-15,4 0-12 0,-2 4-24 0,-4 1 27 16,2 0 22-16,2 0 2 0,3 4 2 16,-7 0 22-16,6 4 0 0,-6 0 15 15,4 0 16-15,0 3-7 0,-2 0-18 0,4 0-15 16,-6-4 0-16,6 1-13 0,-1 0 1 16,1-4 18-16,-6 0-12 0,6-2-9 15,-6 1-18-15,2-2-15 0,0-1-18 16,-2 1-19-16,0-1-17 0,0 0-28 15,0 0-30-15,0 0-92 0,0-2-119 16,-2-1-219-16,0 1-525 0,2-4-1107 16</inkml:trace>
  <inkml:trace contextRef="#ctx0" brushRef="#br0" timeOffset="92469.21">18189 5289 7 0,'0'0'1532'0,"0"0"-506"16,0 0-611-16,0 0-136 0,0 0 4 0,0 0 39 16,0 0-2-16,0 0 40 15,0 0-175-15,0 0-25 0,-17-3-35 0,13 3-12 16,-2 1-18-16,0 2-22 0,-1 1-18 16,3 0-28-16,-2 1-3 0,0 1-12 15,6 1 7-15,-6 1 2 0,6-1 0 0,0-1-11 16,0 1-10-16,0-2-30 0,0-1 6 15,6-2 2-15,-2 1 4 0,2-1 3 16,0-2 13-16,1 0-13 0,1-3-19 16,0-1 1-16,-2 0 5 0,5-2-2 15,-5-1 6-15,0-2 11 0,0 3 13 16,-2-2 0-16,3-1-36 0,-3 2 33 16,-2-1-28-16,2 0 29 0,-2 0-40 15,-2 2 42-15,0 2 27 0,4 1 74 16,-4 2-10-16,0 1-50 0,0 0-41 15,0 0-27-15,0 1-9 0,0 4-28 0,-4 0 64 16,4 2 18-16,0 5 67 0,-2 1-27 16,-2-2-55-16,4 2-3 0,0-3-85 15,0-2-101-15,6-2-129 0,-6-2-121 16,6-4-68-16,5 0-88 0,-7-5-212 0,2 0-800 16</inkml:trace>
  <inkml:trace contextRef="#ctx0" brushRef="#br0" timeOffset="92712.45">18375 5116 2255 0,'0'0'1539'0,"-4"19"-1109"15,-1-6-145-15,3 3 29 0,-4 4 23 0,0 1-82 16,2-1-70-16,-2 2-85 0,6-3-100 15,0-3 0-15,0 0-45 0,0-2-10 16,0-5-8-16,6 1-10 0,-2-4 9 16,2-1-9-16,0-3-27 0,-4-1-37 15,5-1-84-15,-5-2-95 0,4-2-186 0,0-4-272 16,0 3-782-16,1-8-165 0</inkml:trace>
  <inkml:trace contextRef="#ctx0" brushRef="#br0" timeOffset="92945.72">18482 5042 3473 0,'0'0'737'0,"0"0"-442"0,-6 16-101 16,2-7 110-16,4 3-23 0,-6 1-72 15,6 2-36-15,-2 2-31 0,-2 2-42 16,4 2-46-16,0 2-21 0,0 0-33 15,0-2-1-15,0 1-92 0,0-4-73 16,4-5 2-16,-2-2 37 0,4-1-13 0,-6-2-61 16,4-3-157-16,-2-1-246 15,-2-1-360-15,0-1-101 0,0-2-473 0</inkml:trace>
  <inkml:trace contextRef="#ctx0" brushRef="#br0" timeOffset="93688.74">17790 5622 1527 0,'0'0'1252'0,"0"0"-819"0,0 0-201 16,0 0-35-16,6-19 112 0,-10 16 4 15,2 1-46-15,-2 1-27 0,2 1-62 16,-3-2-92-16,-1 2-19 0,0 0-24 16,-2 2-16-16,-1 0 3 0,-1 3 28 15,2 4 6-15,-2 0-27 0,1 4 11 16,1 2 19-16,4 2 3 0,-2 1 24 0,6 1-6 16,-2 2-37-16,2-1-18 0,2-4-33 15,4 0-21-15,4-5-24 0,-2-3 8 16,5-4 7-16,-1 2 15 0,1-6-9 15,3 0-19-15,-3-3-54 0,3 0-61 16,1-6-88-16,-1 0-82 0,-5-1-166 0,5 1-204 16,-3-4-431-16,-7 4-715 0</inkml:trace>
  <inkml:trace contextRef="#ctx0" brushRef="#br0" timeOffset="93942.69">17974 5482 2697 0,'0'0'1131'0,"0"0"-854"0,0 0-133 16,0 18 73-16,0-5 165 0,0-1-67 16,0 5-81-16,0 1-34 0,0 3-45 15,-4 1-43-15,4 2-67 0,0-1-36 0,0 2-9 16,-2-5-63-16,-1-2-31 15,3-2-12-15,0-6 24 0,0-2 12 0,0-2-2 16,0-2-20-16,0-1-84 0,0-2-114 16,0-1-191-16,0-2-275 0,3-3-432 15,-1 1-675-15</inkml:trace>
  <inkml:trace contextRef="#ctx0" brushRef="#br0" timeOffset="94267.6">18094 5621 3246 0,'0'0'1274'16,"0"0"-933"-16,-7 18-166 0,3-8-29 15,-2 2 61-15,0 0 2 0,2 1-81 16,-2 0-47-16,6-1-23 0,-3-1-31 16,3-2-27-16,3 1-36 0,-3-4-16 15,6-3-2-15,-2 0 36 0,2-2 17 0,0-1-27 16,5-2-8-16,-5-3-6 15,4-1-1-15,-4-3-2 0,3-1-4 0,-3 0 13 16,0-3-19-16,-4 2-21 0,2-4-30 16,-2 3-10-16,-2-2 15 0,0 3 21 15,0 2 68-15,-2 3 12 0,-2 2 80 16,-2 2-34-16,4 0-46 0,-2 2-42 16,0 0 42-16,-1 2 46 0,3-1-46 15,-2 3-42-15,2-2 8 0,-2 3-54 16,4 0-137-16,0-1-277 0,0 0-275 0,0 0-602 15,0 0-605-15</inkml:trace>
  <inkml:trace contextRef="#ctx0" brushRef="#br0" timeOffset="94555.37">18236 5607 3910 0,'0'0'999'0,"0"0"-760"0,0 0-133 15,0 0 28-15,0 0 18 0,0 0-43 16,4 21-49-16,-4-14-47 0,0 1-1 16,7-2 3-16,-7 0 12 0,4 1-27 15,-4-2-15-15,6-1-9 0,-2 0-31 16,-2-2-11-16,2 0 23 0,-2-1 4 16,-2-1-13-16,4 0 7 0,-1-1-1 0,-3-3 28 15,4 0-3-15,-4 0-10 16,2-2-33-16,2-3 16 0,-4 0-32 0,4-3-5 15,-4 1-28-15,6-2-78 0,0 1-98 16,-6 1-233-16,7 2-89 0,-3 4-78 16,-2 1-375-16,2-1-385 0</inkml:trace>
  <inkml:trace contextRef="#ctx0" brushRef="#br0" timeOffset="95002.68">18443 5572 3800 0,'0'0'1142'0,"0"0"-886"16,0 0-140-16,0 0 60 0,0 0 82 0,-17-4-68 16,11 6-69-16,-2 0-49 0,0 3-36 15,2-1-21-15,-1 3-15 0,3-2-18 16,2 4-30-16,-2-3-33 0,4 2-4 15,0-2-24-15,4 0-8 0,-2-2-32 16,4 0 1-16,5-2 29 0,-5-2 46 0,2-3 24 16,0 0-9-16,3-3-27 0,-3 0-7 15,0-4 43-15,-1 2 34 0,5-3 15 16,-6-1 3-16,4 1 34 0,-5-3-13 16,1 1 22-16,0-4-34 0,0 2 0 15,0-3 19-15,-1-2-10 0,1 1-18 16,0-1 22-16,-6 0 2 0,4 5 25 15,-4-1 33-15,4 8 25 0,-2 1 45 16,-2 4-10-16,0 2-57 0,0 1-28 0,0 4-23 16,-2 3 20-16,-2 1 6 0,2 8 16 15,0 3-1-15,-4 4-21 0,0 3-20 16,1 0-37-16,3 0-42 0,-2-4-75 16,4-1-94-16,0-4-28 0,0-4-56 15,0-1-110-15,4-6-203 0,3-1-392 16,-7-2-274-16,6-3-740 0</inkml:trace>
  <inkml:trace contextRef="#ctx0" brushRef="#br0" timeOffset="96084.02">18094 5917 1707 0,'0'0'762'16,"0"0"-468"-16,0 0-268 0,0 0 12 15,0 0 142-15,0 0 117 0,0 0 31 16,0 0-16-16,0 0-49 0,0 0-67 16,0 0-51-16,-7 3-18 0,7-2-29 15,-4 1 7-15,-2 3 2 0,0 1 9 0,2 0 3 16,-5-1-7-16,3 2-2 0,0-2-28 16,4-2-31-16,-4 2-21 0,6-2-14 15,-6 0-16-15,1 1 0 0,3-1-3 16,2 2 2-16,-4 0 0 0,4 0 2 0,-2 1-1 15,-2 0 21-15,4 0-3 16,0 1-18-16,0 0 0 0,4-1 0 0,-2 1-12 16,2-2-15-16,3 0-16 0,1-1 1 15,0-3-37-15,2-1-12 0,-1 0 3 16,7-6-4-16,-7 0 19 0,-1-5 12 16,2-1 9-16,3-1 18 0,-5 0 34 15,0-3 13-15,-2 2 29 0,-2-2-5 16,-1 2 21-16,1-1 6 0,-2 0-18 15,2-2-17-15,-4 0-29 0,0 1-24 16,-4 2 13-16,2 0 11 0,-2 3 0 16,4 4 15-16,-3 1 79 0,3 3 13 0,0 3-53 15,0 0-54-15,0 0-10 0,0 0 10 16,0 0 18-16,0 0-15 0,0 3 10 16,0 0-13-16,0 5 39 0,3 1 12 15,1 3 7-15,-4 3-16 0,2 1-2 16,2 2-37-16,-4 0 21 0,6 0-24 0,-6 0 0 15,2-1 15-15,0-3-6 0,-2-3-9 16,6 0-36-16,-6-3-1 0,7-2-35 16,-7-1-55-16,4-1-46 0,-2-3-53 15,2-1-58-15,-2 0-250 0,2-4-534 16,-2 1-499-16,4-6-100 0</inkml:trace>
  <inkml:trace contextRef="#ctx0" brushRef="#br0" timeOffset="96431.77">18300 5926 2760 0,'0'0'1008'0,"0"0"-766"0,2 18-147 16,-4-10 92-16,2-1 206 0,0 0-135 0,0-2-114 16,0-1-38-16,0-1-23 0,0-1 2 15,0-1-12-15,0-1 3 0,0 0 8 16,0 0 19-16,0-1 27 0,0-3 40 15,0 0-26-15,-4-2-80 0,4-2-4 16,0 0 12-16,-6-2-6 0,6-2-12 16,-2 1-35-16,0-1-8 0,2 0-11 15,-4 3-15-15,4-1 15 0,0 4 36 16,0 1-1-16,0 2-35 0,0-2-21 0,4 2 0 16,-2 0-3-16,0-1-13 0,4-2-8 15,0 3-3-15,5-2 0 0,-3 1-18 16,2 1-16-16,1-1-5 0,-1 2-31 15,2-1-36-15,-5 2-55 0,3 0-67 16,0 1-75-16,-1 1-129 0,1 3-201 16,-2-2-131-16,0 2-482 0,-1-1-284 15</inkml:trace>
  <inkml:trace contextRef="#ctx0" brushRef="#br0" timeOffset="96746.97">18464 5842 2202 0,'0'0'1215'0,"0"0"-697"16,0 0-201-16,0 0 17 0,0 0 75 15,0 0-1-15,0 0-83 0,-19 7-105 16,17-4-117-16,-2 0-76 0,2 2-12 0,2 1-14 16,0 0-1-16,0 0 0 0,0 1-33 15,0-1-12-15,2 2-13 0,2-2 4 16,2 0 15-16,-2 0-10 0,3-2-14 16,-1-2 17-16,0 1 32 0,0-3 14 15,-2 0 2-15,2-2 0 0,-1 0 0 16,-5 0-1-16,4-3 24 0,-2-1-7 15,-2-1 6-15,0-2 25 0,0 1-47 16,0-3-4-16,-2 0-14 0,-2-2-8 0,-1 2-73 16,1 3 80-16,-2-2 17 0,4 6 33 15,-2 0 7-15,4 2-40 0,-2 1 0 16,2 1-61-16,0 0-18 0,0 0 7 16,0 0-16-16,0 0-134 0,0 1-117 15,2 1-313-15,-2-1-299 0,0 0-463 0,4 2-443 0</inkml:trace>
  <inkml:trace contextRef="#ctx0" brushRef="#br0" timeOffset="97233.6">18590 5890 1835 0,'0'0'2106'0,"0"0"-1739"15,0 18-234-15,0-10-68 0,-2-1 120 16,-2 2 174-16,4-2-106 0,0-2-83 15,0-2-37-15,0 0-30 0,0-1-21 0,0-2-25 16,0 0-8-16,0 0-10 0,0 0 12 16,4-2 10-16,-2-2 11 0,-2 0-6 15,0 0-5-15,4-6-22 0,-2 2-3 16,-2-3 18-16,0-2-6 0,4 1-15 0,-2-5-2 16,-2 0-8-16,4-2-23 15,2 1 0-15,-3-3 12 0,-1 0-12 0,4 2 0 16,0-3-30-16,0 3 9 0,-2 1-4 15,3 0 1-15,-1 4 3 0,-4 0-3 16,0 5 24-16,2 0 21 0,-2 6 0 16,-2-1-19-16,0 2-2 0,4 0-3 15,-4 1-21-15,0 1-18 0,0 0-9 16,2 0-6-16,-2 0-16 0,0 3 4 16,6-1 27-16,-1 3 9 0,1 3-1 15,0 1-17-15,0 0 0 0,-2 3 8 0,1-1 10 16,-3 1 12-16,4 0 6 0,-6 0 3 15,0-2-3-15,4-1 0 0,-4 1 13 16,0-4 2-16,0-1 1 0,-4 2 1 16,4-3 22-16,-2-1-9 0,-2 1-15 0,2-2-23 15,-3 1-23-15,5-1-14 16,-4-2-31-16,4 0-46 0,-4 0-88 0,2-5-83 16,2 3-182-16,-6-3-162 0,6-1-372 15,0-1-350-15</inkml:trace>
  <inkml:trace contextRef="#ctx0" brushRef="#br0" timeOffset="97767.11">18815 5524 3409 0,'0'0'1211'0,"0"0"-958"16,0 0-165-16,0 0-2 0,0 0 112 15,0 0 33-15,0 24-16 0,0-13-21 16,0 2-25-16,-4 3-67 0,2 0-32 0,2 2-10 16,0 3-3-16,0-2-27 0,0-1-3 15,0 0-15-15,0 0-12 0,2-5-30 16,2 0 0-16,-4-3 27 0,4-1-33 16,-4-3 12-16,6-1 3 0,-6 0-12 15,5-3-7-15,-3 1-11 0,-2-3-33 16,0 0-10-16,4 0 25 0,-2 0 42 15,-2 0 27-15,6-4 24 0,-2 1-21 16,2-2 9-16,3 0-11 0,-3-1 14 16,2-1 12-16,-2 2 12 0,5-1 4 15,-1 0 2-15,-4 0 3 0,4 0-6 0,-1 0 1 16,1 0-19-16,-6 0-12 0,2 0-11 16,1 0-1-16,-1-1-3 0,-2 1-15 15,-2-1-25-15,2-1-32 0,-4-2 12 16,0 2 24-16,0-4-16 0,-4 2 19 15,2-2-40-15,-2 1 4 0,-4-1 33 0,-3 3-22 16,7 3 59-16,-2 3 2 0,-4 3 27 16,7 0 22-16,-3 5-19 0,2 2-28 15,-2-1 28-15,4 6 3 0,0-1-18 16,-2 2-15-16,2 0-25 0,2 2-29 16,0-1-7-16,6 3-51 0,-6-4-15 15,4 1-52-15,2-3-44 0,4 0-80 16,-1-4-70-16,1-2-131 0,-2-4-190 0,1-1-552 15,1-1-544-15</inkml:trace>
  <inkml:trace contextRef="#ctx0" brushRef="#br0" timeOffset="98059.16">19146 5385 3606 0,'0'0'729'16,"0"0"-636"-16,0 0-62 0,-15 19 185 16,9-8 109-16,0-1-69 0,0 3-67 15,0 1-26-15,3 4-11 0,1 1-46 16,-4 2-28-16,0 0-36 0,2 2-42 0,2-4-10 16,2 1-14-16,0-2-12 0,0-2 18 15,2-2-21-15,2-2-25 0,-2-2-18 16,2 0-21-16,-4-3-3 0,6-2-27 15,-6-2-53-15,2-2-67 0,1-1-129 16,-3-1-157-16,0-2-22 0,0-3-89 16,0-2-487-16,0-1-18 0</inkml:trace>
  <inkml:trace contextRef="#ctx0" brushRef="#br0" timeOffset="98240.58">19080 5538 2062 0,'0'0'2656'0,"0"0"-1990"0,0 0-375 16,0 0-188-16,0 0-79 0,0 0-23 15,0 0 17-15,0 0 61 0,0 0 27 16,0 0 11-16,16 0-78 0,-10 0-25 0,3 0-14 16,-1-2-18-16,2 2-9 0,3-1-3 15,-3-2-9-15,2 2-37 0,-1-1-29 16,-1-2-19-16,-4 2-25 0,5-1-66 16,-5 0-77-16,0-1-270 0,0 1-644 15,-6-1-485-15,0 2 49 0</inkml:trace>
  <inkml:trace contextRef="#ctx0" brushRef="#br0" timeOffset="108496.62">23576 4802 1223 0,'0'0'979'16,"0"0"-591"-16,0 0-130 0,0 0-114 15,0 0 10-15,0 0 56 0,0 0 32 16,0 0-24-16,0 0-89 0,0 0-117 16,0 0-12-16,6-22-41 0,0 17 41 0,0 1 35 15,5-3-23-15,-3 3 32 0,0-1 7 16,5-1-22-16,-3 4 14 0,2-2-15 16,-1 2 16-16,-5 0-44 0,4 0-28 15,-2 2-25-15,-3 0 3 0,-1 4 11 16,2-3-17-16,-6 1-7 0,6 2 51 0,-6-2 12 15,0 3 0-15,0-1 3 16,0-1 0-16,0 2 50 0,0 1-18 0,0 0 18 16,0 0-11-16,-6 1-11 0,4-1 25 15,-2 1 16-15,0-1 9 0,-3 3-35 16,1-4-34-16,2 1 14 0,-2 0-26 16,4-2-18-16,-2 1-4 0,4 1 0 15,-7-2-27-15,7-1 2 0,0 1-15 16,0 1-10-16,5 0-23 0,-3-1 41 15,2 1 53-15,-2 2 1 0,2-1-35 16,2 1-2-16,0 0 15 0,1-2 0 16,-3 1-1-16,2-2 11 0,0 2 2 0,0-2 10 15,0 1 29-15,-1-2-29 0,1 2 0 16,-4-3 19-16,0 1-17 0,-2-1 54 16,4-1 10-16,-4 2-16 0,2-3-24 0,-2 1 6 15,0 0-13-15,0 0 46 0,0 2 0 16,-2-3 1-16,-2 3-10 0,4 0-7 15,-2-1 1-15,0 2-10 0,-2-3-6 16,2 1-3-16,-3 1-6 0,3-1-7 16,-2 1 10-16,-2-1-7 0,4-1 1 15,-2 0 3-15,-2 2-23 0,4-3-1 16,0 1-1-16,-5 1-22 0,7-2-9 16,-4 0-55-16,2 0-59 0,2 0-67 15,0 0-139-15,0 0-149 0,0 0-202 16,2 0-615-16</inkml:trace>
  <inkml:trace contextRef="#ctx0" brushRef="#br0" timeOffset="108902.93">23942 4763 91 0,'0'0'1760'16,"0"0"-1134"-16,0 0-294 0,0 0-159 0,0 0-22 15,0 0 69-15,0 0 56 16,0 0 8-16,0 0-104 0,0 0-46 0,0 0-59 15,-11-4-51-15,7 5 4 0,-2 2 13 16,-2 2 27-16,-3 4 22 0,1-1-7 16,0 4-3-16,3 1 9 0,1 0-25 0,0 1 1 15,4-1-22-15,0 0-10 16,2-2-11-16,0 0-22 0,0-4-2 0,0 1-14 16,4-1-14-16,0-1-7 0,-2-1 22 15,4-1-22-15,5-2-24 0,-5-2-47 16,4 0-49-16,-4-1-88 0,7-2-137 15,-3-4-206-15,1-1-474 0,-1 2-558 16</inkml:trace>
  <inkml:trace contextRef="#ctx0" brushRef="#br0" timeOffset="109497.33">24004 4850 978 0,'0'0'622'0,"0"0"-333"0,0 0-36 0,0 0 29 15,0 0-1-15,2 20-30 0,-2-20 18 16,4 3-30-16,-4-2-33 0,2-1-11 16,-2 0 32-16,4 0 10 0,-4 0-15 15,0-1-37-15,6-2-37 0,-6 1-38 16,4-3-58-16,0-1 15 0,-2 1-21 15,5-2-34-15,-3 0 11 0,-2-2-23 16,2 1-24-16,-2 1 3 0,2 0-21 16,-2 2 42-16,2-1 3 0,-4 3 0 0,0 1-3 15,0 2-9-15,0 0-22 0,0 0-8 16,0 0-1-16,0 0-24 0,0 1-25 16,0 3 49-16,2-2 40 0,1 3 49 15,-3 1-21-15,0-1-12 0,4 1-16 16,-2-1-18-16,-2-1 17 0,6-1 1 15,-6-1 3-15,6 1 18 0,-2-2 25 0,-2-1 9 16,2 0-9-16,3-3 0 0,-3 0-1 16,0 2-20-16,-2-3 17 0,4-2 10 15,0 2 0-15,-6 0 21 0,5-2-24 16,-3 1 33-16,2-1-7 0,-2-1 10 16,2 0-33-16,-4 0-52 0,2 2 18 15,0-1-17-15,-2 2-1 0,4 0 0 0,-4 3-2 16,2-1-23-16,-2 2-14 0,0 0-21 15,0 0-19-15,0 2-30 0,0 0 20 16,7 2 89-16,-7 2 13 0,4 2 14 16,-2-1-9-16,2 2-16 0,-2-3-2 15,-2 0-1-15,4 0-14 0,2-1-3 16,-6-3-46-16,2 2-34 0,2-4-23 16,-1 0-26-16,-1 0-46 0,-2 0-144 15,0-3-151-15,4 0-253 0,-4 0-748 0,0-5-199 16</inkml:trace>
  <inkml:trace contextRef="#ctx0" brushRef="#br0" timeOffset="110421.58">24281 4898 104 0,'0'0'493'0,"0"0"571"16,0 0-717-16,0 0-78 0,0 0 113 16,0 0 48-16,0 0-53 0,0 0 52 0,6-19-21 15,-6 14-108-15,0 1-106 0,0 2-13 16,0-2-50-16,0 1-73 0,0 1-34 15,0-1-22-15,0 3 23 0,0 0-25 16,0-1-15-16,0 1-21 0,0 1-34 16,-2 0-34-16,-2 3 58 0,-3 2 43 15,-1 1 3-15,0 1 24 0,-5 5 4 16,3-2-13-16,0 1-12 0,-1 0-3 16,-1-2-2-16,4-1 0 0,-1 0 2 15,-1-1 0-15,2-2-2 0,2 1-13 16,-1-2-10-16,1 0-36 0,2-1-37 15,0-2-34-15,0 2-47 0,2-3-63 0,2 1-147 16,0-1-197-16,0-1-435 0,0 0-497 16,6-1 776-16</inkml:trace>
  <inkml:trace contextRef="#ctx0" brushRef="#br0" timeOffset="110878.15">24281 4975 261 0,'0'0'3653'0,"0"0"-2909"0,0 0-443 15,0 0-273-15,0 0 33 0,0 0 52 16,0 0-3-16,0 0-34 0,0 0-57 16,0 0-19-16,-23 0-31 0,17 1-8 0,-5 2 18 15,-1 0-7-15,2 2 4 0,-1 2-4 16,5-2 1-16,-2 1 3 0,2 1-13 15,3-1-15-15,-1 1-3 0,2-2-31 16,2 1 1-16,0 0 29 0,2-3 19 16,2 2 13-16,-1-1 24 0,3 2 10 0,-4-4 18 15,8 2 9-15,-4-3-7 0,1 2-5 16,1 0 2-16,0-2-8 0,-2 1-1 16,-2 0-16-16,3-1 10 0,-1 1 10 15,0 1-22-15,-6-2 0 0,4 0-12 16,-4 4-1-16,4-3 11 0,-4 2 2 15,0 1 0-15,0 2 40 0,-4-2-21 16,4 4-7-16,-4 0-12 0,-2-2-19 0,0 0 7 16,-1-1 10-16,3-2 2 0,-2-1 17 15,4-2 14-15,-2 2 6 0,0-2-13 16,-2-1-12-16,6 0-11 0,-7 0-1 16,7 0-52-16,-4 0-30 0,4 0-25 15,0-1-56-15,0-3-122 0,0-2-272 16,0 3-593-16,4-1-482 0</inkml:trace>
</inkml:ink>
</file>

<file path=ppt/ink/ink11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2-03T17:41:35.725"/>
    </inkml:context>
    <inkml:brush xml:id="br0">
      <inkml:brushProperty name="width" value="0.05292" units="cm"/>
      <inkml:brushProperty name="height" value="0.05292" units="cm"/>
      <inkml:brushProperty name="color" value="#FF0000"/>
    </inkml:brush>
  </inkml:definitions>
  <inkml:trace contextRef="#ctx0" brushRef="#br0">3816 2180 176 0,'0'0'437'15,"0"0"-121"-15,0 0-163 0,0 0-153 0,0 0 0 16,0 0 248-16,0 0 77 0,0 0-88 15,0 0-81-15,0 0-36 0,0 0-19 16,0 0-14-16,0 0-16 0,0 0 0 16,0 0 13-16,0 0 13 0,0 0 9 15,0 0-16-15,0 0-16 0,0 0-6 16,0 0-4-16,0 0 3 0,0 0-10 0,0 0 4 16,0 0-10-16,0 0-6 0,0 0-7 15,0 0-3-15,0 0-10 0,0 0-21 16,0 0-2-16,0 0-1 0,0 0-1 15,0 0-13-15,0 0 0 0,0 0-3 16,0 0 0-16,0 0 1 0,0 0 2 16,0 0 10-16,0 0-1 0,0 0 1 15,0 0 3-15,0 0 0 0,0 0-1 16,0 0-2-16,0 0 1 0,0 0 1 16,2 0 1-16,-2 0-2 0,6 0-1 15,-2 0 2-15,3 0-1 0,-1-2 0 0,0 2-14 16,2 0 4-16,1 0 9 0,1 0-13 15,-2 0 0-15,5 0 15 0,-1 0 1 16,0 0 1-16,1 0 2 0,-3 0-1 0,3 0-2 16,-1 0-1-16,-2 0-15 15,1 0 0-15,1 0 0 0,-2 0 14 0,1 0 0 16,1 0-14-16,0 2 13 0,3-2-9 16,-3 0 11-16,5 0-1 0,-1 0 2 15,7 0 0-15,-2 0 6 0,0 0 10 16,-1 0-13-16,3 0-2 0,0 0 21 15,-7 0-21-15,1 0-2 0,1 0 1 16,-1 0-4-16,-7 0 2 0,3 0-1 16,-3 0-13-16,0 0 0 0,-4 0-6 15,1 0 3-15,3 0-4 0,-4 0 1 16,0 0 6-16,-1 0 9 0,5 0 7 0,-2 1 3 16,2 0-1-16,-1 1-2 0,-1-2 13 15,2 1 9-15,-1 1-3 0,1-1 0 16,-2-1 0-16,1 1 1 0,1 1-6 15,-2-2-14-15,2 0-2 0,-5 0 2 16,1 1 0-16,4-1 1 0,-4 0 0 0,1 0-1 16,3 1-3-16,2-1 3 0,5 0 51 15,-1 0 39-15,3 0-78 0,-3 0-12 16,1 0 0-16,-5 0 49 0,3 0-24 16,-3 0-25-16,-6 0-22 0,5 0 19 15,-5 0-19-15,-2 0-7 0,0 0 1 16,-2 1 24-16,5 1 1 0,-1 0 0 15,-2-2-16-15,-2 1 17 0,4 1 2 16,2-1 2-16,-1-1 17 0,-1 1-16 16,0 1 32-16,4-2-3 0,1 1-13 0,-1-1 6 15,2 1 10-15,1 1 35 16,-3-2-54-16,3 0-16 0,-1 0-1 0,2 0 0 16,3 0 1-16,-3 0-12 0,5 0 12 15,-4 0 0-15,-1 0-16 0,3 0-37 0,-5 0 27 16,2 0 1-16,1 0 18 0,-3 0 5 15,3 0 2-15,1 1-22 0,3-1 3 16,-3 2 19-16,7 0 2 0,-2-1 17 16,0 0-19-16,3 0 16 0,-1 1-13 15,2-1 19-15,2-1-9 0,0 0-12 16,4 0 12-16,0 0 6 0,-2 0-3 16,0 0-16-16,-1 0 22 0,-1 0-22 15,0 0-2-15,2 0-1 0,-2 0-13 16,-2 0 15-16,2 0-18 0,0 0-10 15,2 0 29-15,-1 0 3 0,1 0-3 0,2 0 0 16,0 0 0-16,-8 1-2 16,4-1-23-16,-2 2 22 0,0-1 3 0,-3 2-1 15,3-3 1-15,-4 1-20 0,4 1 20 16,-1-2 11-16,-3 0-11 0,0 2-12 16,2 0-10-16,-1-1 13 0,3 2 9 0,0-3 28 15,2 1-28-15,2 1 35 0,0-1-32 16,0 0 32-16,4-1-16 0,0 0-6 15,2 0 9-15,0 0-9 0,-2 0 19 16,4 0-20-16,-4-1 17 0,0 0-20 16,-2-1-9-16,-2 1-2 0,2 1 2 15,-2-1 1-15,0-1-1 0,-2 1 0 16,2 1-1-16,-6 0-24 0,0 0 3 16,-1 0-13-16,1 0 13 0,0 0 20 15,-1 0-21-15,5 0 21 0,-2 0 2 16,2 0 1-16,6 0 0 0,0 1 22 0,2-1 2 15,5 0-6-15,-5 0 16 0,4 0-32 16,0 0 25-16,-1-2 7 0,-3-1-32 16,-2 3 26-16,0-3-28 0,-2 1 0 15,-4 1 15-15,-3 1-13 0,1-1-3 0,-4-1 0 16,-2 1-3-16,-3 1-19 0,1 0 9 16,-5 0-6-16,-2 0 17 0,3 0-17 15,-3 0-3-15,3 0 20 0,-3 0 2 16,6 0 0-16,1 0 12 0,6 0-2 15,-1 0 21-15,3 0-30 0,6 0 18 16,-2-3 10-16,0 2-28 0,0 0 0 16,-2-2 1-16,6 1 0 0,-4 1 0 15,0-2-2-15,4 0 0 0,-6 2-2 16,8-2-9-16,-6 2 10 0,4 1-1 16,0-2-16-16,0 0 18 0,2 1 17 0,-6 1-17 15,4-1-15-15,0 0 15 0,-2-1 3 16,0 1 9-16,-2 0-11 0,-2-1 3 15,-4 1-1-15,0-1 13 0,-5 1-13 16,-3 1 13-16,3 0-16 0,-1-1-1 16,-1 1-2-16,3 0 3 0,0-2 0 0,-1 2 1 15,-1-2 0-15,-1 2-1 0,1-1 0 16,-5 1-1-16,-1 0 0 0,-3 0-14 16,2 0-4-16,-2 0 18 0,1 0-22 15,-3 0-2-15,6 0-3 0,-3 0 2 16,7 0 20-16,3 0 5 0,-3 0 1 15,3 1-10-15,6 1 10 0,-3 0 16 0,3-2-16 16,6 0 0-16,-2 0 18 0,6 0-15 16,-2 0 1-16,-4 0 30 0,4 0-8 15,0 0-24-15,-4 0-2 0,0 0 0 16,2 0-2-16,-2 0-11 0,2 0-3 16,-4 1 4-16,4-1-4 0,-4 3-6 15,0-3 18-15,0 1 4 0,-2-1 0 16,1 2 0-16,1-2 13 0,-4 0 12 15,0 0-6-15,2 0-6 0,-5 0 9 0,7 0-9 16,-4 0-1-16,0 0-8 0,-1 0 11 16,1 0-8-16,-4 0-7 0,1 0 0 15,3 0-13-15,0 0-9 0,2 0 6 16,-1 0 15-16,5 0 1 0,0 0 0 16,-2 1-2-16,2-1-14 0,-2 3 14 15,2-3-1-15,-2 0 1 0,-2 0 1 0,2 1-1 16,-5 0 2-16,3-1 0 0,0 1 18 15,0 1-6-15,-3 0-9 0,5-2 13 16,2 0 3-16,0 0 9 0,4 0-6 16,0 0 7-16,0 0-4 0,-4 0-24 15,0 0 0-15,2 0-1 0,-4 0 2 16,-2 0 0-16,-2 0-2 0,2 0-2 16,-1 0 2-16,1 0 0 0,-2 0 0 15,-2-2 1-15,3 2 0 0,3-2-1 16,-2 1 0-16,2 1 0 0,0-1 2 0,6 0-1 15,-2-2 12-15,2 2-11 16,0-2 0-16,-6 3-1 0,2-3 1 0,0 2 0 16,-4 1-2-16,-1 0-13 0,-1 0 12 15,6 0 0-15,-8 0 0 0,1 0-25 16,1 0-5-16,0 0 3 0,2 0 24 0,2 0-8 16,-1 0-10-16,3 0 6 0,0 0 3 15,2 0 1-15,-2 1-13 0,2 0 21 16,0 1 4-16,4-1 4 0,-1 1 27 15,-1-1-2-15,2-1 2 0,0 0 10 16,4 0-3-16,-2 0 6 0,3 0-16 16,-5 0-6-16,4 0 12 0,-6-1 7 15,0-1-2-15,2 1-5 0,-8 1-15 16,0-2-19-16,-2 1-14 0,-2 1-7 16,-1-1 2-16,1 1-1 0,2 0 17 0,0 0-13 15,-3 0-3-15,7 0-3 0,-6 0 10 16,4-2-7-16,-2 0 7 0,2 1 12 15,-7 0 2-15,5 0 16 0,-4 1-5 16,2 0-10-16,-7-2 0 0,1 1 15 0,-3 1-18 16,-1 0-16-16,-5 0-6 0,2 0-9 15,-2 0-3-15,1 0 5 0,3 0 13 16,-2 0 13-16,5 0 0 0,-1 0 3 16,5 0-2-16,0 1-4 0,-1-1 6 15,5 2 10-15,0-2 3 0,3 0 3 16,1 0 9-16,-2 0-3 0,2 0-7 15,-2 0 4-15,-4 0-16 0,-1 0-3 16,-1 0 1-16,-1 0-1 0,-7 0-18 16,5 0 2-16,-3 0 13 0,-3 0-13 15,2 0 16-15,-1 0-2 0,3 0 0 0,1 0 2 16,1 0 0-16,1 0 18 0,-1 0-18 16,5-2-35-16,-2 1 35 0,3-2 0 15,7 2 0-15,-2-2-1 0,2 2-10 16,4-1 11-16,2 0 15 0,-2 1 1 15,-4 0 2-15,-2 0-18 0,4 1-3 0,-4-2 3 16,0 2 2-16,2 0-2 0,-6 0-46 16,3 0-8-16,3 0 35 0,0 0 19 15,4 0 69-15,-2 0-69 0,-4 0-38 16,0 2-22-16,-2-2 58 0,-4 0 2 16,6 0 22-16,-9 0-10 0,3 0-11 15,-5 0 3-15,-3 0 18 0,-3 0 0 16,-4 0 0-16,0 0-19 0,-1 0 0 15,1 0-2-15,-4 0 1 0,2 0-2 16,0 0-12-16,0 0-7 0,5 0 0 16,-3 0 16-16,6 0 0 0,3 0 3 0,-3 0 0 15,7 0-11-15,1 0 11 0,3 0-3 16,-6 0 3-16,9 0-38 0,-1 0 25 16,2-3 13-16,2 2 0 0,-6-1 1 15,4 1 18-15,2-2-18 0,-7 2 1 16,5-1 2-16,-2 2 18 0,0-2-20 0,0 1-2 15,-5 0-11-15,-1 1-4 16,2 0 2-16,-3 0-15 0,3 0 15 0,0 0 11 16,-1 0 1-16,5 0-1 0,0 0-27 15,-2 0 7-15,5 0-3 0,-5 0 25 16,4 0 13-16,-2 0 9 0,0 0-5 16,0 0-17-16,-5 0-1 0,3 0 1 15,0 0 18-15,-1 0-5 0,7 0 12 16,-6-1-3-16,10-3-22 0,-2 2 0 15,2 1 12-15,0-2-12 0,-2 2 0 0,-2 0-38 16,-4 1 22-16,2-1 4 0,-4 1 9 16,-7 0-16-16,7 0 15 0,-9 0 1 15,-1 0 0-15,-1 0 0 0,-1 0-10 16,-1 0 12-16,-4 0-15 0,2 0 5 16,3 0 11-16,-7 0 2 0,8 0 1 0,-1 0 16 15,1 0-6-15,-2-2-13 16,9 2 3-16,-5-1-3 0,5 0-35 0,0 0 5 15,-5-3 28-15,-2 3-9 0,1 0-8 16,-5 0 17-16,-4 1 2 0,-2-2 2 16,-2 2 26-16,0 0 7 0,0 0-6 15,0 0-17-15,0 0-11 0,0 0 1 0,0 0 2 16,0 0-4-16,4 0-18 0,-1 0-8 16,1 0-5-16,2 0-4 0,2-1 13 15,0 1 6-15,5 0 0 0,-1 0 16 16,-1 0 19-16,-3 0 32 0,-2 0-50 15,-4 0 2-15,2 0 29 0,-4 0 2 16,2 0-8-16,-2 0-1 0,0 0-3 16,0 0-22-16,0 0-17 0,0 0-2 15,0 0 7-15,0 0-17 0,0 0-2 16,-2 0-1-16,2 0-9 0,0 0 12 0,0 0-6 16,0 0-6-16,-4 0-13 0,2 0-51 15,-4 0-125-15,-2 0-146 0,-9 0-190 16,5 0-561-16,63 0 111 0</inkml:trace>
  <inkml:trace contextRef="#ctx0" brushRef="#br0" timeOffset="25170.17">18201 1692 881 0,'0'0'1090'0,"0"0"-723"15,0 0-135-15,0 0-48 0,0 0-23 0,0 0-26 16,0 0-17-16,0 0-6 0,0 0 3 15,-6 4-10-15,6-2-23 0,0-2-25 16,0 0 0-16,0 1 22 0,-4 0 18 16,4 0 29-16,0 1-16 0,0 0-19 15,-2 2-16-15,2-1-13 0,0 0 0 16,-4 3 6-16,4 0-31 0,0 0 19 0,0 0-13 16,0 1-3-16,0 1-9 0,0 1 12 15,0 0 31-15,0 0-38 0,0 0 11 16,0 0 20-16,0 0-40 0,0 0-8 15,0-1 42-15,0 0-49 0,0 1-9 16,0-3-1-16,0 2-2 0,0-2 22 16,4 2-13-16,-4-2-9 0,0 1 0 15,0-1 0-15,2 1 35 0,-2-1-22 16,0 2-13-16,0-2 0 0,0 1-1 0,4 0 1 16,-4 0 15-16,0 0 6 0,0-1 0 15,0 1-2-15,0 0-16 0,0-1-2 16,0 1 32-16,0-1-33 0,0-1-1 15,0 2 1-15,0-2 3 0,0 0-1 16,0-1-2-16,0 1-12 0,0-1 12 0,0 1 0 16,0-1-9-16,0 0 10 15,0 0-1-15,0 1 12 0,0-1-12 0,0 0 0 16,0 0 12-16,0 2 22 0,0-2-34 16,0 1 15-16,0 0-33 0,0 0 30 15,0 0-12-15,0 1 21 0,0 0-9 16,0-1-12-16,0 0 2 0,0 0-2 15,0-1-1-15,0 2 1 0,0-3 1 16,0 1 0-16,0 1-1 0,0-1 1 16,0 0 18-16,0-1-13 0,0 3 6 15,0-2-24-15,0 0 21 0,0 0-9 16,0 2 0-16,0-2 0 0,0 1 0 0,0 0 0 16,0-1-9-16,0 1 24 0,0-1-12 15,0 1-2-15,0-1-2 0,0 3 2 16,0-4 10-16,0 2-11 0,0 1 0 15,-4-1 27-15,4 0-25 0,0 0 16 16,-2 2-6-16,2-2-10 0,0 0-2 0,-4 0 2 16,4 0 1-16,0-1-3 0,0 2-6 15,0-3 6-15,0 2 18 0,-2-1-9 16,2 2-9-16,0-3-2 0,-5 2-7 16,5-1 9-16,0 0 0 0,0 0 2 15,0 0 7-15,0-1-6 0,0 2-3 16,0-2 1-16,-2 2 21 0,-2-1-20 15,4 0 28-15,0 0-19 0,0 1-10 16,0-1 22-16,-2 0-23 0,2-2-21 16,0 2-9-16,-2 0 28 0,2 0-26 0,0-1 2 15,0 0 25-15,0 1-10 0,0 1 1 16,0-1 8-16,0 0 3 0,0 0-3 16,0 0 4-16,0 0 1 0,0 1 9 15,2-1-9-15,-2 0 9 0,0-1 0 0,0 1-11 16,0 0 11-16,0 0-12 0,0 0 0 15,0 0 21-15,0 1-18 0,-2-1 12 16,2 1-13-16,0 0-2 0,0 0-1 16,0 1-14-16,0-2 12 0,0 1 6 15,0 1 12-15,0-1-12 0,0 1-3 16,0 1 6-16,0-1-3 0,-4 1-3 16,4-1 3-16,-2 0 12 0,2 2-14 15,0-1 20-15,0-2 4 0,0 1-22 16,0 1 0-16,-4-1 12 0,4 0 6 15,-2 0-3-15,2-1-3 0,0 0-14 0,-4 1 1 16,4-2-1-16,0 1 1 0,-3 1-1 16,3-1-1-16,0 0 22 0,0 0-19 15,-4 0-2-15,4 1 0 0,0 0 14 16,0 0-14-16,0 0-1 0,0 0-24 16,-2 0 24-16,2 0 0 0,0 1-16 0,0-2 13 15,0 2-27-15,0-2 12 0,0 1 6 16,0-1 10-16,0 1-13 0,0-2-13 15,2 1 10-15,-2-2-6 0,0 0 21 16,0 1-36-16,0 0 8 0,0-2 4 16,0 1-34-16,0-1-3 0,0 0-9 15,0 0-18-15,0 1 30 0,0 0 18 16,0-2 16-16,0 1-19 0,0 2 0 16,0-1 3-16,0 1 3 0,0 0-6 15,-2-2-3-15,2 2 28 0,-4-1-35 0,4 1-5 16,0-2 8-16,0 1-12 0,0-2-31 15,0-1-78-15,0 0-105 0,0 0-112 16,0-3-147-16,0 0-275 0,0-3-375 16</inkml:trace>
  <inkml:trace contextRef="#ctx0" brushRef="#br0" timeOffset="26776.7">17976 2651 440 0,'0'0'1569'0,"0"0"-928"0,0 0-319 16,0 0-168-16,0 0-1 0,0 0 60 15,0 0-10-15,0 0-36 0,0 0-26 16,0 0 7-16,0 0 17 0,0 0-19 16,4-1-35-16,-4 1-28 0,0 0-15 15,2 0-13-15,-2 0-9 0,0-1 4 16,4 1 2-16,-2 0-3 0,2-1-16 16,3 1-8-16,-5 0 2 0,2 0-25 15,0 0 20-15,2-2 8 0,4 1 1 0,-1 1-4 16,1-1-6-16,0 1-5 0,1-1 20 15,-3 1-8-15,4-2 2 0,1 2-9 16,-5-2-3-16,9 2 13 0,-7-1-4 16,2 0 10-16,5 1 14 0,-7-1-8 15,7 1-13-15,1-1 0 0,-7-1-8 0,5 2 5 16,1-1-25-16,-1 0 13 0,-1 1-14 16,-1-1 1-16,3 1-1 0,-3 0 0 15,1 0 11-15,1 0-11 0,-3 0 0 16,1 0 10-16,-1 0-10 0,1 0 1 15,-2 1 1-15,1 0 0 0,-1 0-3 16,-1-1 0-16,1 2-2 0,0-1 2 16,-3-1 2-16,3 1-2 0,0-1 0 15,-1 1 0-15,-1 0 0 0,2-1-1 16,-5 0 0-16,5 2-2 0,-4-2 0 0,5 0-15 16,-7 2 16-16,4-2 1 0,1 0-1 15,-1 0 0-15,-2 0 1 0,5 0 1 16,-5 0 0-16,4-2 3 0,-1 2 9 15,1-2-9-15,-2 2-1 0,3-1 1 16,-3 0 7-16,3 1-10 0,-3-1 0 16,0 1-1-16,3-1-1 0,-7-1 2 0,4 2 0 15,0 0-1-15,-1 0 0 0,1 0-1 16,-2 0-10-16,1 0 12 0,-3 2-3 16,4-1 0-16,-4-1-9 0,-2 1 12 15,7 0 0-15,-3 0-1 0,-4-1-2 16,4 2 1-16,-1 0-10 0,1-1 3 15,-2-1 9-15,0 1 3 0,1 0-1 16,3 1 0-16,-4-2 0 0,-2 1 1 16,2 0 9-16,1 0-12 0,-1 1 0 15,0-1 2-15,4 0 10 0,-6 0-10 0,7 0 0 16,-3 1 0-16,2-1 0 0,-1 1-2 16,-1-1 1-16,4-1 0 0,1 1-1 15,-3 1 0-15,0-2 0 0,3 0-3 16,3 0-9-16,-5 0 11 0,-1 1 1 15,5-1 0-15,-3 1-3 0,2-1 1 0,-3 1 2 16,3-1 2-16,1 2-1 0,-5-1-1 16,4-1 1-16,-1 0-1 0,-1 1 12 15,1 1-11-15,1-2 1 0,-1 0-2 16,-1 0-11-16,2 2 10 0,-1-2-2 16,-1 0 3-16,-1 1 2 0,1-1 0 15,5 0-2-15,-7 2-3 0,2-2 1 16,-1 0 0-16,1 1 1 0,-2 0-1 15,3 0 1-15,-3-1 1 0,0 0 0 16,3 0 0-16,3 2 0 0,-5-2-1 16,1 1 0-16,-2-1 1 0,3 0 0 0,-3 1 2 15,3-1-2-15,3 2-2 0,-6-2-9 16,3 0 11-16,3 0 0 0,-5 0-1 16,1 0 0-16,5 0-1 0,-7-2 1 15,9 1-2-15,-7 0-9 0,2-1 12 16,-1 2-1-16,-1-2-1 0,1 1-1 0,-5-1 0 15,2 2 2-15,-1 0-3 0,1 0 1 16,-8 0-12-16,0 0 12 0,2 0-15 16,-2 0 6-16,-2 0 0 0,0 0 0 15,0 0 12-15,-2 0 18 0,2 0-15 16,-4 0 12-16,4 2 9 0,0-1-2 16,-2-1-10-16,2 1-12 0,-2 0-3 15,2-1-28-15,0 0-14 0,0 0-37 16,0 0-58-16,0 0-49 0,0 0-104 15,-4 0-213-15,4-1-242 0,-2-1-569 0,2-1-512 16</inkml:trace>
  <inkml:trace contextRef="#ctx0" brushRef="#br0" timeOffset="27277.89">19799 2566 863 0,'0'0'150'0,"0"0"316"16,0 0-236-16,0 0-41 0,0 0 38 0,0 0 71 16,0 0 41-16,0 0-53 0,0 0-59 15,0 0-33-15,0 0-20 0,4-7-22 16,-2 7-1-16,-2 0 19 0,0 0-5 15,0 1-16-15,0-1-47 0,4 4-28 16,-2-2 3-16,-2 1-19 0,5 1 4 16,-3 0 2-16,4 1-12 0,-2 1-18 15,2 1-3-15,-2-1-29 0,7 2 44 0,-5-1 6 16,0-2-10-16,2 4-30 0,1-3-8 16,-3-1 8-16,0 2 3 0,-2-4-12 15,-2 2 6-15,2-1 6 0,-2 2 19 16,3 0 9-16,-5-1-1 0,-5 1 40 15,3 2 31-15,-2 1-32 0,-2 1 16 0,-2 1-24 16,-1 0-7-16,-3 2 10 0,2-1 2 16,-3 1-2-16,3-1-25 0,-2 0-21 15,1 0-29-15,1-1 2 0,-3 0 0 16,3-4-1-16,2 1 0 0,-2-2-2 16,5 0 0-16,1-2 0 0,-2-3-3 15,6-1-51-15,-2 0-52 0,2 0-17 16,0-3-50-16,0-2-75 0,2-3-96 15,2-1-317-15,2 0-604 0,-4 2-573 16</inkml:trace>
  <inkml:trace contextRef="#ctx0" brushRef="#br0" timeOffset="29254.05">17192 1901 783 0,'0'0'1608'15,"0"0"-1009"-15,0 0-321 0,0 0-208 16,0 0-50-16,0 0 34 0,0 0 22 15,0 0 0-15,0 0 16 0,0 0 43 16,0 19 114-16,0-6 91 0,0 2-15 16,0 1-86-16,0 1-40 0,-2 0-53 15,0-2-3-15,2-1-34 0,0-1 6 0,0-3-64 16,0-1-2-16,0-3-16 0,0 0 9 16,0-2-8-16,0-3-16 0,0 0 12 15,0-1 12-15,0-1 64 0,2-2 20 16,0 0-38-16,-2-4-49 0,5-1-39 0,-3-2-27 15,-2-2-3-15,6-1 3 0,-6 0 0 16,4-3-22-16,-2 1 4 0,-2-2-6 16,4-1-28-16,-2-2 16 0,2 4-13 15,3-1-8-15,-1 2 5 0,-2 2 19 16,2 1 8-16,0 3 22 0,-2 3 18 16,-2 3-16-16,5-1-20 0,-3 3-13 15,-2 1-24-15,2 1 9 0,0 3 64 16,0 1 12-16,-2 2 61 0,5 4 27 15,-3 1 12-15,-2 3 12 0,2 1-69 16,-2 0-4-16,-2 2-12 0,4-2 16 0,-4 0-22 16,0-3 6-16,2-2-12 15,-2-2 0-15,0-2 0 0,0 0-14 0,4-3-2 16,-4 0 0-16,0-2-14 0,0 1-82 16,0-3-30-16,0 0-9 0,0 0-19 15,0 0-62-15,0 0-212 0,0-3-287 0,0 1-623 16,0-1-622-16</inkml:trace>
  <inkml:trace contextRef="#ctx0" brushRef="#br0" timeOffset="29604.27">17445 1770 1391 0,'0'0'1496'0,"0"0"-911"16,0 0-269-16,0 0-124 0,0 0 22 0,0 0 62 16,-9 20 8-16,5-9-21 0,2 0-58 15,-2 2-8-15,2 3-27 0,-2-1-30 16,2 2-23-16,-2-1-20 0,4 1-15 15,0-2-10-15,0-1-27 0,0 1-30 16,0-3-15-16,4-5 12 0,-2 1-12 16,2-3 0-16,2-1 15 0,0-2-15 15,-4-1-45-15,5-1-33 0,-1-1-31 16,0-4-54-16,0 0-85 0,2-3-184 16,1 0-315-16,-3-3-540 0,0 4-609 15</inkml:trace>
  <inkml:trace contextRef="#ctx0" brushRef="#br0" timeOffset="30253.07">17558 1873 2140 0,'0'0'785'0,"0"0"-338"0,0 23-164 16,0-16-44-16,0 0 72 0,4-2-90 16,-4-3-33-16,2 0-40 0,-2-1-28 15,0-1 5-15,0 0 28 0,0-3 11 16,0 1-27-16,5-3-110 0,-3-3-27 15,-2 0-42-15,0-2 41 0,4 0 0 16,-2-2-2-16,-2-1-19 0,0 1 1 0,0-2 18 16,0-2-36-16,4 0 11 15,-4 1-39-15,0 1 54 0,0 0 13 0,2 1 0 16,-2 1-14-16,0 2 13 0,0 1-32 16,4 1 33-16,-4 3 18 0,0-1 15 15,0 2-5-15,2 1 26 0,-2 1-8 0,4 1-13 16,-4-1-17-16,0 2-16 0,0-2 0 15,2 2 0-15,3 0-16 0,-3 0-17 16,0 4-4-16,4-1 35 0,-2 4 0 16,-2-1 0-16,4 3-16 0,-2 0 18 15,-1 3 10-15,1 0-8 0,-2 0 10 16,2 0 4-16,-4 2-4 0,2 0-6 16,0-1-3-16,-2-2-1 0,4 3 22 15,-2-4 4-15,-2-1 20 0,4 2-36 16,-2-1 13-16,-2 1-1 0,0-2-9 0,5-1-14 15,-5-1 2-15,0 0-1 0,0-2 16 16,0 1-15-16,0-2-3 0,-5 0 31 16,5-1-4-16,0-2 3 0,-6 1 6 15,6-2-2-15,-2 0-34 0,-2 0-27 16,0-2-48-16,4 0-37 0,-6-1-34 0,-1-1-40 16,3 1-58-16,2 1-94 0,-2-2-77 15,4 1-151-15,0-1-213 0,0 2-548 16</inkml:trace>
  <inkml:trace contextRef="#ctx0" brushRef="#br0" timeOffset="30684.17">17744 1598 352 0,'0'0'1429'0,"0"0"-700"0,0 0-313 16,0 0-150-16,0 0-5 0,0 0-11 0,17-11-67 15,-11 9-3-15,0 0-31 0,0 2-2 16,-1 0-61-16,3 0 1 0,-2 0-19 15,2 2-9-15,-1 4-19 0,-1-1-19 16,0 2-6-16,4 3 10 0,-4 0 24 16,-1 4 25-16,1 0 45 0,-2 4 40 15,-2 1-10-15,-2 2-27 0,0 1-62 16,0 0 1-16,0 0-40 0,0-2 12 0,-2-2 1 16,-2-1 20-16,4-3 4 0,-2-1 26 15,-2 0-5-15,4-2-31 0,-5 0-24 16,1-1 7-16,2-2-28 0,-4 1-3 15,2-2-21-15,2-3-10 0,-2-1-38 16,4-2-55-16,0-1-64 0,0 0-51 0,0-1-121 16,-2-2-374-16,2 0-889 15,0-5-142-15</inkml:trace>
  <inkml:trace contextRef="#ctx0" brushRef="#br0" timeOffset="33718.14">18393 1703 511 0,'0'0'195'0,"0"0"640"16,0 0-419-16,0 0-166 0,0 0-46 16,11 20-39-16,-11-15 12 0,2 0-42 15,2-1-35-15,-4 0 38 0,0 1-4 16,4 1 28-16,-4-3-6 0,4 4-17 16,-2-2 3-16,-2 0-10 0,6 1-6 15,-1 1 2-15,-3-1 61 0,2 1-47 16,-2-2-65-16,4 1-55 0,-2 0-7 15,0 0-12-15,-4 0-1 0,7 0 41 16,-7 2-27-16,6-1 11 0,-6-2-11 16,4 2-16-16,-2-1-3 0,-2-1 0 0,4 2-21 15,-4-2 24-15,2 1 15 0,2 1-4 16,-4-4-9-16,2 3-4 0,2-1 2 16,-4-1 0-16,3-1 0 0,-1 1 12 15,-2 1 0-15,4-3 10 0,-2 0 15 0,-2 1-10 16,6-1 4-16,-6 1-10 15,4 0-2-15,-2 0-7 0,-2-2 0 0,0 2 6 16,4-1-17-16,-4 0 2 0,2 1-1 16,-2-1 0-16,5 0-1 0,-5 1 2 15,2-1 9-15,2 2-12 0,-4-3 0 16,0 1 2-16,0 2-1 0,2-1 2 16,2 0 0-16,-4 0-1 0,0 0-2 15,2-1 0-15,0 3 11 0,-2-3-8 16,6 1-3-16,-6-1 2 0,4 1-2 15,-2 0 31-15,3 0-1 0,-3 0 16 16,2 1-16-16,2-2-5 0,-4 2 14 0,2-1-2 16,0-1-7-16,0 2-14 15,-1-1-14-15,3 0 0 0,-2 0-2 0,-2 0-26 16,2-1-41-16,-2 1-21 0,2 1 33 16,-4-2 43-16,6 2 12 0,-6-1 0 0,3 0 0 15,-1 2 2-15,2-2-1 0,-2 0 0 16,2 1-1-16,-2-1 3 0,2 0 12 15,-2 1-3-15,2 0-12 0,-2-2 0 16,3 3 3-16,-3-3 12 0,2 1-14 16,-2-1 17-16,0 0-17 0,2 1 1 15,-2-1 9-15,-2 2-10 0,6-3 14 16,-6 1-13-16,4 0-1 0,-2 0-1 16,3 2 1-16,-3-3 0 0,2 1 0 15,-2 2 1-15,2-2 16 0,-2 1-3 16,2-1-13-16,0 0 13 0,-4 1 1 0,7 0-4 15,-3 0 0-15,-2-1 12 16,2 1-21-16,-2 0 10 0,2 0-12 0,2 0 1 16,-6-1 16-16,7 1-16 0,-7-1 10 15,4 2 3-15,-4-3 16 0,6 3-28 0,-6-1-2 16,6 0 0-16,-6-1-1 0,4 1 0 16,-2-1 0-16,2 1 3 0,3-1-2 15,-5 1 0-15,2 0 0 0,-2-2 1 16,0 1 0-16,2 1-2 0,-2-1 0 15,2 1 0-15,-2 0 2 0,2 1 13 16,-1-1-14-16,1-1 14 0,-2 0-15 16,2 2 3-16,-2-1 15 0,2 1-7 15,0-3-10-15,-4 1-1 0,6 2 2 16,-1 0 0-16,-3-3 1 0,2 2-3 16,-2 1 0-16,2-2 1 0,-2 1 0 0,2-1-1 15,2 2 3-15,-6-2 12 0,2 2-14 16,0-3 0-16,3 0-1 0,-3 2 1 15,-2-1-1-15,6 1 3 0,-6-1-3 16,6 0 15-16,-6-1 0 0,6 2-15 0,-2-2 1 16,3 0 2-16,-7 2 15 0,6-2 4 15,-2 0-19-15,0 0 0 0,-2 2 0 16,4-1-1-16,-2-1 0 0,-1 1-1 16,3 0 2-16,-2-1-2 0,2 1-1 15,-4 1-2-15,0-1 2 0,4 0 0 16,-1 1-1-16,-3-1 1 0,4 1 2 15,0-1 1-15,-2 2 9 0,2-2-12 0,-2 0 2 16,3 1 1-16,-1-1-2 0,0 1-1 16,-2-1 0-16,2-1 13 0,1 2-11 15,-3 0 0-15,0-2 0 0,2 1-2 16,-4 1-1-16,4 0 0 0,-1-2 0 16,1 0 1-16,0 2 2 0,-4-1 1 15,2 0-1-15,0 0 0 0,2-1-2 16,-1 2 1-16,1 0-1 0,-4-2 3 15,4 0 9-15,0 1-10 0,-2 0 13 16,1-2-2-16,1 1 2 0,0 1-13 0,-2-1 13 16,-2 1-13-16,8-2-1 0,-7 1 1 15,1-1 0-15,0 1 0 0,2-1-1 16,0 1 0-16,-2 0 0 0,-2 1 0 0,5-2-1 16,-3 0-1-16,2 0 0 0,-4 1 0 15,0-1-1-15,4 1-1 0,-6-1 0 16,6 0 0-16,-6 1-12 0,5-1 0 15,-3 2 14-15,-2-1-2 0,4-1 0 16,-2 1 1-16,-2-1 0 0,4 2-9 16,-2-2 11-16,2 1 2 0,-4 1 10 15,2-1-9-15,0-1 12 0,-2 1-14 16,7-1-1-16,-7 1 2 0,4 0 1 16,-2 1 0-16,2-2-1 0,-2 1 10 15,2-1-9-15,-2 1 15 0,2-1-17 16,-2 1 2-16,2-1-1 0,-1 2 10 0,1-1-12 15,0-1 0-15,-4 0 0 0,6 1-1 16,-6-1-1-16,6 1 2 0,-6-1 0 16,6 2 1-16,-1 0 11 0,1-2-11 15,-4 0 1-15,2 1-1 0,-2-1 0 0,0 1-1 16,2-1-1-16,-2 1 0 0,2-1-2 16,-1 1 2-16,1 1-11 0,-2-2 12 15,2 0 11-15,-2 1-11 0,2-1 0 16,-2 0 0-16,2 1 1 0,-4-1-1 15,4 0 1-15,-4 0 0 0,5 1 1 16,-3-1-1-16,-2 0-1 0,4 2 0 16,-2-2 0-16,-2 0-1 0,4 0 1 15,-2 0 1-15,-2 1 0 0,0-1 0 16,4 0-1-16,-2 0 0 0,-2 0 0 16,4 2-2-16,-2-2 1 0,3 0 0 0,-5 1 1 15,2-1 0-15,0 0-1 0,-2 0-1 16,6 1 2-16,-6-1 1 0,4 0 0 15,-2 2 1-15,2-2-1 0,-2 0 2 16,2 1 0-16,-2-1 15 0,3 0-3 16,-3 0 7-16,2 1-7 0,2-1 0 0,-4 0-13 15,0 0-2-15,4 1 0 0,-2-1 1 16,-1 0-1-16,3 0-3 0,-2 0 0 16,2 0-9-16,0 1 10 0,-6-1 0 15,4 1 1-15,1-1 1 0,-3 0-2 16,4 0-1-16,-6 2 1 0,6-2 0 15,-2 0 2-15,2 1 0 0,-4-1 2 16,3 0 0-16,-1 0 1 0,2 1 0 16,-2-1 9-16,-2 0-11 0,4 0 1 15,0 0 1-15,-1 0-1 0,1 0-1 0,-2 0-1 16,2 2 0-16,0-2-2 0,-2 1-1 16,-1-1-9-16,3 0 9 0,-2 0-9 15,2 2 9-15,-4-2-9 0,0 0-4 16,2 1 13-16,-2-1-12 0,3 1 12 15,-3 1 0-15,-2-2 1 0,4 1-1 16,-2-1 2-16,-2 0 0 0,0 0 0 0,0 0 1 16,0 1 0-16,0-1 1 0,0 0 1 15,4 0 10-15,-4 0 3 0,0 0-12 16,0 0 19-16,0 0-10 0,0 0-10 16,0 0 13-16,0 0-13 0,0 0 10 15,0 0-9-15,0 0 7 0,0 0-10 16,0 0-21-16,0 0 3 0,0 0-3 15,-4 0-1-15,4 0-11 0,0 0-15 16,0 0-1-16,0 0-2 0,0 0-1 16,0 0-8-16,0 0-22 0,0-1-18 0,0 1-10 15,0-1-18-15,0-1-28 0,0 1-77 16,0 0-271-16,0-1-252 0,0-1-394 16,0 2-390-16,0 13 754 0</inkml:trace>
  <inkml:trace contextRef="#ctx0" brushRef="#br0" timeOffset="36026.01">19162 2846 2008 0,'0'0'686'0,"0"0"-400"0,0 0-161 16,0 0 73-16,0 0 79 0,0 0-37 15,-4 21-39-15,4-11-3 0,0-2-18 16,0 3 2-16,-2 2-22 0,2-1-27 0,-4 1-39 15,4 1-2-15,0-1-46 0,0-5 3 16,0 1 3-16,0-2-4 0,0-2-5 16,0-2 2-16,0-1 7 0,0-1 6 15,0-1 24-15,0 0 21 0,0 0-9 16,0 0-4-16,0 0 1 0,4-2-3 16,-2-4 11-16,-2 0-33 0,4-3-39 15,-2-1-26-15,3-1-1 0,-3-2 16 16,-2 1-16-16,4-1-16 0,-4-1 15 0,2 1 0 15,2 0 0-15,-4 3-11 0,4-2-3 16,-4 2-3-16,4 2 3 0,-2-1 14 16,-2 1-20-16,4 1 19 0,-2 2 2 15,5-1-21-15,-7 1 3 0,6 0 3 16,0 3 15-16,0-3 0 0,0 3 1 0,3-2-1 16,-3 3 0-16,4 1-1 0,-1 0-14 15,-1 2-24-15,-2 2-4 0,0 2 16 16,0 0 27-16,5 2 9 0,-5 1 9 15,-4 4-15-15,4-2 15 0,-4 1-18 16,2 2 1-16,-1-1-1 0,-3 2 0 16,0-2-40-16,0 2 39 0,0-3-11 15,0 3 11-15,0-3 1 0,0 1 0 16,-3 0 0-16,-1-1 12 0,4-1-9 16,-2-1-3-16,-2 0 0 0,4-1 0 0,-4 1 3 15,4-3 9-15,-4-3 6 0,2 1 0 16,2-1 19-16,-6 0 5 0,1-1 0 15,3-2 3-15,-2 0-2 0,-2 2-1 16,0-3-15-16,-2 0-27 0,-1-3-11 16,-1 1-16-16,2 1 6 0,-3-5-4 0,1 4 4 15,0-2 6-15,3 1 0 0,-1 0 3 16,2 2 0-16,0 0-9 0,4 0-18 16,-2 1-16-16,2-2-11 0,2 2-25 15,0 0-30-15,0 0-6 0,0 0-58 16,0 0-116-16,2 0-211 0,-2 0-162 15,4 0-128-15,-4 2-524 0,2-2-463 16</inkml:trace>
  <inkml:trace contextRef="#ctx0" brushRef="#br0" timeOffset="71331.12">6255 6889 337 0,'0'0'228'0,"0"0"121"0,0 0 74 0,0 0-61 15,0 0-73-15,0 0-49 0,0 0-11 16,0 0-12-16,0 0-8 0,-10 0-26 15,10 0-17-15,-4 0-35 0,4 0-20 0,0 0-25 16,0 0-20-16,0 0-2 0,0 0-4 16,0 0 2-16,0-1 5 0,0 1 2 15,0 0-7-15,0 0-1 0,-2 0-5 16,2 0-6-16,0 0-6 0,0 0-1 16,0 0-12-16,0 0 4 0,0 0-1 15,0 0-3-15,0 0 0 0,0 0-10 16,0 0 1-16,0 0 3 0,0 0-4 15,0 0-5-15,0 0-14 0,0 0 1 16,0 0 0-16,0 0 9 0,0 0 1 16,0 0 27-16,0 0 22 0,0-2-4 15,0 2-45-15,2 0-13 0,-2 0 0 0,4 0 0 16,-2 0 43-16,2 0 22 0,0 0 5 16,2 0-5-16,-1 0-20 0,1 0 4 15,0 0-9-15,0 0 0 0,0 0-13 16,1 0-6-16,-3 0-5 0,2 0-4 15,0 0-9-15,-2 2 12 0,2-2-12 0,1 1 0 16,-1-1 0-16,-2 0-1 0,6 1 0 16,-3-1 11-16,-1 1-10 0,2-1 21 15,0 3 3-15,-2-2-8 0,5-1-16 16,-3 1 0-16,2-1 9 0,-1 1-11 16,-1 1 1-16,2 0 1 0,-1-2-1 15,1 1 1-15,0-1 0 0,1 0 9 16,-3 0-10-16,2 0 1 0,0 0 12 15,1 0-13-15,-3 0 0 0,2 0 14 16,-1 0-1-16,-1 0-14 0,-2 0 2 0,5 0 0 16,-5 0-2-16,-2 0-1 0,2 0-11 15,0 0 8-15,-2 1 0 0,-2-1 3 16,5 1-1-16,-1 1-2 0,-2-1 1 16,0 0 0-16,0-1 0 0,-2 1 0 15,5-1 2-15,-3 0 4 0,-2 0-1 0,2 0 9 16,-2 1 9-16,2-1-6 0,-2 0-14 15,2 0-1-15,-4 0-1 0,2 0-29 16,2-1 2-16,-4 1-11 0,0 0-22 16,0 0-21-16,0 0-34 0,0 0-33 15,0 0-75-15,-4 0-141 0,2 0-324 16,-2-1-774-16,-2 1-755 0</inkml:trace>
  <inkml:trace contextRef="#ctx0" brushRef="#br0" timeOffset="72092.95">7045 6872 1395 0,'0'0'1740'0,"0"0"-1177"16,0 0-252-16,0 0-94 0,0 0 59 15,0 0-39-15,18 1-34 0,-9 0-65 16,-3 1-62-16,0-2-18 0,4 1 0 15,3 0-13-15,-3-1-45 0,3 1 0 16,-1-1-3-16,3 2-11 0,1 0 13 0,3-2 0 16,-5 0-13-16,1 1 14 0,-1-1 2 15,3 0 10-15,1 1 9 0,-1-1 31 16,-1 1 21-16,1-1-6 0,-1 2 29 16,-1-1-8-16,-1 0-18 0,3-1-16 15,-5 0-14-15,-1 1-20 0,1-1-20 0,-2 0-2 16,-1 0-1-16,-1 0-15 0,-4 0-25 15,-2 0-41-15,-2 0-19 0,4 0-9 16,-4 0 27-16,0 0 18 0,0 0-21 16,-4 0-31-16,4 0-34 0,-2 0-22 15,-2 0-46-15,2-1-120 0,-2 1-82 16,2 0-106-16,-1 0-164 0,-3 0-386 16,6 0-380-16</inkml:trace>
  <inkml:trace contextRef="#ctx0" brushRef="#br0" timeOffset="92979.14">1207 7070 277 0,'0'0'1164'0,"0"0"-1116"0,0 0-48 0,0 0-91 16,0 0 78-16,0 0 13 0,0 0-1 15,0 0-61-15,0 0-114 0,0 0-65 16,-12 8-13-16,12-8 78 0,0-1 137 16,2-1 39-16,-2 1 107 0,0-1-90 0,0 2 224 15,0 0 114-15,0 0 23 0,0 0-76 16,0-1-88-16,0 1 29 0,0 0 6 15,0 0-36-15,0 0-36 0,0 0-29 16,0 0-43-16,0 1-105 0,0 4 0 16,0-1 124-16,0 1 82 0,0 4 29 15,0 2-19-15,0-3-64 0,0 2-15 16,0 1-13-16,0-3-25 0,0 3-15 16,0-5-4-16,0 1-28 0,-2-2-27 15,2-3-25-15,0-1-2 0,0 1 2 0,2-2 52 16,-2-3-40-16,0 1 22 15,4-5-34-15,-2-1-6 0,2 0-49 0,-2-5 12 16,3 1 12-16,-1-1 13 0,0 1-32 16,-2-4-73-16,4 1 8 0,-2 0-34 15,2 1 2-15,1 0 49 0,-1 1 42 16,-2 2-4-16,2 1 16 0,7 2 26 0,-7 0 18 16,0 1 25-16,2 3 7 0,-2 2 21 15,5 1 22-15,-5 0-5 0,0 2-51 16,0 1 40-16,1 3 16 0,-3 3 6 15,2 2 19-15,-2 2 5 0,-2 1-31 16,2 4-15-16,-2-2-13 0,-2 1-43 16,0 0-3-16,4-3 2 0,-4 0 10 15,0-3 25-15,0-3 3 0,0 0 25 16,-4-1-19-16,4-1 18 0,0-5 15 16,0 2 16-16,0 1-13 0,0-3-18 15,0 0-12-15,0 0 0 0,0 0-1 0,0 0-11 16,0-2-25-16,0-1-15 15,4 0-23-15,-2-2-23 0,3-3 19 0,1 1 3 16,-2-3-4-16,2 2-14 0,0-5-1 16,1 2-15-16,-1 0 22 0,0-1-28 0,-2 3 15 15,0 0 33-15,0 4 14 0,-2 0-25 16,-2 2 12-16,0 1-10 0,5 2-8 16,-3-1 33-16,-2 1 1 0,0 1 1 15,0 0 72-15,6 4-44 0,-6 2 62 16,4-1 15-16,2 6-31 0,-4-2-31 15,4 2 7-15,-3 1-12 0,3-2-37 16,0-2-1-16,-6 1-2 0,6-3-1 16,-6-1 1-16,4-2 2 0,-2 0-1 15,-2 0-1-15,4-4 0 0,-4 2-18 0,0-2-57 16,0 1-78-16,0-1-79 0,0 0-112 16,0-3-244-16,0 2-643 0,0-3-403 15</inkml:trace>
  <inkml:trace contextRef="#ctx0" brushRef="#br0" timeOffset="93367.12">1596 7078 3150 0,'0'0'686'15,"0"0"-397"-15,0 0-149 0,0 0 59 16,0 0 88-16,0 0-67 0,0 0-79 0,0 0-34 15,0 0-59-15,0 0-48 0,19 1-27 16,-15-5 3-16,0-1 4 0,0-1 20 16,-2 1 0-16,2-2-35 0,-2 1-11 15,-2-2-36-15,0 0 36 0,0 0-25 16,-6 2 41-16,6 0 28 0,-6-1 2 16,2 2-43-16,0 4 9 0,-3 0-6 15,5 1 9-15,-2 1 31 0,2 3 59 16,2 1 11-16,-4 1-18 0,4 4 40 15,0 1 21-15,-2 2-15 0,2 0-7 0,0-1 12 16,0 3-60-16,0 0-16 0,2-2-27 16,-2 1-45-16,4-1-62 0,-2-4-45 15,4 0-7-15,-2-3 13 0,3 0 60 16,-3-3 3-16,0-3-10 0,2 0-58 0,0 0-82 16,1-6-169-16,-1 2-188 0,0-3-431 15,-2 1-193-15</inkml:trace>
  <inkml:trace contextRef="#ctx0" brushRef="#br0" timeOffset="93781.98">1815 7030 2463 0,'0'0'1723'15,"0"0"-1208"-15,0 0-212 0,0 0-141 0,-23-13 63 16,17 12-46-16,-2 1-43 0,0 1-48 15,1 3-27-15,-3 2-16 0,4-3-9 16,2 3 12-16,0 3-5 0,2-3-13 16,2 0-30-16,0 1-27 0,0 0-22 0,0 0-11 15,2-1 0-15,2-1-4 0,-2 1-2 16,0-2-16-16,2-2-6 0,-2-1 27 16,4-1 33-16,-2 0 28 0,-2-1 33 15,3-1 10-15,1-2-10 0,-4-2-9 16,4 0 4-16,-4 0-13 0,4-1-3 15,-2 1-12-15,-1-1-12 0,1 1 12 16,-2 0 33-16,-2-1-33 0,4 3-3 16,-4 0-19-16,0 3 22 0,0 0 18 15,0 1-18-15,0 0-34 0,0 1 34 16,-4 2 21-16,4 0 9 0,0 3 7 0,-2 3 11 16,-2 0-25-16,4-1-23 0,-3 2-18 15,3-2-33-15,0 2-37 0,0-4-18 16,3 0-22-16,-3 0-91 0,6-2-209 15,-2-3-257-15,2-1-106 0,0-1-305 16,-2-3-488-16</inkml:trace>
  <inkml:trace contextRef="#ctx0" brushRef="#br0" timeOffset="94140.9">1956 6985 2624 0,'0'0'1809'0,"0"0"-1246"0,0 0-222 15,0 0-86-15,0 0-7 0,0 0-27 16,0 0-73-16,-23 6-61 0,19-1-39 16,-2-3-48-16,3 3-26 0,-1-2-16 15,2 2-12-15,-2 0-1 0,4 1 7 0,0 1-45 16,-2-1 5-16,2 0-21 0,0 1-24 16,2-2 6-16,2 2 6 0,-2-3 14 15,5 0 31-15,-1 0 28 0,0 1 35 0,4-3 12 16,-6 1-2-16,3-1 1 0,-1 0-10 15,-2 1-5-15,-2 0 17 0,-2 0 15 16,4-1 40-16,-4 1 12 0,0-1 6 16,0 2 18-16,-4-1-12 0,4 1-9 15,-2 0-16-15,-2-3-9 0,2 5-5 16,-2-5-28-16,2 3-1 0,-3-1-11 16,1 1-36-16,0-4-25 0,2 2-24 15,-2 1-42-15,2-3-58 0,2 0-102 16,0 0-326-16,0-3-414 0,0 1-277 15,0 1-732-15</inkml:trace>
  <inkml:trace contextRef="#ctx0" brushRef="#br0" timeOffset="94480.57">2038 7036 4179 0,'0'0'1017'15,"0"0"-1004"-15,0 0-13 0,0 0 0 16,0 0 76-16,0 0 127 0,-6 18-9 16,6-9-70-16,0-4-91 0,0 4-33 15,2-2-27-15,-2-1 24 0,6 3-27 16,-1-2 18-16,-3-2-33 0,4-1-10 16,0-1 16-16,4-1 37 0,-6-1 2 15,3-1 0-15,-1-1 1 0,4-1 11 0,-4-2-10 16,1-1 13-16,-3-2 12 0,6 0 6 15,-4 0-17-15,-4 0 8 0,5-3-24 16,-3 2-1-16,2-3-72 0,-4 0-42 16,0 2-43-16,-2-2-36 0,0 1-20 15,0 3-7-15,0 1 15 0,0 1-32 16,-2 2-135-16,0-1-62 0,-2 4-11 16,2-1-72-16,2 1-58 0,-4 0-469 0</inkml:trace>
  <inkml:trace contextRef="#ctx0" brushRef="#br0" timeOffset="95126.22">2204 7084 722 0,'0'0'2222'0,"0"0"-1864"0,0 0-249 16,0 0-14-16,0 0 256 0,0 0 97 15,0 0-102-15,0 0-57 0,0 0-54 16,16 11-92-16,-14-13-40 0,4-1-33 16,-3-1-24-16,3 1-25 0,-2-2 12 15,-2-1-33-15,4 1 9 0,-2 1-24 0,-2-3 9 16,5 2-6-16,-3-1-4 0,2 0 15 16,-4 1 1-16,0-1-3 0,4 2-12 15,-2 0 13-15,-2 0 1 0,3 0 2 16,-5 2 1-16,2-1 0 0,2 0 0 0,-4 3 13 15,0 0 15-15,0 0-3 0,0 0 4 16,0 0-31-16,2 0-15 0,-2 2-19 16,0 2 34-16,0 1 18 0,4 1 25 15,-4 1-25-15,2 1-16 0,2 2-1 16,-2-3 0-16,0 3 11 0,2-3 3 16,-1 0 10-16,3-1-13 0,0-1-10 15,-2 2 16-15,2-3 0 0,0-3-3 16,-1 1-15-16,1-1 2 0,4-1 13 15,-4 0-13-15,1-2-2 0,1-2-12 0,0-1-12 16,-2-1 12-16,0 1-6 0,1-2-3 16,-1-1-4-16,0 1-2 0,-2-1 12 15,0-2-3-15,0 2 3 0,-1-1-10 16,-3 1-17-16,0-1 21 0,0 0-34 16,-3 2-27-16,-1 1-27 0,2 1 17 0,0 0 92 15,-4 3 49-15,2 1 52 0,2 1-38 16,-4 0-17-16,1 3 27 0,3 1 21 15,-2 0 18-15,-2 3 15 0,6 1-34 16,-6 3-17-16,6-2-43 0,-2 3-31 16,0 1-2-16,2-2-17 0,0 1-16 15,0 0-4-15,2-2-14 0,0-2 6 16,4-1 5-16,0-1-20 0,0-1-22 16,1-2 4-16,-1-2-34 0,6-1-43 15,-3 0-101-15,3-5-272 0,-2 1-532 0,-1 1-384 16,3-4-620-16</inkml:trace>
  <inkml:trace contextRef="#ctx0" brushRef="#br0" timeOffset="95608.16">2603 7034 4033 0,'0'0'1143'15,"0"0"-881"-15,0 0-180 0,-17 1-67 16,11 0 39-16,-4 2 34 0,3-2 57 15,-1 4-18-15,0-2-91 0,2 2-36 16,1 1-30-16,-1-1 0 0,4 1 12 16,-2 1-15-16,4-1-16 0,0-1-26 15,0 2-22-15,0-2-6 0,0-2 21 16,4 1-3-16,-2-1 33 0,4 0 31 16,-1-3-28-16,1 1-2 0,2-1 11 15,0-1 6-15,-1-3 13 0,-1 1 0 0,0-3 19 16,4-1-14-16,-6-1 16 0,7 0 25 15,-3-2 8-15,-2 0 25 0,0-1-21 16,1-5 12-16,1 2 14 0,-2-4-32 0,0 0 24 16,-2-1 14-16,3-1 4 15,-5 2 12-15,4 3 6 0,-2 3-37 0,-4 6-36 16,0 1 43-16,0 4 14 0,0 1-11 16,0 0 26-16,0 0 7 0,0 4-52 15,-4 2 3-15,-2 4 45 0,0 1 13 16,-1 7-13-16,1-2-36 0,0 3-57 15,4-1-12-15,-4 3-21 0,4-1-3 16,-3-2-18-16,5-3 5 0,0 0 20 16,5-4 29-16,-3 0 0 0,2-2 0 15,0-2-12-15,2-2-39 0,-6-3-39 16,6 2 2-16,-6-4-62 0,4 0-83 0,-1-6-145 16,1 3-349-16,-2-3-452 0,-2 3-243 15,0-7-681-15</inkml:trace>
  <inkml:trace contextRef="#ctx0" brushRef="#br0" timeOffset="96850.49">2969 6872 952 0,'0'0'1885'0,"0"0"-1319"16,0 0-306-16,0 0-193 0,0 0-46 16,0 0-20-16,0 0 171 0,4 25 148 15,-4-9 48-15,0 4-76 0,0 3-57 16,-4 2-46-16,4 4-31 0,-3-1-43 15,-1-1-21-15,4-2-36 0,-2-1-58 16,2-5-3-16,0-5-21 0,0-2 24 16,2-6 29-16,-2 0 1 0,0-3-12 0,0-2 9 15,4-1 13-15,-4 0 2 0,3-1-12 16,-3-2 49-16,6-3-4 0,-2-2-36 16,-2 0 0-16,2-3-36 0,-2 2-3 15,4-2-43-15,1-1-44 0,-3 2 8 16,0 0-69-16,2 2 18 0,4 0 24 15,-3 3 30-15,-1 3 1 0,0-2 14 0,-2 2 3 16,2 2 12-16,0 0 46 0,-1 3 4 16,1 1 59-16,-4 2-23 0,4 1 21 15,-2-1-10-15,-4 4 10 0,2-1-4 16,-2 2-17-16,0 0-37 0,0 0-3 16,-2-3-36-16,2 0 5 0,-4-2 16 15,2 0 14-15,2-2 1 0,-4-3 27 16,2 3 25-16,-2-2 11 0,2-2-5 15,-3 0-4-15,-1 0 1 0,4 0-10 16,-4 0-9-16,0-3-9 0,4 0-27 0,-2 2-12 16,2-2-45-16,-3 0-28 0,3 2-11 15,2-2-26-15,0 2-2 0,0-1-43 16,0 1-113-16,0-2-323 0,2 0-184 16,3 1-627-16,1-1-773 0</inkml:trace>
  <inkml:trace contextRef="#ctx0" brushRef="#br0" timeOffset="97417.93">3161 7093 3424 0,'0'0'1336'16,"0"0"-1077"-16,0 0-259 0,0 0 0 15,0 0 37-15,0 0 109 0,0 0-18 16,0 0-49-16,0 0-79 0,0 0-58 0,0 0 33 15,8 13 25-15,-6-8 64 16,-2 2-44-16,6-1-20 0,-2 1-3 0,-2-2 1 16,3 1-10-16,1-1-12 0,0-2-10 15,0 1 7-15,-2-2 6 0,3-2 21 16,-1 0 2-16,0 0 19 0,4-3-6 0,-3-1 22 16,-3-2-10-16,2 1 13 0,-2 0 11 15,-2-1-2-15,2-1-49 0,-2 0-11 16,-2 0-32-16,4 1 10 0,-4-1-10 15,2 0 31-15,-2 3 12 0,0 1 1 16,0 1 20-16,0 2-18 0,0-2 19 16,0 2 11-16,0 0-9 0,0 0-2 15,0 0-7-15,0 0 0 0,0 0-12 16,5 2-3-16,-5-2-9 0,0 4 9 16,0-2 22-16,0 4 2 0,2 1-9 0,-2 3 1 15,0-1-16-15,4 1-1 0,-4 1-18 16,0 0 1-16,0 1-6 0,2 0-9 15,-2-4-13-15,0 4 16 0,2-2 2 16,-2-2 26-16,0 3 2 0,0-4 0 16,0 2 1-16,0-1-1 0,-2 0 0 15,0-2 13-15,2 1 38 0,-4 0 7 0,2 0-4 16,-3-1-11-16,-1-1-1 0,4 0-6 16,-2 1-20-16,-2-3-1 0,0 2-13 15,4-2 1-15,-5 0 15 0,5-1-18 16,-2-2-14-16,-2 0-47 0,4 0-27 15,-2 0-42-15,2-4-37 0,-2 0-52 0,2-2-97 16,-3-2-306-16,5 1-821 0,-2 0-794 16</inkml:trace>
  <inkml:trace contextRef="#ctx0" brushRef="#br0" timeOffset="98334.56">3582 7172 2126 0,'0'0'1180'0,"0"0"-879"0,0 0-130 15,-10 21 43-15,6-13 170 16,2-3-29-16,-2-2-122 0,4-2-98 0,0 2-56 16,0-3 0-16,0 0 34 0,0 0 36 15,0 0-1-15,0-3-9 0,0 1 12 16,4-4-20-16,-4-3-131 0,0 1-6 0,2-3 6 16,-2-3 45-16,0 1-3 0,0-2-41 15,0 0-1-15,-2-3-1 0,-2-2 0 16,4 0-46-16,-2-1-13 0,2-1 15 15,0 0-22-15,0 1-23 0,0 2-16 16,0 1 15-16,2 2 30 0,2 0 61 16,-2 4 0-16,2 4 13 0,0 0-1 15,-4 0-10-15,6 4-2 0,1-1-11 16,-1 0 11-16,0 3 9 0,0-1-9 16,3 1 0-16,-3 0-2 0,6 0 0 0,-6 1-20 15,5 1 4-15,-3 0 15 0,0 1-15 16,-2 2-6-16,5-2-3 0,-5 2-7 15,2 1-2-15,-2 0-10 0,1-1-2 16,-5 3 5-16,2 0 6 0,-4 4 37 16,0-2 34-16,0 4-7 0,0 0 13 15,-4 3 8-15,2-1 22 0,-3 3-21 0,-1-3-22 16,4 1-9-16,-4-1 9 0,0 2-5 16,4-3 2-16,-4 0-12 0,1-3 12 15,-1-1 10-15,4 0 2 0,-2-2-6 16,-2-3-9-16,6 0 12 0,-2-1-2 15,0 0 8-15,2-3-3 0,-4 0-12 16,4 0-6-16,0 0-15 0,-3 0 43 16,3 0-34-16,0 0-12 0,0 0-12 15,0 0 0-15,0 0 10 0,0 0-10 16,0 0-3-16,0 0-1 0,0 0 13 0,0 0 0 16,0 0-9-16,0 2-15 0,0 2 27 15,0 1 1-15,0 2 17 0,0-2-15 16,0 4-3-16,0 0-21 0,0-2 0 15,3 1 3-15,1 1 15 0,0-2-24 16,2 0 2-16,0-3-5 0,0 2-24 0,1-4-1 16,3 2-23-16,-2-3-25 15,0-1-70-15,-1 0-132 0,3 0-292 0,-4-2-515 16,0-2-294-16,-1 3-525 0</inkml:trace>
  <inkml:trace contextRef="#ctx0" brushRef="#br0" timeOffset="98706.12">3785 7147 680 0,'0'0'2193'0,"0"0"-1509"15,0 0-388-15,0 0-136 0,0 0 76 16,0 0 142-16,0 0-77 0,0 0-97 16,0 0-45-16,0 0-50 0,-14 21-27 15,11-15-6-15,-1 1-3 0,2-2-13 16,2 2-8-16,-4-1-16 0,4-1-34 0,0 0-2 15,4-1-18-15,-2-2-12 16,2 3-7-16,3-4 1 0,-3 0-3 0,2-1-1 16,0-1 1-16,5 0 9 0,-5-4-13 15,2 0 10-15,-2 2 20 0,0-2-8 16,-3-2 20-16,3 2-11 0,-6-1-12 16,4-1 9-16,-4 1 15 0,0 0 39 15,0 1 49-15,0 4 30 0,0-2-39 16,0 3 6-16,0 0-34 0,0 0-18 15,0 0-5-15,-4 0-1 0,4 4 12 0,0-1 9 16,-2 1-29-16,-2 1-19 0,4 1-97 16,0 0-36-16,0 1-34 0,0-2-72 15,0 3-213-15,0-3-495 0,6 0-354 16,-2-2-734-16</inkml:trace>
  <inkml:trace contextRef="#ctx0" brushRef="#br0" timeOffset="99134.59">3921 7192 2906 0,'0'0'1614'0,"0"0"-1156"0,0 0-172 15,0 0 54-15,0 0 69 0,0 0-69 16,0 0-138-16,0 0-127 0,0 0-75 0,0 0-27 16,-12 12 9-16,10-7 15 0,-2 0-36 15,4 1-27-15,0 0 11 0,0-1-11 16,0 0-24-16,0-1-31 0,0 1 13 15,4-3 32-15,-2 2 19 0,4-4 21 16,-2 0 17-16,3-2 19 0,1-2-1 16,0-2-35-16,-2 0 15 0,5-1 21 15,-3-4 9-15,2 3 3 0,-6-3-10 16,7-1 1-16,-3-1-3 0,-4-2 0 0,2-3-12 16,1 1 12-16,-3-2 3 0,2 0 15 15,0-1 25-15,-2-2-7 0,-2 5-36 16,-2 3 39-16,4 2 49 0,-4 3-7 15,0 3-39-15,0 3-15 0,-4 2 13 0,4 1 41 16,0 0 3-16,-6 2-84 0,6 3-47 16,-6 3 32-16,0 4 15 0,4 2 0 15,-5 2-24-15,1 2-39 0,4 0 2 16,-2 0-26-16,4-1 6 0,-2 0 11 16,2-5-8-16,0 1-31 0,2-2-30 15,-2-3-98-15,4 1-110 0,2-2-207 16,-4-2-222-16,3-3-521 0,-1 0-551 15</inkml:trace>
  <inkml:trace contextRef="#ctx0" brushRef="#br0" timeOffset="99553.31">4118 7141 3022 0,'0'0'1117'0,"0"0"-909"16,0 0-124-16,0 0 40 0,0 0 91 0,0 0 55 15,0 0-69-15,0 0-58 0,0 0-37 16,0 0-33-16,0 0-15 0,-6 12 14 16,6-9-14-16,-2 4-4 0,-3-2-5 15,5 2-22-15,-2 1-12 0,0-2-15 16,2 0 1-16,0 0-1 0,0-1-12 16,0-2-3-16,2 1 12 0,0 0-16 15,-2-1-14-15,5-2-24 0,-3 0-4 16,-2 1 7-16,6-2 5 0,-6 0 4 15,4-2-4-15,-2 1 13 0,2-3-16 0,-2 1 31 16,2-1-9-16,-2 1 29 0,-2-2 1 16,5-2 82-16,-1 1-28 0,-4-2 10 15,6 1-28-15,-6 0-8 0,6 0 11 16,-6 3 49-16,4 1 15 0,-4 0-16 16,0 3-51-16,0 0-35 0,0 0-1 15,0 0 0-15,0 3-30 0,0 0 6 0,0 1 24 16,0 3 42-16,0 0-42 0,-4 2-16 15,4-1-56-15,-6 0-46 0,6 1-100 16,-6 0-80-16,4 0-179 0,-5-2-596 16,7-2-481-16,-2-2-581 0</inkml:trace>
  <inkml:trace contextRef="#ctx0" brushRef="#br0" timeOffset="99915.3">4184 7231 1676 0,'0'0'2602'0,"0"0"-1948"0,0 0-431 0,0 0-107 16,0 0 35-16,0 0 47 0,0 0-23 16,0 0-48-16,0 0-27 0,0 0-55 15,6 2-42-15,-6-2-3 0,0 0 0 16,0 0 2-16,4 0 16 0,-2-2-18 0,3-1-1 16,-3 1 1-16,4-2 1 0,-2 0 26 15,-2-1 0-15,4 0-6 0,-4-1 34 16,4-4 5-16,1 1 54 0,-1-3-2 15,-2-3-94-15,2 1-18 0,-4 1-30 16,9 1-19-16,-9 1 34 0,0 1 15 16,2 3 0-16,-2 4 24 0,-2 0-21 15,0 2 0-15,0 1-3 0,0 0-20 16,0 0-4-16,0 0-21 0,4 0-21 16,-4 1-18-16,0 1 2 0,2 1 52 0,-2 2 15 15,0 1 3-15,0-2-21 0,0 2-28 16,0-2-59-16,0 1-41 0,0-3-48 15,0 2-125-15,0-3-196 0,0 1-221 16,0 0-319-16,0-2-253 0,0 0-167 0</inkml:trace>
  <inkml:trace contextRef="#ctx0" brushRef="#br0" timeOffset="104014.3">6371 7213 2606 0,'0'0'696'0,"0"0"-375"0,0 0-204 15,0 0-41-15,0 0 106 0,0 0 34 16,0 0-54-16,0 0-23 0,0 0 7 0,0 0-27 16,0 0-20-16,-2 2-69 0,4-7-30 15,4-2-49-15,-4-5-24 0,4 2 42 16,1-3 5-16,-1 1 26 0,-2-1 11 16,2 1-11-16,0-1-30 0,-1-2-4 15,5 1-18-15,-4 2 39 0,0 0 13 16,0 3 50-16,1 1-23 0,-1 1-8 15,-2 5-19-15,2-2-12 0,0 3-12 16,-1 1-19-16,-3 2 15 0,4 5 28 16,-2 2 28-16,2 3 33 0,-2 1 13 0,0 3-6 15,-2 2-44-15,3 0 3 0,-3 0-27 16,-2-2-16-16,4-1-24 0,-4-2 25 16,2-2-16-16,-2-4 30 0,4-2 1 15,-4 1 11-15,0-5 1 0,0 0-10 16,2 1 16-16,-2-2 32 0,0 0 38 0,0 0-2 15,0-2 18-15,4 1 21 0,-4-3-16 16,2 0-66-16,2-2-43 0,1-4-40 16,1 2-51-16,-2-3-4 0,4 0-17 15,-4 0-32-15,5-2-9 0,-1 1 5 16,2 1 28-16,-2 2 58 0,-1 0 19 16,-1 3 21-16,2 0 22 0,-2 4 22 15,1-2 40-15,-7 3 24 0,6 1-6 16,-6 0-40-16,4 1 12 0,-4 4 47 0,2 1 11 15,-2 1-18-15,4 4 9 16,-4 0-7-16,2 0 12 0,-2-1 7 0,0 1-65 16,0-2-11-16,4 0-7 0,-4 0 6 15,0-3-11-15,0-2-14 0,0 0-11 16,2 2-12-16,-2-3 9 0,0-1-9 16,0-1-1-16,0 0-26 0,0 2-67 0,0-3-79 15,0 1-35-15,0-1-59 0,-2 0-200 16,2 0-297-16,0-3-710 0,0 0-524 0</inkml:trace>
  <inkml:trace contextRef="#ctx0" brushRef="#br0" timeOffset="104414.58">6842 7174 1467 0,'0'0'1488'0,"0"0"-942"16,0 0-186-16,0 0-99 0,0 0 72 15,0 0 0-15,0 0-67 0,-20 10-65 0,13-5-61 16,1-1-64-16,0 4-18 0,4-1-19 16,-2-1 7-16,2 1-40 0,2-1-6 15,0 0-46-15,0 0-21 0,2-1-21 16,-2-3-18-16,6 3-10 0,-2-5 31 15,-2 1 15-15,4-1 3 0,5-1 2 16,-7-3-2-16,2 2 51 0,0-2-8 16,-2 1-13-16,-2-2-3 0,-2-1 16 15,5 1-7-15,-5-2 31 0,0 1 22 16,0 0-20-16,-5-2 24 0,3-1-1 0,-2 2-4 16,-2 2-15-16,6-4-6 0,-6 4-12 15,4 1-37-15,0 1 49 0,2 1-3 16,0 1-16-16,0 1-64 0,0 0-78 15,2 1-165-15,0 2-124 0,-2-1-104 16,6 2-251-16,-2 0-728 0,-2 0 755 0</inkml:trace>
  <inkml:trace contextRef="#ctx0" brushRef="#br0" timeOffset="105224.69">7010 7172 3823 0,'0'0'1152'16,"0"0"-814"-16,0 0-189 0,0 0-22 15,0 0 97-15,0 0 24 0,0 0-70 16,0 0-67-16,0 0-75 0,0 0-36 16,0 0-45-16,-19 2-3 0,15 1-3 15,0 3 18-15,-2 0 33 0,2 0-2 16,1 1-21-16,-1 0-40 0,4-1-15 15,0 1 20-15,0-2 13 0,4 1 0 16,-1-3-1-16,3 0 16 0,0-2 15 0,-4-1 15 16,4 0 1-16,5-1 26 0,-5-4-2 15,2-2-4-15,2 1 0 0,-6-2-19 16,3-2 13-16,3 0-3 0,-4 1 9 16,0-1 15-16,1-3 13 0,-3 2-47 0,2-3-2 15,0 2-12-15,-2-3-9 16,-2-1-43-16,2 0-20 0,-1 0 5 0,1 1 12 15,-4 3 37-15,0 2 30 0,2 2 0 16,-2 4 64-16,0 3 5 0,0 1-51 16,0 0-17-16,0 4-1 0,-2 1 43 15,-2 4 32-15,1 7 73 0,-1 2 0 16,2 1-37-16,-2 1-48 0,2 2-34 16,-2-3-29-16,4-1-3 0,0-2-13 15,0-2 16-15,6-3 12 0,-6-3-12 16,6 0 0-16,-2-2 1 0,-1-2 0 15,1 1 24-15,2-3-10 0,-2 1 0 0,0-3-15 16,2 0 2-16,3 0 13 0,-3-3-13 16,4 1 0-16,1-4-2 0,1 3-3 15,0-1-12-15,1-2-3 0,-1 1-10 16,1 0-2-16,-1 2-24 0,-4-3 24 0,0 2 6 16,3-1 21-16,-5 0-12 0,0 2 12 15,-2-1-7-15,-4-2 10 0,7 3 0 16,-7-2 1-16,0 1 1 0,0-2-2 15,0 1-1-15,-3-2-1 0,-1 1 0 16,0 1-10-16,0-2-6 0,-2 4-15 16,4-1-7-16,-4 2 10 0,1 1 12 15,5 1 17-15,-2 3-20 0,-2 1 21 16,4 0 3-16,-2 6 21 0,-2-3-6 16,4 5 0-16,0-1-18 0,0 2-21 15,0-1-15-15,6 1 0 0,0-2-9 0,-1 0 6 16,1-3-19-16,0-1 22 0,4-2 36 15,-3-1 0-15,5-3 12 0,-2-1-9 16,1 0 18-16,-1-2-21 0,2-2-1 16,-3-1-1-16,3 1-19 0,-4-2-24 15,3 1-40-15,-5-1-51 0,0 0-82 16,0 1-166-16,-2-1-216 0,-4 1-337 0,7 2-133 16,-7-1-595-16,0 0 890 0</inkml:trace>
  <inkml:trace contextRef="#ctx0" brushRef="#br0" timeOffset="105580.45">7462 7012 2764 0,'0'0'1499'0,"0"0"-1047"0,0 0-173 16,0 0-11-16,0 0 118 0,0 0-66 15,0 0-124-15,0 0-99 0,0 0-70 16,0 0-24-16,7 3 9 0,-9 6 54 16,-3 3 37-16,3 5 8 0,-2 4-3 15,4 0-63-15,-6 1-6 0,6-3-30 16,0 2-9-16,0-3-36 0,0-2 9 15,4-3 6-15,-2-2-3 0,2 0-15 16,3-3-6-16,-5-2-15 0,4-1 9 16,-4-1-16-16,4-1-92 0,-6-2-49 15,4-1-109-15,-2 0-190 0,-2-2-198 0,0-3-607 16,0 3-1057-16</inkml:trace>
  <inkml:trace contextRef="#ctx0" brushRef="#br0" timeOffset="106343.21">7934 6970 1509 0,'0'0'1864'0,"0"0"-1401"0,-23-6-363 16,13 5-81-16,-3 1 41 0,3-1 88 15,-2 1 10-15,1 0-21 0,3 0-35 0,0 0-37 16,4 1-38-16,-3-1-15 0,5 1-12 16,-2 2-2-16,4 0-42 0,0 0 17 15,0 3 2-15,0 1 13 0,0 3 12 16,0 3 27-16,4 0 20 0,2 1-1 16,-3 3 0-16,5 1-3 0,-2-1 9 15,-2 1 31-15,2 0-3 0,1-1-1 16,-5-2-21-16,2 3-12 0,2-6-13 15,-4 5-14-15,0-5-19 0,-2 1 0 16,4 0-2-16,-2-2-17 0,-2 0 19 16,0 0-18-16,0-4 16 0,0 1-1 15,0 0-15-15,0-2-80 0,0-3-104 0,0 0-66 16,0-3-132-16,0 0-245 0,0-3-482 16,4 0-352-16</inkml:trace>
  <inkml:trace contextRef="#ctx0" brushRef="#br0" timeOffset="106902.71">7799 7171 1573 0,'0'0'1404'0,"0"0"-1046"0,0 0-272 15,0 0-51-15,17 10 203 0,-7-6 156 16,3-3-52-16,-3-1-67 0,2 3-42 15,-1-3-44-15,3-3-55 0,1 3-24 0,1-2-31 16,-1-3-44-16,-1 1-35 0,3 1-18 16,-7-2-28-16,2 1-14 0,1 1-32 15,-5-1-32-15,4 2-5 0,-1-1-5 16,-3 2 2-16,0 0 18 0,5 1 3 16,-7 0 15-16,0 0 37 0,5 1 32 0,-7 2 27 15,0-2 2-15,-2 1 82 0,2-2 12 16,-2 3 9-16,-2-1 24 0,0 0 0 15,0 2-25-15,0-3 12 0,0 5-9 16,0-3-10-16,0 1-24 0,-2 1-15 16,-2 0-34-16,4 1-9 0,0 0 31 15,0 0-32-15,0-1-14 0,0 1-2 16,6-2 2-16,-2-1 2 0,2 1 12 16,1-1-14-16,-1-2-21 0,4 0 3 0,-4-1-1 15,5-1 7-15,-5-1-9 16,2-3 3-16,0 2 16 0,-3-1 2 0,-3-2 15 15,4 1-14-15,-6-1-1 0,0-1-11 16,0 1-14-16,0 0 22 0,0-2-33 16,-6-1 9-16,-1 1-37 0,3 2 3 15,-6-1 0-15,-2 2 46 0,3 1 15 16,-3 2-3-16,-1 2 3 0,1 2-28 16,6 2 28-16,0 0 46 0,-3 3 30 0,7-1-24 15,-2 2-52-15,2-1-22 0,-2 4-76 16,4-4-94-16,4 3-38 0,-2-2-144 15,4 2-277-15,3-4-550 0,-3-1-878 16</inkml:trace>
  <inkml:trace contextRef="#ctx0" brushRef="#br0" timeOffset="107295.45">8306 7210 3142 0,'0'0'1182'0,"0"0"-1093"0,0 0-89 16,0 0 0-16,-2 17 84 0,-2-11 110 16,4-3-3-16,0 0-72 0,0 1-27 15,0-2-40-15,0-1-13 0,0-1 10 0,0 1 15 16,0-1 9-16,0 0 18 0,0 0 24 16,0 0-9-16,0-1 30 0,4 0-51 15,-2-3-22-15,-2 2-8 0,4-3-19 16,-4-2-6-16,2 1-27 0,-2-1 12 15,4-1-15-15,-2-2-21 0,2-1 6 16,3 0-15-16,-3-3 15 0,2 3-34 16,0-2 47-16,0 1 2 0,0 1-2 15,5 1-49-15,-7 2-6 0,2 1-10 16,5 2 16-16,-5 3 17 0,0-1-5 0,-4 2 27 16,4 1 10-16,-4 0-19 0,4 0-10 15,1 2 7-15,-7 1-9 0,6-1 12 16,-2 2-10-16,-2 1 13 0,2-1-37 15,-2 1-100-15,2-1-85 0,1 0-128 0,-5 0-172 16,0-1-116-16,0-2-374 0,0-1-331 16</inkml:trace>
  <inkml:trace contextRef="#ctx0" brushRef="#br0" timeOffset="110979.04">8845 7095 1159 0,'0'0'1391'0,"0"0"-1049"0,0 0-163 16,0 0 32-16,-6 25 101 0,6-16 25 16,-4 0-95-16,4 0-55 0,0 0-17 15,0-2-28-15,0-2-25 0,-2 1-34 16,2-3-10-16,0-2-9 0,0 0 3 15,0-1 28-15,0 0 18 0,0 0 20 16,2 0 13-16,-2 0-34 0,0-1 27 16,0-3-30-16,0-2-49 0,4 1-48 0,-4-2 1 15,0 0-11-15,2-3 22 0,-2 2-9 16,0-3 4-16,0 4-19 0,0-4-15 16,0 2-15-16,0-1 2 0,0-1-20 15,0 4 12-15,0-1 12 0,0 2 0 0,0 1 22 16,0 2 1-16,0 0-11 0,0 2-30 15,4 1-46-15,-2-3 7 0,3 3-13 16,1-1-3-16,-2 1 12 0,2 0 51 16,4 3 32-16,-1-1-1 0,5 1 3 15,-4 0 0-15,-1-1-21 0,3 1-73 16,-4-1-68-16,5 1-74 0,-7 0-171 16,0-1-248-16,0 1-523 0,-1-2-524 15</inkml:trace>
  <inkml:trace contextRef="#ctx0" brushRef="#br0" timeOffset="111392.16">9077 7095 3086 0,'0'0'1257'16,"0"0"-816"-16,0 0-217 0,0 0-59 15,-27 11 45-15,19-7-16 0,2 3-51 16,-5-3-41-16,7 2-23 0,-6 2-34 16,8-5-33-16,-2 2-12 0,1 1-21 15,3-4-15-15,0 3 0 0,3-5-4 16,1 3 4-16,-2-2-9 0,4 0 8 16,2-1 22-16,-2-1-3 0,1-3 0 15,3 1-6-15,-2-3-7 0,-2 1 10 0,3-1-6 16,-3 1 27-16,-2-2 0 15,-2 1 2-15,4 1 25 0,-2-1-15 0,-4 1 10 16,2 3 14-16,3-2-15 0,-5 3 0 16,0 1 22-16,0-2-4 0,0 2-39 15,0 0-40-15,0 2-3 0,0-1 4 16,0 3 39-16,0 2 18 0,0 1 43 0,0 0-40 16,0 4-21-16,0-4-11 15,0 2-20-15,4 0-138 0,0-4-44 0,-2 1-76 16,4-2-221-16,0-3-202 0,5-1-446 15,-5 0-429-15</inkml:trace>
  <inkml:trace contextRef="#ctx0" brushRef="#br0" timeOffset="111580.57">9207 7129 2387 0,'0'0'1660'0,"0"0"-1044"0,0 0-172 0,-2 20-106 16,-2-13-59-16,4 0-86 0,-2-2-136 15,2 1-57-15,0-2 0 0,0-1-15 16,0 1-51-16,2-3-58 0,-2-1-46 16,0 0-15-16,6-2-21 0,-2-4-124 0,-2-1-441 15,4-4-331-15,-1 1 138 0,-1-2-392 16,-4 5 671-16</inkml:trace>
  <inkml:trace contextRef="#ctx0" brushRef="#br0" timeOffset="111719.97">9232 6968 2763 0,'0'0'710'0,"0"0"-558"16,0 0-152-16,0 0 38 0,0 0 44 15,0 0-82-15,0 0-68 0,2 22-75 16,-2-14-127-16,6-2-175 0,-6 4-360 16,4-4-745-16</inkml:trace>
  <inkml:trace contextRef="#ctx0" brushRef="#br0" timeOffset="112046.7">9352 7142 3003 0,'0'0'678'0,"0"0"-502"0,0 0-175 16,0 0 148-16,0 0 167 0,0 0 0 0,0 0-86 15,0 0-55-15,0 0-50 0,0 0-55 16,6 0-24-16,-6 0-13 0,0-1 4 15,4-1 5-15,-2-1 1 0,-2 3-37 16,0-4-6-16,4 0-34 0,-2 0-8 16,3-2-16-16,-3 1 12 0,4-1 10 15,0 1-40-15,0 3-4 0,0-1 4 16,1 2 24-16,1 1 18 0,2 3 34 16,-6-1 39-16,3 3 44 0,3 2-1 15,-4-2-3-15,2 1-33 0,1 1-19 16,-3-2-23-16,0 2-4 0,0-1-4 0,-2-2-17 15,-2-1-95-15,3-2-79 0,-5 1-100 16,2-1-176-16,-2-1-318 0,0 0-628 16,-2 0-547-16</inkml:trace>
  <inkml:trace contextRef="#ctx0" brushRef="#br0" timeOffset="112537.37">9780 6922 1979 0,'0'0'1860'0,"0"0"-1347"16,0 0-336-16,0 0-149 0,-23-9 61 16,15 9 25-16,-5 0-7 0,1 0-24 15,-1 2-10-15,-1 3 25 0,2 1 36 16,-1 1 18-16,3-1-33 0,0 1-28 15,3 4-52-15,1 0-12 0,0 1 3 16,2 2 7-16,4 2-10 0,-4 1 9 16,4-3-33-16,4 4 12 0,-4-2-3 15,2-2-9-15,0 0-2 0,4 0-1 0,-2-4-2 16,-2-1-16-16,5 1-9 0,-3-2 0 16,-2-2-6-16,-2 1-28 0,4-2 25 15,-4-3-28-15,0 2-15 0,0 1-39 16,0-3-22-16,0 2-15 0,0-2-20 15,-4-1-67-15,4 0-170 0,-2 1-239 16,2-2-549-16,-4 0-458 0,4-4 909 0</inkml:trace>
  <inkml:trace contextRef="#ctx0" brushRef="#br0" timeOffset="112997.6">9606 7089 843 0,'0'0'2637'0,"0"0"-2113"0,0 0-429 16,0 0-64-16,0 0 103 0,10 20 90 15,-3-15-33-15,1-1-47 0,0 2-12 16,2-5-37-16,-1 3-37 0,5-1-52 0,-1 0-6 16,-1-3-3-16,2 1 1 0,-1-1-19 15,-1 0-37-15,5-1-31 0,-7-2 34 0,0 2-7 16,-1-1-5-16,1 0-1 0,-6 0-6 15,2 2 19-15,1-1 30 0,-7 1 25 16,4 0 33-16,-4 0 10 0,0 0-42 16,0 0 21-16,-4 0 27 0,4 0 46 15,0 0 59-15,0 0-4 0,0 0 23 16,0 1-18-16,0 2-24 0,0 0-40 16,0-2-43-16,0 3-18 0,0-4-30 15,0 5-3-15,0-3 0 0,4 0-18 16,-4 0-6-16,2 0-12 0,2-1 8 15,-2 2 19-15,4-3 12 0,-2 0 24 16,-2 1-2-16,0-1-7 0,-2 0-13 0,0 0-1 16,0 0 26-16,0 2 18 0,0-2 13 15,0 0-25-15,0 0-33 0,0 1-18 16,0 2 17-16,5 0-10 0,-3-1-71 16,-2 1-78-16,4 0-68 0,-2-2-22 0,4 1-170 15,-2-2-547-15,2-2-696 0,5-3-338 16</inkml:trace>
  <inkml:trace contextRef="#ctx0" brushRef="#br0" timeOffset="113351.46">9995 6986 2977 0,'0'0'1202'0,"0"0"-820"0,0 0-200 16,0 0 17-16,8-18 127 0,-6 16-7 15,-2-1-46-15,0 1-65 0,0-1-66 0,0 2-31 16,0 1-18-16,0 0-14 0,0 0-40 16,0 0-39-16,0 1-36 0,0 2-1 15,0 3-11-15,0 3 48 0,0 5 70 16,0 2 2-16,-2 5-33 0,-2-2-38 15,4 1-1-15,-2-1-15 0,0-1-30 16,2-3 21-16,0 0 0 0,0-3-1 16,0-1-23-16,0-6-24 0,0 2-24 15,0-1-34-15,2-5-21 0,0 1-39 0,-2-1-49 16,0-1-141-16,6-4-172 0,-6 1-544 16,6-3-160-16,-2-3-920 0</inkml:trace>
  <inkml:trace contextRef="#ctx0" brushRef="#br0" timeOffset="113575.4">10152 6913 3513 0,'0'0'1089'0,"0"0"-938"16,0 0-53-16,-4 22 171 0,-3-8 133 15,5 1-72-15,-2 5-74 0,-2 0-48 16,0 4-42-16,2-1-91 0,-3 0-75 0,3-1-18 15,2-1-18-15,2-6-46 0,0-2-26 16,2-2 3-16,2-3 2 0,3-1-42 16,-3-4-42-16,-4 1-70 0,4-4-218 15,-2 0-602-15,-2 0-483 0,0-4-672 0</inkml:trace>
  <inkml:trace contextRef="#ctx0" brushRef="#br0" timeOffset="114266.07">10462 7172 1732 0,'0'0'1707'0,"0"0"-1280"0,0 0-191 15,0 17 13-15,0-14 54 0,0 1-91 16,0-1-68-16,0 0-55 0,0-2-16 16,0-1 21-16,0 0 28 0,0 0 27 15,0 0-46-15,4-1 15 0,-4 0-9 16,0-4 45-16,2 1-82 0,-2-2-24 16,4 1 0-16,-4-2 13 0,0-2-1 0,2 0 3 15,-2-2-9-15,0 1-24 0,0-1-17 16,0-2-10-16,0 1 18 0,0-1-18 15,0 4-3-15,0 0 3 0,0 5 34 16,0-1-35-16,0 2-1 0,0 0 0 16,0 3 16-16,0 0-17 0,0 0-18 0,0 0-21 15,0 0-13-15,4 0-23 0,-4 0-6 16,7 3 30-16,-5 0 27 0,4-2 12 16,2 2-28-16,-2-2-17 0,1 0-36 15,3 0-28-15,-6-1-33 0,2 0-46 16,5 0-150-16,-5 0-380 0,0 0-713 15,0 0-565-15</inkml:trace>
  <inkml:trace contextRef="#ctx0" brushRef="#br0" timeOffset="114641.24">10644 7106 2696 0,'0'0'1432'0,"0"0"-1044"0,0 0-120 15,0 0 42-15,-9 18 43 0,5-13-93 16,2 2-130-16,-2 0-84 0,-2 0-28 0,6-1 0 16,-2-1-16-16,-2 2-2 0,4-1-2 15,0-5-13-15,0 2-9 0,0 0-37 16,4 0 16-16,-2-3 21 0,2 0 12 16,-2 0 12-16,4 0 28 0,1-5-7 15,-3 0-19-15,2 2 1 0,-2-4-1 16,2-1 22-16,-2 2-24 0,-2-2-18 15,3 2-9-15,-3-2 21 0,-2 1 6 0,4 3 33 16,-4 0 28-16,0 2 14 0,0 1 4 16,0 1-46-16,0 0-33 0,0 0-15 15,0 3 15-15,2 1 0 0,-2-1 9 16,0 5 45-16,0 0-15 0,4 5-27 16,-4-3-12-16,6-1-21 0,-4 1-54 15,4-2-55-15,1 1-39 0,-1-5-25 0,2-1-22 16,4-3-52-16,-3-1-235 0,3-4-727 15,-6 0-905-15</inkml:trace>
  <inkml:trace contextRef="#ctx0" brushRef="#br0" timeOffset="114908.01">10844 6931 3816 0,'0'0'994'15,"0"0"-994"-15,0 0 2 0,0 0 23 16,0 0 210-16,-4 26 58 0,4-13-66 16,-2 2-42-16,2 3-34 0,-4 1-18 15,2 0-4-15,2 3-50 0,0-3-43 16,0 0-33-16,0-2 30 0,0 1-33 16,2-4-1-16,2-1-2 0,-2-2-21 0,2-1-45 15,2-3-34-15,-6-2-20 0,0 0-22 16,3-3-28-16,-3-2-66 0,0 0-178 15,0-1-192-15,0-5-184 0,-3 2-611 16,3-3-813-16</inkml:trace>
  <inkml:trace contextRef="#ctx0" brushRef="#br0" timeOffset="115455.73">10770 7059 2526 0,'0'0'1286'16,"0"0"-1091"-16,0 0-3 0,0 0 165 15,25 7 30-15,-15-3-115 0,0-3-120 0,3 0-43 16,-3 1-24-16,2-1-67 16,-1 1-18-16,1-2-33 0,5 1-25 0,-9 0-45 15,0-1-40-15,3 2-52 0,1-2-56 16,-8 0-82-16,2 0-207 0,-2 1-202 0,-1-1-254 15,1 1 216-15,-2 0 79 16,-2 0 545-16,4 2 156 0,-4-3 489 0,2 2 74 16,-2 0-21-16,0 1-47 0,4-2-38 15,-4 0 1-15,2 2-41 0,2-2-39 16,-4 1-13-16,0 1-37 0,4-2-90 16,-4 2-114-16,7 0-51 0,-3-2-18 15,-2 2 2-15,4-2-8 0,0-1-19 16,0 2-6-16,5-2-18 0,-7 0-6 15,2-2-21-15,0 1-15 0,0-3-7 16,5 1 4-16,-5-1 37 0,-4-1-43 0,0-1 26 16,2 0-69-16,-2 0 24 15,-2 0-12-15,0-1 3 0,-2 0 0 0,-2 0 73 16,4 2 55-16,-2 1 67 0,0 3 24 16,2 1 5-16,0 0-30 0,-4 1-78 15,2 3-28-15,-2 2 85 0,-3 1 14 16,1 1-17-16,4 3-46 0,-2 1-16 0,2 0-35 15,-2 1-24-15,4 2-12 0,0-3-15 16,6 0-49-16,0 0-9 0,0-4 13 16,1 2-4-16,5-4-9 0,-4-2-49 15,3 0-92-15,-3-3-148 0,2 1-532 16,-6-2-650-16,3-3-638 0</inkml:trace>
  <inkml:trace contextRef="#ctx0" brushRef="#br0" timeOffset="121259.15">21285 2073 1304 0,'0'0'1159'0,"0"0"-647"16,0 0-176-16,0 0-120 0,0 0-29 16,0 0-1-16,0 0 15 0,0 0-20 15,0 0-29-15,0 0-31 0,2-5-23 16,-2 5-15-16,0 0-21 0,0 0-19 15,0 2-22-15,0-1-21 0,0 5-3 16,0 2 3-16,0 6 49 0,0 2 43 16,0 7 12-16,-2-1-22 0,2 5-21 15,-4-2-42-15,2 1-19 0,2-1-21 16,0-1-15-16,-4-2-7 0,4-3-39 16,0-2-44-16,0-3 34 0,0-2-46 0,4-6-99 15,-2-1-99-15,-2-2-190 0,4-3-101 16,2 0 5-16,-3-5-386 0,1 0-364 15</inkml:trace>
  <inkml:trace contextRef="#ctx0" brushRef="#br0" timeOffset="121618.04">21614 2028 1653 0,'0'0'1850'0,"0"0"-1324"15,0 0-378-15,0 0-148 0,0 0 0 16,0 0 45-16,0 0 1 0,0 0-46 0,0 0-15 15,0 0-93-15,-6 18 108 16,4-4 81-16,-2 6 56 0,-3 3-10 0,1 2-28 16,0 3-53-16,2-2-46 0,-7 1-9 15,5-3-25-15,-2-4-7 0,4-2-26 16,-2-2-17-16,2-4-22 0,4-4-49 16,0-2-97-16,0-2-136 0,0-4-219 15,0 0-545-15,0-2-467 0</inkml:trace>
  <inkml:trace contextRef="#ctx0" brushRef="#br0" timeOffset="122796.11">22327 2067 2283 0,'0'0'1047'0,"0"0"-730"0,0 0-222 16,0 0 6-16,0 0 138 0,0 0 91 15,0 0-95-15,0 0-118 0,0 0-117 16,0 0-93-16,0 0 65 0,-6 23 28 16,6-3 120-16,-6 5 6 0,6 2-80 0,-4 3-46 15,-3-1-55-15,7-2-25 0,-6-2-37 16,6-4-71-16,0-6-26 0,0-2 14 15,0-5 71-15,2-2 31 0,2-4-53 16,-4 1-194-16,7-3-216 0,-7-4-231 16,2 0-861-16</inkml:trace>
  <inkml:trace contextRef="#ctx0" brushRef="#br0" timeOffset="123187.37">22614 2036 2489 0,'0'0'1434'16,"0"0"-1083"-16,0 0-351 0,-6-17-137 16,6 13 137-16,0 2 146 0,0 1 6 15,0-1-19-15,0 2-56 0,0 0-77 16,0 3-9-16,0 3-121 0,4 3 130 0,-2 8 19 16,-2 5 132-16,0 5 3 0,0 4-35 15,-2 1-82-15,-2 2-37 0,4-2-46 16,0-3 18-16,0-3-33 0,4-4-34 15,-2-4-16-15,5-4 62 0,-3-2 36 16,2-3 11-16,0-3-81 0,-2-1-106 16,3-1-93-16,3-4-130 0,-4 0-261 0,0-1-610 15,0-7-376-15</inkml:trace>
  <inkml:trace contextRef="#ctx0" brushRef="#br0" timeOffset="123565.24">22914 2025 420 0,'0'0'550'0,"0"0"186"15,0 0-340-15,0 21-192 0,0-12-35 0,0 1-18 16,-2 1 62-16,2 1-49 0,0-2-119 15,-4 0-45-15,4 1-17 0,0-4-19 16,0 0-89-16,4 0-4 0,-4-2-96 16,6-1-37-16,-6 0-163 0,6-2-301 15</inkml:trace>
  <inkml:trace contextRef="#ctx0" brushRef="#br0" timeOffset="123935.05">23020 1980 2199 0,'0'0'703'0,"0"0"-306"15,0 0-190-15,0 0-42 0,0 0 21 16,0 0-186-16,0 0 34 0,0 0-18 16,0 27 217-16,0-9 59 0,0 3-33 0,0 3-65 15,-2 0-75-15,-3 1-70 16,-1-2-49-16,6 1-34 0,-4-2 10 0,0-3-28 15,2-2-86-15,2-3-50 0,0-4-6 16,0-3 10-16,0-2 19 0,2-2 23 16,2-3-69-16,-2 0-262 0,0-6-230 0,4 2-828 15</inkml:trace>
  <inkml:trace contextRef="#ctx0" brushRef="#br0" timeOffset="124201.85">23154 1962 2470 0,'0'0'1523'0,"-6"30"-1276"0,2-10-150 15,-3 4-4-15,1 4 209 0,2 2-11 16,-2-2-141-16,2 1-88 0,2-5-62 15,-2-1-70-15,4-4-34 0,0-2-24 0,4-3 33 16,2-3-10-16,0-2 7 0,-2-1-41 16,2-3-25-16,5 0-70 0,-5-3-125 15,0-1-187-15,0-1-262 0,-2 0-617 16</inkml:trace>
  <inkml:trace contextRef="#ctx0" brushRef="#br0" timeOffset="125649.28">21223 2317 362 0,'0'0'1372'16,"0"0"-700"-16,0 0-276 0,0 0-148 16,0 0-37-16,0 0 15 0,0 0 14 15,0 0-7-15,0 0-53 0,0 0-53 16,-6-3-21-16,6 3-50 0,0 0-28 16,0 0-26-16,0 0 0 0,0 3-2 15,0-1-9-15,0 5 9 0,0 2 57 0,0 2 48 16,0 2 6-16,0 0-19 0,6 1-27 15,-2-2-16-15,3-2 0 0,-1-1-49 16,0-1 0-16,2-2 1 0,1 0 1 16,-3-3-1-16,4 0 2 0,-2-2-3 15,3-1-12-15,-3 0-28 0,0-1-15 16,3-3 15-16,1 0-22 0,-8 0 7 0,2-1-3 16,0 0-7-16,1 0-22 0,-3-1-55 15,-4 1 5-15,2-1 9 0,-2 0-29 16,0-1-139-16,0-1-178 0,-2 1-314 15,-2-2-255-15,2 3-305 0</inkml:trace>
  <inkml:trace contextRef="#ctx0" brushRef="#br0" timeOffset="126196.96">21478 2295 1410 0,'0'0'1264'0,"0"0"-818"0,0 0-276 16,0 0-97-16,0 0 70 0,0 0 148 15,16 22 39-15,-16-14-84 0,6 0-85 16,-2 0-75-16,1 0-36 0,-3-2 11 15,4-1-9-15,0 0-2 0,-2-2-17 0,2 1 4 16,-4-3 0-16,3 1 9 0,-1-2-16 16,2 0-8-16,0 0 8 0,-2-2-30 15,-2 0-3-15,4-2-43 0,1 0 16 16,-3-1-4-16,0 0-27 0,2-2 12 16,-2 2 9-16,-2-3-9 0,2 1-6 15,-1-1-1-15,1-1-6 0,-2 0-27 0,2 0-97 16,-2 0-54-16,4 2-19 0,-2 0 35 15,0 2 59-15,3 1 3 0,-1 1-1 16,0 3-33-16,4 0-42 0,-3 0-30 16,-3 0-8-16,2 3-19 0,0-2 12 15,-2 3-88-15,2 0-287 0</inkml:trace>
  <inkml:trace contextRef="#ctx0" brushRef="#br0" timeOffset="127016.29">22232 2301 1646 0,'0'0'1013'16,"0"0"-682"-16,0 0-75 0,0 0-14 0,0 0 74 16,0 0 2-16,0 0-66 0,0 0-100 15,0 0-50-15,0 0-47 0,-6-15-55 16,6 16-15-16,0 0-59 0,2 4 24 16,-2 2 50-16,4 2 87 0,-4 2 36 15,0 4 6-15,2-4-19 0,0 2-31 16,-2-1-15-16,6-5-27 0,-6 1 15 15,7-1 0-15,-3-2-16 0,-2-1-6 16,2-1 1-16,2-1-4 0,0-1 7 0,-2-1 5 16,3 0-6-16,3-1-2 0,-2-4-31 15,3-1-33-15,-3 0-21 0,0-3-22 16,-2 1 49-16,5-2-40 0,-3 0 42 16,-2 0-8-16,0-2-49 0,1 0-47 0,-5-1 1 15,4 2-100-15,-2 2-130 0,-4 1 38 16,0 3 2-16,0 2-76 0,0 2-225 15,0 1-767-15</inkml:trace>
  <inkml:trace contextRef="#ctx0" brushRef="#br0" timeOffset="127691.99">22598 2305 1729 0,'0'0'1484'0,"0"0"-982"0,0 0-257 0,0 0-163 15,0 0-22-15,0 0-47 0,0 0-13 16,0 0-38-16,0 0 38 0,0 0 13 15,4 20 99-15,-4-9 50 0,0 3-4 16,4 0-44-16,-2 0-68 0,-2-1-36 0,6-2-10 16,-6-3 0-16,5-1 0 0,-3-2 86 15,2-1-6-15,-2-2-49 0,2 1 21 16,-2-3-9-16,2 0-4 0,0 0 17 16,-4 0-14-16,7-5-26 0,-1 0-16 15,0 0-48-15,0-3 8 0,0 1-21 16,1-3 3-16,-5 1-7 0,4-1-27 0,0-2-3 15,-2 0-87-15,-2-1-35 16,4-2 20-16,1 1-152 0,-1 1-60 0,0 0-155 16,2-1-132-16,-2 5-38 15,1 2-58-15,-1 3 254 0</inkml:trace>
  <inkml:trace contextRef="#ctx0" brushRef="#br0" timeOffset="128598.13">21922 2000 749 0,'0'0'1472'0,"0"0"-974"0,0 0-203 16,0 0-125-16,0 0 22 0,0 0 55 15,0 0-26-15,0 0-45 0,0 0-78 16,0 0-98-16,0 0-10 0,0 7 10 16,0 1 20-16,0 4 114 0,0 3 9 15,0 5-22-15,0 4-35 0,4 5 0 16,-4 4 4-16,0 0-4 0,0 6-4 15,-4 0-15-15,2 2-48 0,-2 0-19 16,-2-2-31-16,1-2 19 0,-1-5-22 16,0-4-24-16,2-4 18 0,2-6 22 0,-2-4 0 15,4-2 17-15,0-5-61 0,-2-2-67 16,2-3-128-16,0-2-209 0,0-2-234 16,2-2-599-16,-2-6-618 0</inkml:trace>
  <inkml:trace contextRef="#ctx0" brushRef="#br0" timeOffset="129645.63">21837 2476 871 0,'0'0'1249'15,"0"0"-819"-15,0 0-220 0,0 0-62 16,0 0 54-16,0 0 107 0,0 0 20 16,0 0-23-16,0 0-56 0,0 0-49 15,0 0-56-15,0 4-62 0,0 1-46 16,-2 1-3-16,-2 2 30 0,4 2 16 0,-2 2 3 15,2 0-4-15,0 1-9 16,0-2 0-16,2 2-21 0,-2-1-31 0,6 0 22 16,0-1-1-16,-1-3-39 0,3-1-12 15,2-1 9-15,-6-2-12 0,7-4-4 16,-3 0 17-16,8-4 0 0,-5-3-52 0,1-2-22 16,5-1-58-16,-1-2 17 15,-3 0 4-15,3 0-34 0,-6-1-63 0,1 1-126 16,-5-2-224-16,2 1-400 0,-4-1-209 15,1 4-253-15</inkml:trace>
  <inkml:trace contextRef="#ctx0" brushRef="#br0" timeOffset="133374.87">21910 3717 1790 0,'0'0'1181'0,"0"0"-823"15,0 0-183-15,0 0-58 0,0 0 50 16,0 0-16-16,0 0-37 0,0 0-42 15,0 0-34-15,0 0-38 0,-5-3-18 16,5 3-32-16,0 0 19 0,-4 0 11 0,2 0 1 16,2 0 19-16,-4 0 22 0,2 0 17 15,-2 0-8-15,-2 0 6 0,4 0-15 16,-3 0 3-16,-1 2-9 0,2 0-13 16,-2-2 15-16,0 3 1 0,-5-2-3 15,5 2-16-15,0-1 0 0,2 1 18 16,-6-1-2-16,3 0 6 0,1 1 18 15,0-1 13-15,0 2-1 0,2-3 22 16,-1 1-3-16,3 1-21 0,-4-2-16 16,2 4-4-16,2-4-17 0,-2 0-13 15,4 2-3-15,-2-2-19 0,-2 1-3 0,4 1-24 16,0-1-9-16,0-1 14 0,0 4-8 16,0-3 33-16,0 1-9 0,0-1-3 15,0 2 10-15,0-1 18 0,0 0-13 16,0 0 13-16,0-1-13 0,0 4 1 15,0-3 12-15,0 1-22 0,6-2 23 0,-6 1-42 16,4 0 4-16,-4 1 15 0,6-1 23 16,-4 0-11-16,2-1-5 0,3-1-7 15,-3 3 13-15,2-4 12 0,0 1 2 16,0 2 14-16,5-2-15 0,-5 1 1 16,2 0-1-16,-2 0 2 0,1-1 69 15,1-1 52-15,-2 0-46 0,-2 2-41 16,0-2-6-16,2 0-6 0,-6 0-1 15,7 0 4-15,-3-2-6 0,-2 2-4 16,2-1-18-16,-2-1-20 0,2 0-36 0,2 0 7 16,-6-2-41-16,5 3 15 15,1-3-15-15,-6 2 19 0,6-2-39 0,0 1 3 16,-6-1 9-16,6 1-43 0,-2 0 23 16,-1 1-18-16,1-1 25 0,-2 0 2 15,0 0 29-15,-2 1 80 0,4 0 0 16,-2 0 64-16,-2 0-61 0,0 1-3 0,0-2 2 15,0 0 29-15,0 2 33 0,0-2-13 16,0 1 0-16,0-2-29 0,-2 2-6 16,2-3 16-16,-4 1-32 0,4 1 0 15,0-2 0-15,-2 0 0 0,0 2-45 16,2-2 45-16,-4 1 3 0,1 2 92 16,-1-3-44-16,2 3-23 0,-2 1-3 15,4-1 29-15,-6 0-3 0,0 2-10 16,4-1-29-16,-5 1 1 0,1 0 9 0,0 0 16 15,0 0 2-15,0 0-8 0,-1 1-17 16,1 0-15-16,2-1-9 0,-2 1 9 16,2 1 2-16,-2-1 1 0,4-1 10 15,-3 0-13-15,5 0-1 0,-2 0-21 16,-2 0-47-16,4-1-51 0,0 1-19 16,-2-2-19-16,-2 2-24 0,4 0-22 0,0 0-79 15,0 0-107-15,-2 0-168 16,0 3-570-16,2-2 407 0</inkml:trace>
  <inkml:trace contextRef="#ctx0" brushRef="#br0" timeOffset="133918.29">21757 3780 696 0,'0'0'1151'0,"0"0"-623"0,0 0-301 15,0 0-147-15,0 0 7 0,0 0 103 16,0 0 21-16,0 0-67 0,0 0-52 16,-7 19-15-16,7-13 15 0,0 0 9 15,0 0 25-15,0 4 12 0,0-3 8 16,0 4-15-16,0-3-16 0,2 3-19 15,-2 0 6-15,0 1-47 0,0 0 7 16,0 1 6-16,0-2 27 0,5 1-33 16,-5 1-44-16,0-3-17 0,0 1 0 0,-5 0 2 15,5-1-2-15,0 2-1 16,-2-3-2-16,-2-1 1 0,4 2-2 0,0-1 1 16,-2-2-17-16,0 1 1 0,2-2 6 15,0 1-31-15,-4-2-3 0,2 0-31 16,2-1 9-16,0 1-9 0,0-1-38 0,-4 0-34 15,2-2-83-15,2 1 0 0,0-3-116 16,0 1-618-16,-4-1-166 0,4 0-214 16</inkml:trace>
  <inkml:trace contextRef="#ctx0" brushRef="#br0" timeOffset="134873.73">21990 3750 401 0,'0'0'33'0,"0"0"544"0,0 0-294 0,0 0-117 16,0 0-62-16,0 0 23 0,0 0-26 15,0 0-26-15,0 0-24 0,0 0 37 16,-4 11 35-16,4-11 36 0,0 1 16 15,0 0-7-15,0 2-30 0,0-2-6 16,0 1-13-16,0 2 63 0,0 1 25 16,0 1-3-16,0 1-37 0,0 0 3 0,0 4-6 15,0-3-15-15,-2 4-25 0,2 1-34 16,0 0-19-16,0 1-9 0,-4-1-19 16,2 1-12-16,-2 1 3 0,2-3-16 15,2 2 7-15,-5-1-22 0,-1-1-2 16,6-2 0-16,-6 2 14 0,6-5 19 15,-2 2 15-15,-2-1 3 0,4-2-9 16,-2 2-9-16,0-1-19 0,2-2-15 0,0 1 0 16,-4-1-15-16,4 0 13 0,0 1-26 15,0-1-36-15,0-2-22 0,0 1 37 16,0 1-46-16,4-3-66 0,-4 2 9 16,0-3-28-16,0 0-71 0,0 0-96 0,0-1-237 15,0 0-528-15,0 0-222 0</inkml:trace>
  <inkml:trace contextRef="#ctx0" brushRef="#br0" timeOffset="135665.04">21752 4048 437 0,'0'0'1440'15,"0"0"-1047"-15,0 0-241 0,0 0-71 0,0 0 51 16,0 0 77-16,0 0-19 0,0 0-46 16,0 0-26-16,0 0-45 0,0 0 23 15,11 13 21-15,-9-10 32 0,4 2 80 16,0 2 60-16,0-1-118 0,3-1-57 15,-3 2-12-15,4-2-10 0,3 1-21 0,-5-1-16 16,0-3-15-16,5 2-22 0,-1-3-5 16,-4 0-1-16,5-1-12 0,3 0-27 15,-5-2-9-15,1-2-7 0,-2 2-7 16,3-3 20-16,-3 0 11 0,-4 0 16 16,0 2-18-16,1-2-53 0,-3-1 0 15,-2 0 12-15,2 0 62 0,-4 0-46 16,0 0-94-16,0-1-142 0,0 1 40 15,0 0-80-15,0-1-84 0,-4 1-344 16,4 0-263-16,0 3 186 0</inkml:trace>
  <inkml:trace contextRef="#ctx0" brushRef="#br0" timeOffset="138813.06">21798 3961 1094 0,'0'0'716'0,"0"0"-29"15,0 0-249-15,0 0-102 0,0 0-15 16,0 0 36-16,0 0-3 0,0 0-70 16,0 0-40-16,0 0-45 0,0 0-26 15,0-2-23-15,0 2-17 0,0 0-15 16,0 0-12-16,0 0-12 0,0 0-18 15,0 0-19-15,0 0-12 0,0 0-14 16,0 0-19-16,0 0-12 0,0 0 0 0,0 0-3 16,0 0-9-16,0 0-4 0,0 0-2 15,0 0-6-15,0 0 0 0,0 0-6 16,0 0 6-16,0 0 3 0,0 0-1 16,0 0 4-16,0 0 0 0,0-1 3 0,0 1 12 15,0 0 0-15,0 0-12 0,0 0 12 16,0 0-18-16,0 0-4 0,0 0 4 15,0 0-9-15,0 0-6 0,0 1-19 16,4-1-15-16,-2 3 40 0,-2 1 8 16,6 1 22-16,-2-2 0 0,3 4-1 15,-1-2-11-15,-2 1-7 0,2 1 19 16,0-2 3-16,1 2-3 0,3-2-3 16,-4 0-12-16,-2 0 14 0,7-2-26 15,-3-1-4-15,2-1 7 0,-2-1-12 16,1 0 17-16,3-2-5 0,-2-2 6 0,1 0-1 15,-5 1-8-15,0-2-43 0,0 2-117 16,-6 0-40-16,5 0-20 0,-5 1-67 16,0 1-171-16,-5 1-155 0,3-2-574 15,-2 1-497-15</inkml:trace>
  <inkml:trace contextRef="#ctx0" brushRef="#br0" timeOffset="139349.76">21831 4014 1218 0,'0'0'1499'0,"0"0"-919"16,0 0-205-16,0 0-45 0,0 0-17 15,0 0-25-15,0 0-88 0,0 0-110 16,0 0-90-16,0 0-55 0,-4 0-28 16,0 2 24-16,4 0 1 0,0 2 9 15,4 0-1-15,-4 1 13 0,4-1-9 16,0 1 5-16,4 0-2 0,-1 0 31 15,3 1 12-15,-4-3 40 0,2 1-40 0,1-1-13 16,-3-1-2-16,4-1 15 0,-4 1-3 16,-1-2-22-16,1 0-21 0,-6 0-23 15,4-2-49-15,-2 1-65 0,-2 0-75 16,0-2-111-16,-2 1-208 0,-2-2-83 16,2 3-676-16,-5-3 608 0</inkml:trace>
  <inkml:trace contextRef="#ctx0" brushRef="#br0" timeOffset="139567.67">21831 4076 1767 0,'0'0'1169'0,"0"0"-842"0,0 0-174 16,0 0-4-16,0 0 94 0,19 20-32 16,-15-17-48-16,2 1-57 0,0-1-3 15,-4 0-41-15,0-2-13 0,4 0 22 16,1 0 15-16,-1-1-21 0,4-1-22 0,-4-3-18 15,5 0-25-15,1 0-23 0,-2-1-17 16,1 0-27-16,-5 1-57 0,0-1-62 16,0 0-107-16,1 1-123 0,-7 1-179 15,0 2-566-15,0-2-629 0</inkml:trace>
  <inkml:trace contextRef="#ctx0" brushRef="#br0" timeOffset="154855.84">24797 2427 1486 0,'0'0'1285'0,"0"0"-829"16,0 0-265-16,0 0-147 0,0 0 30 16,0 0 77-16,0 0 67 0,0 0-20 15,0 0-45-15,0 0-50 0,0-2-29 16,0 2-15-16,4 0-1 0,-4 0-2 16,3-2-16-16,-3 2-15 0,0 0-25 15,0 0-10-15,6 0-34 0,-6 2-24 16,6 3-21-16,4 2 64 0,-4 2 25 15,5 5 22-15,1 2 12 0,-1 3-3 0,-1 2 3 16,2 2 0-16,-6 2-34 0,5-1-3 16,-3 2 3-16,-4 1-2 0,0 0 0 15,-4 0-32-15,0 0 31 0,0-3-15 16,0 0 16-16,-4-1 4 0,-2-2 14 16,0 0 74-16,-5 0-4 0,3 0 18 0,-2-2 53 15,0 1-32-15,-7 0-15 0,5-1-31 16,-3 0 6-16,3 0-27 0,-5-3-28 15,5-1-3-15,-1 2-27 0,-1-1-2 16,1-3-19-16,3-1-3 0,-4 1-40 16,5-2-21-16,-7-1-13 0,8-2-20 15,-3-1-20-15,3-1 15 0,0-2-18 16,4-3-26-16,-3 0-34 0,7-1-58 0,0-1 4 16,0-2-185-16,0-2-678 0,7 1-864 15</inkml:trace>
  <inkml:trace contextRef="#ctx0" brushRef="#br0" timeOffset="157051.34">24651 2584 943 0,'0'0'726'16,"0"0"-93"-16,0 0-181 0,0 0-99 15,0 0-14-15,0 0-29 0,0 0 74 0,0 0-89 16,0 0-110-16,0 0-80 0,-21-7-56 16,8 3-48-16,3 0 15 0,-6-2 27 15,-1-1-16-15,-2-1-27 0,-1 1 0 16,1-1-12-16,-4-2 9 0,1 0-52 16,1 2 18-16,-2-2-86 0,1 2 21 15,5-1 25-15,-2 4-72 0,3-1 27 16,1-1 35-16,3 4 46 0,6 1-19 15,0-1 25-15,6 2-9 0,0 1-110 16,0 0-83-16,0-2-88 0,6 2-243 16,-2 0-575-16,-2 0-344 0</inkml:trace>
  <inkml:trace contextRef="#ctx0" brushRef="#br0" timeOffset="157639.14">24595 2806 1433 0,'0'0'1590'0,"0"0"-1029"0,0 0-192 16,0 0-81-16,0 0 13 0,0 0-36 15,0 0-87-15,-17-6-59 0,7 2-25 16,-3 1-27-16,3-2-21 0,-6-1 0 16,1 0-7-16,1 0-13 0,-9-2-26 0,2 0-69 15,1-1-50-15,-5 2-43 16,4-1-6-16,-4 1 30 0,9 2-19 0,-7 0 27 16,9 2-34-16,-1 1 15 0,5 2 23 15,4-1 3-15,6 1-56 0,0 0-97 16,0 0-87-16,6 0-58 0,-2 1-379 15,2-1-788-15</inkml:trace>
  <inkml:trace contextRef="#ctx0" brushRef="#br0" timeOffset="158115.25">24448 2968 466 0,'0'0'2649'0,"0"0"-1604"0,0 0-721 15,0 0-139-15,0 0 2 0,0 0 33 16,0 0-46-16,0 0-83 0,-19 0-48 15,11 0-25-15,-4 0-16 0,-5 0-1 0,7 2-1 16,-9 1-2-16,1 1-25 0,-1-1 9 16,0 0-46-16,-1 0-40 0,1-1-15 15,-2 0-21-15,3-1-8 0,3 1-12 16,1-2-34-16,-1 0-52 0,9 0-65 16,-4 0-112-16,8 0-98 0,-2 0-76 0,4-2-19 15,4-1-544-15</inkml:trace>
  <inkml:trace contextRef="#ctx0" brushRef="#br0" timeOffset="158621.47">24258 2855 2666 0,'0'0'1176'15,"0"0"-855"-15,-29 9-278 0,14-3-43 16,-3 4 0-16,1 2 42 0,-5 2 48 15,5 0 12-15,-6 3-28 0,9 0 4 0,-1 1-1 16,5-2-3-16,4 0-13 16,6 1-27-16,0-3-34 0,6-1-22 0,0-2-55 15,4 0 7-15,1-4 17 0,5-2 50 16,3 0 2-16,-5-3-17 0,1-2-50 16,6 0-47-16,-5-1-99 0,3-4-103 15,-3 2-177-15,1-2-472 0,-7 0-536 16</inkml:trace>
  <inkml:trace contextRef="#ctx0" brushRef="#br0" timeOffset="159191.76">24421 2598 2531 0,'0'0'1186'0,"0"0"-833"0,-29 9-203 16,15-2-35-16,-5-1 46 0,5 1 46 0,-5-1-69 15,0 2-74-15,3-1-36 16,-1-2-27-16,3-2 2 0,-1 1-3 0,5 0 0 15,4-1 15-15,2-2 3 0,0-1-14 16,4 1 23-16,0-1-27 0,0 0-41 16,0 0-41-16,4 0-23 0,-2 0-9 15,0 0 22-15,4-1-10 0,4 1-3 16,-3-1 27-16,5 1 34 0,-4 0 4 16,1 2-16-16,1 1 21 0,-4 0 14 15,2 3-11-15,1-2 3 0,-3 1 28 0,0 1-12 16,-2-1 13-16,2-1 25 0,-4 1-25 15,3-1-3-15,-5-1-19 0,0 1 7 16,2-3 2-16,-2 2-78 0,0-1-32 16,-2-1-114-16,2 2-145 0,-5-2-258 15,3 0-556-15</inkml:trace>
  <inkml:trace contextRef="#ctx0" brushRef="#br0" timeOffset="160264.28">24314 3494 2880 0,'0'0'980'0,"0"0"-719"16,-7 27-158-16,3-13 24 0,-2 3 41 15,-4 2-20-15,4-1-32 0,-3 0 4 16,3-1-22-16,0-1-28 0,0-3 10 16,-1-2-7-16,5-2-9 0,-2-2-3 15,4-2-19-15,0-4-21 0,0 2 25 16,0-3 39-16,0-1 30 0,0-3 6 16,0-3-21-16,6-3-100 0,-1-3-70 15,1-1 25-15,-6-4 45 0,6 1 6 16,-6-1 15-16,2-1 21 0,-2-3-40 0,2 3-2 15,-2-3-68-15,0-2 16 0,0 3 7 16,0-4-25-16,0 3 10 0,4 0 8 16,-2 0-45-16,-2 3 27 0,7 0 18 15,-1 4-11-15,-2 0 44 0,4 2 18 0,0 5-23 16,-1-2-1-16,5 4-2 16,-2 1 0-16,-1 1 14 0,3 2 13 0,-4 2-1 15,9 2 0-15,-7 2-26 0,-4 4-1 16,7 2-11-16,-3 1-17 0,-4 2 38 15,-4 2-16-15,0 0 13 0,3-1-41 16,-3-1 10-16,-2 0 34 0,-2 0 6 16,-3-3 8-16,3 2 4 0,0-5 49 15,-4 2 46-15,-4-1 30 0,4 0 28 16,-7-2-19-16,9 0-21 0,-8 0-22 16,1 0-6-16,-1-1-28 0,4-1-5 15,-1 0 2-15,3-1-24 0,2 0-30 16,-2 1-12-16,6-1-13 0,-2 0 24 0,-2 2 1 15,4-2 3-15,0 3-3 0,0 0 1 16,4 0-1-16,-2 4-1 0,2-3 1 16,2 1 2-16,0 1 0 0,1-1 0 15,-1-1-2-15,-2 0-1 0,8-2-20 0,-6 1 20 16,5-3 0-16,-5-1-29 16,-2 1-16-16,2-3-32 0,1 0-22 0,-7 0-40 15,4-3-31-15,-4 1-43 0,0-1-99 16,0-1-197-16,0-3-912 0,0 0 963 15,0 1-1615-15</inkml:trace>
  <inkml:trace contextRef="#ctx0" brushRef="#br0" timeOffset="160694.1">24516 3496 4153 0,'0'0'1135'16,"0"0"-910"-16,0 0-165 0,0 0-8 16,0 0 60-16,0 0 33 0,-23 15-55 15,17-9-47-15,0 1-19 0,2-1-12 0,-2-1 6 16,4 2-18-16,0-3-33 0,2 2-6 16,0-1-13-16,2 1-2 0,0-3 8 15,2 0-23-15,2-1 5 0,0 1 25 16,0-3 9-16,1 0 30 0,1-3 0 15,0 0 0-15,-2-1-15 0,5-1-13 16,-5-2 16-16,0 1 6 0,0-1 6 0,-2 2 3 16,3-2 12-16,-3 0-12 0,-2 1 16 15,-2-1-18-15,0 2 2 0,0-1 36 16,0 4 9-16,0 0 1 0,0 2-19 16,0 0 6-16,0 0-18 0,0 1-18 15,0 2-15-15,0 0 15 0,-6 4 15 16,6 1-14-16,-2 1-1 0,-3 0-21 15,5 1-21-15,0-2-43 0,0 1-42 0,5-2-58 16,-3-2-49-16,4 1-109 0,-2-3-120 16,2-2-139-16,7-1-43 0,-9-3-138 15,2 0-807-15,6-3 863 0</inkml:trace>
  <inkml:trace contextRef="#ctx0" brushRef="#br0" timeOffset="161151.04">24735 3484 2932 0,'0'0'1225'0,"0"0"-908"16,0 0-113-16,0 0 57 0,0 0 72 16,-25 4-42-16,17-1-76 0,-4 2-88 15,1 0-58-15,1 1-35 0,0 1-22 16,2 0-10-16,1 0-2 0,1 2 0 16,2-1-21-16,2-2-19 0,0 0-14 15,2 0-31-15,0-1-33 0,4-3 3 16,0 1 3-16,-2-2 73 0,9-1 8 15,-5 0 10-15,6-4 18 0,-8 0-15 0,9-2-7 16,-3-1-8-16,2-1-3 0,-3-2-16 16,-1 2 49-16,2-3-55 0,3-2 15 0,-7 1 19 15,4-1 21-15,-4-3 2 16,1 2-27-16,-1-4-21 0,0 1 3 0,-2-2-15 16,0 1 31-16,-4 1 14 0,0 2 16 15,0 2 52-15,0 3 22 0,0 2 20 16,0 4 47-16,0 1-35 0,-2 2-39 15,2 1-30-15,0 0 8 0,-2 1 7 16,2 4 17-16,0 0 4 0,-6 3 6 16,6 4-28-16,-6 2-6 0,2 3-20 15,2 0-4-15,-3 0 2 0,3 3-23 16,-2-1-12-16,4-2 9 0,0 0-21 16,0-2-7-16,0-3-20 0,0-2 9 0,6-1-1 15,-6-2 4-15,5-2-19 0,1-2-23 16,-4 0-23-16,2-2-111 0,2-1-149 15,-6-1-310-15,2-2-734 0,0-4-828 0</inkml:trace>
  <inkml:trace contextRef="#ctx0" brushRef="#br0" timeOffset="161581.25">24934 3437 1971 0,'0'0'3122'0,"0"0"-2503"0,0 0-458 16,0 0-160-16,0 0 17 0,0 0 24 16,0 0-24-16,0 0-16 0,0 0 37 15,-17 14 19-15,11-4-7 0,0 0-45 16,0 3-6-16,1-1-18 0,-1 1-24 15,6-2-22-15,0-3-2 0,0 2-25 0,0-2-5 16,0-3 8-16,6 0 42 0,-1-4 45 16,1 2 1-16,0-3 1 0,0 0-1 15,-2-3 19-15,3-1 2 0,-1-3-6 16,0 2 5-16,4-2-19 0,-4-2 31 16,-1 0-13-16,1-2 14 0,0 2-33 15,-2 0-57-15,-2 0 41 0,-2 5 16 16,4-1 46-16,-4 4-28 0,0 0-18 15,0 1-37-15,0 1-5 0,0 2-15 16,-4 0 26-16,4 3 16 0,0 1 3 16,0-1-37-16,0 3-102 0,0-2-93 0,0 0-77 15,4 0-202-15,3-2-279 0,-5 1-352 16,2-3-459-16</inkml:trace>
  <inkml:trace contextRef="#ctx0" brushRef="#br0" timeOffset="161911.73">25070 3509 3528 0,'0'0'1203'0,"0"0"-1154"0,0 0-49 16,0 0-15-16,0 0 15 0,0 0 126 15,0 0 15-15,0 0 26 0,0 0 10 16,0 0-56-16,11 5-48 0,-11-8 3 16,2 1 3-16,0-4 5 0,2-1-31 15,-2 0-51-15,2-4 23 0,-2 1 29 16,-2-1-27-16,0-2-26 0,4-1 1 15,-2 0 26-15,-2-2-13 0,4 1 6 16,3-1 9-16,-5 2-6 0,2 3-24 0,0 1-57 16,2 0 54-16,-2 4-30 0,-2 1 5 15,5 1 28-15,-3 1 0 0,2 1-72 16,0-2 42-16,-2 3 5 0,2 0 10 0,1 1-6 16,-1-2-21-16,-2 2-3 0,2 0-1 15,0 0-2-15,-4 2-40 0,0-2-28 16,-2 1-35-16,0 0-75 0,0 0-148 15,0 2-172-15,0-2-206 0,0 0 70 16,-4 2-452-16,4-3-407 0</inkml:trace>
  <inkml:trace contextRef="#ctx0" brushRef="#br0" timeOffset="167305.28">22091 1614 454 0,'0'0'56'16,"0"0"641"-16,0 0-267 0,0 0-108 15,0 0-99-15,0 0-48 0,0 0-13 16,0 0-14-16,0 0-25 0,0 0-43 0,0 0-38 15,-2-1-29-15,2 1-12 0,0 0 1 16,0 0 20-16,0 0-11 0,0 0-11 16,0 0-19-16,0 0 6 0,0 0 1 15,0 0 11-15,0 0-1 0,-4 0-24 16,4 0-6-16,0 0 13 0,-6 0-4 16,6 0-35-16,-6 0 7 0,6 0-14 15,-4 0 7-15,0-3-45 0,2 3 48 16,-5-1 55-16,3 0 64 0,-2 0 0 15,6-1-6-15,-6 0 26 0,4 1 9 16,-2 0-22-16,2-2 42 0,-1 2-30 0,3 0 13 16,-6 0 45-16,6 1-14 0,-6-3 3 15,2 3-32-15,2-1-44 0,-2-1-20 16,4 1-34-16,-7 1-32 0,5-1 10 0,-2 1-13 16,0-2 19-16,0 2-6 15,2 0-28-15,-8 0 2 0,8 0 7 0,-3 0 9 16,-1 0 32-16,0 0 22 0,4 0-9 15,-2 0 22-15,0 0-19 0,4 0 9 16,-7 0-6-16,3 0 10 0,2 0-29 16,-2 0 28-16,4 0-12 0,-6 0 16 15,4 0-7-15,-2-1-12 0,-2 1-12 16,3-1 0-16,-3 1-2 0,0 0-38 16,0-2-37-16,-2 2-39 0,-3 0 33 15,3-1 82-15,0 1 29 0,2 0-3 0,-5 0-24 16,5 0-2-16,-2 0 0 0,-1 0 11 15,-1-2-11-15,4 2-2 0,-2 0 2 16,-1 0 22-16,-1 0 19 0,2 0 7 16,-3 0-26-16,3 0-19 0,0 0 29 15,-2 0-17-15,1 0-11 0,-1 2-3 0,6-2 14 16,-7 0 23-16,3 0-19 0,2 3 3 16,-4-3-22-16,6 1 0 0,-3 0-2 15,1 1-16-15,0-1 18 0,0 0 0 16,0 2-22-16,1-3 22 0,1 3 19 15,-2-2-18-15,0 1 0 0,2-1 0 16,-2 1 3-16,-1 0 7 0,5 0-11 16,-2 0-1-16,-2 0 1 0,2-1 0 15,-2 2 25-15,-1-2-24 0,3 0 1 16,-2 0 10-16,0 2-12 0,0-2-2 0,4 0 0 16,0 1 0-16,-5 0 1 0,3-1-15 15,-2 0 3-15,6 0-9 0,-6 2 6 16,6-2 15-16,-6 0-2 0,6 0-19 15,-7 2 20-15,7-2-11 0,-4 0-34 16,4 2 34-16,-6-1 11 0,2 0 1 0,2 1-2 16,-4-2-26-16,2 0 17 15,1 0-1-15,-1 2 12 0,-2-1 1 0,2-1 13 16,0 0-1-16,-2 2-9 0,-1-2 0 16,1 1 9-16,0 0-12 0,0 0-16 15,2 0 16-15,-3 2 0 0,-3-2 16 16,4 1-14-16,0-1 18 0,-3 1-20 15,1 0-2-15,2 0 2 0,-4 0 0 16,3-1-1-16,1 0-1 0,4 0 2 16,-4 1 0-16,4-2 2 0,-4 0 14 0,0 1-3 15,1 0-11-15,-1-2 17 16,6 0 16-16,-6 1-13 0,0 1-6 0,4-2-13 16,0 1-3-16,-5-1-7 0,1 1-12 15,0 0 16-15,0 1 2 0,-4-1-18 16,5 2 19-16,-1-2 0 0,-4 2-2 0,4-1 2 15,-7 1 0-15,7 0 13 16,-4-1-10-16,-1 0 22 0,5 2-23 0,-2 0 20 16,0-1-9-16,1 0-11 0,-3 0 20 15,4 0-19-15,-2-1 16 0,1 1-3 16,-1-1 6-16,2 1 3 0,2 0-6 16,-2-1-16-16,-1 1-1 0,5-1-1 15,-4 2-1-15,4-2-1 0,-4 3-14 16,0-2 15-16,2 1 3 0,1 0-2 15,-1 2 1-15,-2-2 1 0,0 2 22 16,4 0-22-16,0 0 0 0,-4 0 10 16,-1 0-10-16,1 0-1 0,2 2 11 0,-2-1 5 15,0-2 1-15,-1 1-16 0,5 1 29 16,-4-2-13-16,4 0 4 0,-4-1-2 16,2 2-21-16,-2-1 2 0,4 2-1 15,-3-1 0-15,3 1 0 0,-2 0 10 0,4 1 17 16,-2 2-25-16,0-1 13 0,2-1 9 15,0 3-6-15,0-1-4 0,0 2 7 16,0-3-6-16,0 3-3 0,0 0-11 16,-4-2-1-16,4 2 0 0,0-1 1 15,-2 0 19-15,2-1-20 0,0 0 0 16,0 1 0-16,0-2 43 0,0 2-17 16,0 0-23-16,0-3-4 0,0 2 3 15,0-2 25-15,0 2 6 0,2-2 0 16,-2 2-6-16,4 0 9 0,-4-1 6 0,0 1 3 15,2 2-6-15,0-2-12 0,-2 1-3 16,0 1-10-16,0 0-14 0,0-2 0 16,0 2 0-16,0-2 0 0,0 1 1 15,0 0 7-15,0-1-9 0,0 0-2 0,0 1 0 16,0-1 1-16,0-1 1 0,0 1 2 16,0 1 11-16,-2-3 2 0,0 3-3 15,2-1-12-15,0-1 3 0,0 0-3 16,-4 0 0-16,4 2 0 0,-2-3-2 15,2 2 2-15,0 1 2 0,0-3-1 16,2 2 1-16,-2-2-1 0,4 2 1 16,-4-1 14-16,0 0-14 0,2-1 1 15,0 2 18-15,-2-2-21 0,4 2-12 0,-2-2-9 16,-2-1 8-16,0 2 10 0,5-3 2 16,-3-1-2-16,-2 2-9 0,0-2 9 15,0-1 3-15,4 2 0 0,-2-1 0 16,-2-1-1-16,0 1-15 0,4-1 2 15,-4 0 14-15,6 1 2 0,-6-2-2 16,2 2 0-16,2-2 1 0,0 1-1 16,1 0-1-16,-3-1-1 0,4 1-9 0,0-1 10 15,0 1-1-15,0 0 0 16,1-1-14-16,-1 1 16 0,0 0 0 0,0-3 0 16,0 3 0-16,1-2-1 0,1 2-1 15,0-2 2-15,-2 3 0 0,1-3 1 16,-1 2 1-16,4-3-2 0,-4 3 0 15,-1-2 0-15,1 3-1 0,0-3 1 16,0 2-2-16,4-2 0 0,-3 1-1 0,-3 1 2 16,8 0 1-16,-6-1 2 0,5 1 14 15,-1 1-13-15,2-3 0 0,-1 2 18 16,3-1-19-16,1 0 17 0,-3 1 2 16,5-1-2-16,-1 1-4 0,1-2-15 15,-1 2 0-15,1-1-2 0,-1 1 1 16,1-2 0-16,1 1 0 0,-3-1-13 15,-1 2 13-15,5-1-1 0,-4 1-10 16,1-2-3-16,1 3 13 0,-1-4 2 16,-1 3-1-16,-1-1-1 0,3 1 2 0,-7 0 0 15,9-2 9-15,-7 2-9 16,2-1 0-16,3 1 0 0,2-3 2 0,-9 1 10 16,6 0 4-16,1-1 8 0,-1 0-5 0,-1 0-1 15,-1 1-6-15,3-1 1 0,-3-1-13 16,1 0-1-16,1 0 1 0,-1 1 0 15,-1-1 2-15,3 0 1 0,-7 0 12 16,3 0-15-16,3 2-2 0,-5-2-23 16,5 1 23-16,-4-1 1 0,-1 0 0 15,1 2-1-15,1-1 2 0,3-1-1 16,-6 0 0-16,1 1 0 0,1-1 1 16,-1 0 2-16,1 0-2 0,5 0-1 15,-7 0 0-15,2 0 1 0,-1 0 0 16,3 0 2-16,-2 0 1 0,1 0 16 15,-1-1-4-15,3 1-13 0,-3 0 0 0,1 0 17 16,-3 0 2-16,2 0-9 16,5 0-11-16,-7 0 1 0,3 0-2 0,-1 0 0 15,0 0-1-15,1 0-2 0,-1 1-15 16,1 1-1-16,1-2 1 0,-2 2 6 16,1-1-7-16,1 0 4 0,1 0-19 0,1-1 32 15,-5 3 0-15,5-3-9 0,1 0 11 16,-5 0 0-16,7 0-1 0,-5 0 1 15,5 0 11-15,-1-1-9 0,1-1 17 16,0 2 8-16,-3-1-24 0,1 1 19 16,-1-1-20-16,-3 1 1 0,3 0-3 15,-5 0-10-15,1 0-15 0,0 0-12 16,-3 0-9-16,-3 0-18 0,0 1-29 16,0-1 4-16,-2 1 5 0,-2-1-15 15,-2 0-10-15,0 2-88 0,5-2-52 0,-5 0-48 16,0 1 49-16,0-1 98 0,0 0 57 15,0 0 12-15,0 0-5 0,-5 0-1 16,5 0-36-16,0 0-32 0,0-3-61 16,0 2-157-16,0 0-333 0</inkml:trace>
  <inkml:trace contextRef="#ctx0" brushRef="#br0" timeOffset="170544.34">21984 1603 1114 0,'0'0'1190'0,"0"0"-593"15,0 0-165-15,0 0-54 0,0 0 12 0,0 0-57 16,0 0-61-16,0 0-61 0,0 0-52 16,0 0-58-16,0 0-59 0,2 0-42 15,2 0 0-15,-4 0 1 0,2 0 57 16,0 0-16-16,-2 0-17 0,6 0-25 0,-6 0 0 16,7 0-4-16,-3 0-14 0,-2 0 0 15,8 0-6-15,-8 0 11 0,7 0-8 16,-3 0 3-16,0 2 6 0,4-2 10 15,3 2 1-15,-5-1 1 0,4 0 2 16,1-1-2-16,-3 1-3 0,3 2 3 16,3-3-1-16,-4 1-12 0,3-1 1 15,-1 1 12-15,1 0 1 0,-3 0-1 16,5 1 0-16,-1-2 0 0,-3 1 15 16,3 0-15-16,-5 1-18 0,1 1 6 15,0-2 0-15,-3 2-16 0,3-2-8 0,-6 1-31 16,5 2 12-16,-5-3 15 15,2 3 6-15,-2-1 3 0,3-1 7 0,-3 1-7 16,4 0-3-16,-4 1 10 0,3-2-4 16,-1 1-18-16,2-1 21 0,3 1 1 15,-3-2 24-15,2 0 11 0,-1 0 1 0,-1-1 19 16,7 3-18-16,-5-3-12 0,0 2 1 16,3-1 1-16,-3 1-3 0,3 1-13 15,-1-1 1-15,3 0 9 0,-7 0-12 16,7 0 15-16,-5 1 0 0,-2-1-29 15,3 0-24-15,-3 0-21 0,2 0-25 16,-3-1-6-16,-1 1-73 0,-4-1-80 16,-2 0-16-16,-2 1 45 0,0-1 95 15,0 0 80-15,0-1 53 0,0 1 1 16,0 1 2-16,0-2 36 0,0 1 7 16,0-1-7-16,0 1 7 0,0-1 2 0,0 1 4 15,0 1-16-15,0-2-32 0,0 1-1 16,0 0-2-16,0-1-2 0,0 2-36 15,0-1 13-15,0 0-13 0,0-1-29 16,0 3 13-16,0-2 18 0,0 0 36 16,0 2 19-16,0-1-18 0,0-1 66 0,0 0 6 15,0 0-3-15,0 0-3 0,0 1-1 16,0-1 29-16,0 0-7 0,0-1-9 16,0 1 0-16,0 2-13 0,0-3-32 15,0 1-12-15,0 1-22 0,0-1 0 16,0-1-13-16,0 2 12 0,0-1 1 15,0 0 2-15,0-1-2 0,0 1-1 16,0 0-1-16,0 1-1 0,0-1-9 16,0 0-1-16,0 0 13 0,0 1 22 15,0-1-20-15,0-1 40 0,0 0-26 0,0 1 9 16,0-1-23-16,0 0-2 0,0 1 0 16,0-1-16-16,0 0 15 0,0 0-1 15,0 0-17-15,0 0-3 0,0 0 2 16,0 0-2-16,0 0-9 0,0 0 12 15,0 2 7-15,0 0-1 0,0-1-9 0,0 0 10 16,0-1-10-16,0 1 20 0,0 0-24 16,0-1 23-16,0 2-28 0,0-2-23 15,0 0-56-15,0 0 46 0,0 0 42 16,0 0 21-16,0 0 1 0,0 0 19 16,0 0 19-16,0 0 22 0,0 0 10 15,0 0 5-15,0 0 1 0,0 0-10 16,0 0-26-16,0 0-40 0,0 0-40 15,0 0-23-15,0 0-31 0,0 0-10 16,0 0-86-16,0-2-148 0,0 2-715 0,0-1-815 16,0 4 1606-16</inkml:trace>
  <inkml:trace contextRef="#ctx0" brushRef="#br0" timeOffset="175400.31">22710 1692 1509 0,'0'0'1394'0,"0"0"-860"0,0 0-306 16,0 0-114-16,0 0-51 0,0 0 41 15,0 0 44-15,0 0-8 0,0 0-12 16,0 0-29-16,0 0-22 0,-11-10-28 16,11 10-8-16,4 0-41 0,-4-1-10 15,2 1-76-15,3-1-32 0,1-1 16 0,0 1 49 16,-2 0 34-16,8 0-9 0,-1-1 26 16,3 2-23-16,1 0 22 0,1 0-19 15,1 3 22-15,6-1 43 0,-3 2-12 16,5 0-28-16,-2 1 15 0,4 0-18 15,2 2-19-15,-3-1 16 0,1 0 1 0,0 1 2 16,0-1 12-16,-2 1 16 16,-4-1 27-16,3 1-5 0,-3 0-22 0,0 2-25 15,-5 0 22-15,1 1-10 0,1-1 0 16,-5 2-14-16,1 0 13 0,-1 0-14 16,3 1 2-16,-5 0-2 0,1-1 13 15,0 3-12-15,1-1 1 0,-1-1 1 16,-4 3 0-16,5-3-3 0,-5 0-12 15,4 0-7-15,-5 1 19 0,3-1 0 16,-4-1 1-16,-4 1 16 0,4-1 1 16,-3-1-5-16,1 1 17 0,-2 0-8 0,-2 0-3 15,4-1 8-15,-4 0-8 0,0 0-7 16,0 0-9-16,0 0 13 0,0 0-13 16,-4 0-3-16,4-1-1 0,-2 2-1 0,-2-1-13 15,-3 0 14-15,5 1-12 16,0-2 13-16,-4 1 1 0,0 0 1 0,2-2-1 15,-3 1 2-15,1-1-1 0,0 0 8 16,2 2-10-16,-2-3-2 0,0 1-1 16,1 1 3-16,-1 0 3 0,0 0-3 15,0 2-11-15,2-3 9 0,-3 3 2 16,3-2-1-16,-2 1 0 0,0 0 0 16,0 0 0-16,4 1-2 0,-2-1-6 15,-1-1 9-15,-1 0 0 0,2 0-13 16,-2 0 10-16,4 0 3 0,-2 0-1 15,2-2 2-15,-3 0-1 0,-1 0 3 16,4-1 0-16,0 0 19 0,-4 0 1 0,2-1-23 16,-2 1-13-16,-1 0 13 0,1 0 2 15,0-1 1-15,0 2 16 0,2-2-7 16,-3 2-9-16,1 0 0 0,-4-1 28 0,4 1-9 16,-1-1-10-16,3 0-2 0,-2 0-10 15,-4-1 0-15,4 1 0 0,4-1 0 16,-5 1-1-16,3-1-11 0,0-2 9 15,-2 1 0-15,2 1-13 0,-2-3-8 16,3 1 2-16,-1-1 19 0,2 0-9 16,-2 1 10-16,-2 0 2 0,4 0 3 15,-4-1-2-15,4 2-1 0,-9-3 1 16,5 3-1-16,0-1-1 0,0 1 1 16,-1 1 2-16,-1-2-1 0,0 2 0 15,-2 0-1-15,3-2 0 0,-3 1 0 0,4 0 0 16,-4 0 1-16,-3-1-1 0,7 0 0 15,-4 0-14-15,-1 0-2 0,5-1-21 16,-2 1 6-16,-1-1 15 0,3 1 15 16,-4-1 2-16,4 1-1 0,-3-2 1 15,1 2 1-15,2-1 1 0,-4 1 0 0,1-1-1 16,-1 1-2-16,4 1 0 16,-4-2 0-16,-1 2-2 0,5-1-1 0,-6 1 2 15,7-2 1-15,-5 1 2 0,2 1-2 16,-2-2 2-16,3 1 10 0,3 0-11 15,-6-1 2-15,2-1 1 0,1 2 8 16,-3-3-10-16,6 1 1 0,-2-1 12 16,-5 1-12-16,5-1 9 0,0 0-12 15,0 2 0-15,0-2 0 0,1 1-2 16,-1-1-11-16,-4 1 13 0,4-1-1 0,4 1 0 16,-5-1-1-16,3 2-10 0,0-2-3 15,-2 1 13-15,2-1-1 0,-2 2-9 16,6-2 10-16,-7 0-20 0,7 0 4 15,-6 0-13-15,6 0 3 0,0 1 13 16,-2-1 15-16,-2 0 0 0,4 0 1 16,0 0 0-16,0 0 10 0,0 0-11 0,0 0-3 15,0 0 0-15,0 0-9 0,0 0-7 16,0 0-18-16,0 0-13 0,0 0 1 16,0 0-1-16,0 0 3 0,0 0-3 15,0 0 3-15,0 0-7 0,0 0-18 16,0 0 0-16,0 0-7 0,0 0-31 15,0 0-13-15,0 0 5 0,0 0 17 16,0 0 31-16,0 0 18 0,0 0 24 16,0 0 27-16,0 0 1 0,0 0 16 0,0 0 12 15,0 0 4-15,0 0-19 0,0 0-13 16,0 0-51-16,0 0-23 0,0 0-5 16,0 0 11-16,0 1-70 0,0-1 29 15,0 1 16-15,-2 0 44 0,2 1 33 16,0-1-10-16,0 0 13 0,0 1 0 15,0-2 13-15,0 1-1 0,-2 1-13 0,2-1 11 16,0 0 6-16,0 0 39 0,0 1 17 16,0-1 31-16,-6 1 13 0,6 1 35 15,-4-1-13-15,1 3-20 0,-1-2-19 16,2 1-48-16,-2 0-38 0,2-1-15 16,-2 2 15-16,4-1 0 0,-2-1-3 15,-2 0 0-15,4 0 0 0,0 1-20 0,0-3 23 16,0 0 1-16,0 2-1 0,0-3-1 15,0 0 1-15,0 0 15 0,0 0 16 16,0 0 58-16,0 0 42 0,0 0-2 16,0 0-6-16,0-3 0 0,0 2-9 15,-2 0-96-15,2-2-18 0,-2 2-12 16,2-1-11-16,0 1-12 0,-7 1-15 16,7-3 3-16,0 3 6 0,0 0 23 15,0 0 5-15,0 0-9 0,0 0-104 0,0 0-55 16,0 0-16-16,0 1 31 0,0 1 83 15,0-1 83-15,0 1-2 0,0-1 2 16,2 0-1-16,-2 1 1 0,0-2 3 16,0 1 10-16,5 0-10 0,-5-1 10 15,0 0-12-15,0 1 44 0,0 1 22 0,0-2 6 16,2 0 23-16,0 3-39 0,-2-2-16 16,6 1-6-16,-6-1-35 0,0 2-1 15,4 0-11-15,-2-2-11 0,-2 0 20 16,0 2 3-16,0-3 3 0,0 2-3 15,0-1-12-15,0 0-36 0,0 1-48 16,0-1-19-16,0-1 64 0,0 0-9 16,0 0-30-16,0 0 29 0,4 0 48 15,-2-1 0-15,2-2-12 0,3 2 25 16,-1 1 0-16,-4-2 19 0,4 2 26 0,-4 0 9 16,4-2 7-16,1 2 10 0,-3 0-20 15,2 0-7-15,-6 0-44 0,2 2-1 16,2-2-47-16,-4 0-121 0,0 2-224 15,0-1-212-15,-4 2-629 0,2-3 447 16</inkml:trace>
  <inkml:trace contextRef="#ctx0" brushRef="#br0" timeOffset="186526.71">21562 4416 1790 0,'0'0'780'0,"0"0"-374"0,0 0-230 16,0 0-131-16,0 0 6 0,0 0 16 0,0 0 48 15,0 0 18-15,-12 23 88 0,6-10-13 16,2 3-23-16,-3 4 5 0,-3-1-1 15,4 2-32-15,4 0 18 0,-2-2-19 0,-3-1-58 16,5-2-16-16,0-4-9 0,2-3 9 16,-4-1-12-16,4-4-6 0,0 0-4 15,0-4-5-15,0 1 14 0,0-1-11 16,0 0 8-16,4-1 31 0,-4-2-3 16,0-2-16-16,0-2-78 0,0-1-27 15,0-4-12-15,0-1 15 0,0 2 11 16,0-5-8-16,0 1 6 0,-4 0-45 15,2-5-34-15,2 3 43 0,-4-2 11 16,4 0-41-16,0 1 2 0,0 0-3 16,4 2 52-16,2 2-22 0,-2 1-12 0,3 1-3 15,3 2-21-15,2 1-37 16,-1 0-25-16,1 1 30 0,5 2 16 0,-1 1 70 16,-3 1 9-16,3 1-3 0,-1 3-12 15,-3 0-25-15,-4 2-40 0,3 3-129 16,-7 1 55-16,2 2 100 0,-2 1 37 15,-2 4 42-15,-2-2 89 0,0 3 30 0,-6 2 32 16,0-1-30-16,2 0-19 0,-3-1-30 16,-3-1 8-16,4-2 19 0,-2 1 17 15,-1-2 29-15,3-1-35 0,-6 1-3 16,1-3-37-16,5 2-31 0,-2-2-11 16,0-3-16-16,1 1-9 0,3 1 18 15,-2-2-19-15,0-1 16 0,6-3-17 16,-2 3-1-16,-2-3-1 0,4 0-2 15,0 0-15-15,0 0-6 0,0 1-22 0,4-1-30 16,-2 1 3-16,2 3 33 0,-2-1 22 16,4 1 18-16,0 1 3 0,5 2 9 15,-7-1-12-15,8 0 0 0,-5 1 2 16,-1-2 19-16,4 0 10 0,-4 0 3 16,-2-2-31-16,3 1-3 0,-7-4-1 15,4 1-1-15,-2 0-23 0,-2-1-18 0,0 0-51 16,0 0-44-16,0 0-28 0,0-2-81 15,0-1-247-15,0 1-241 0,0-8-1965 0</inkml:trace>
  <inkml:trace contextRef="#ctx0" brushRef="#br0" timeOffset="186964.8">21765 4570 339 0,'0'0'3841'0,"0"0"-3075"16,0 0-476-16,-6 21-205 0,6-14-42 16,-2-2 24-16,-3-3-19 0,5 2 1 15,0-3-15-15,0 0-34 0,5 1-61 16,-3-1-21-16,-2-1-33 0,0 0-10 16,6-3 31-16,-6 1-1 0,6-3-46 0,-2 0-53 15,2-1 12-15,-6 0 37 0,7 0 11 16,-7 0 31-16,2 0-30 0,0 1 33 15,-2 1-7-15,0-1 107 0,0 2 56 16,0 0 92-16,0 0 78 0,0 2 14 16,0-1-33-16,-2 1-8 0,0-2-45 0,2 3 1 15,-5-1-11-15,3 0-17 0,-2 1-42 16,-2 0-51-16,4 0-34 0,-2 0-10 16,-2 2 9-16,-1 1 1 0,7-2-13 15,-2 4 10-15,-2-1-36 0,4 0-4 16,0 1 13-16,0 2 3 0,0-1 2 15,0 1-11-15,4-1-25 0,-2-1 31 16,3 1-10-16,-3-1 16 0,4-3 11 16,-2 1-26-16,2-2-19 0,0 0-31 0,-4-1-15 15,3 0-25-15,-1 0-81 16,-4-1-178-16,6-3-301 0,-2 2-469 0,-2-1-730 16</inkml:trace>
  <inkml:trace contextRef="#ctx0" brushRef="#br0" timeOffset="187145.19">21893 4585 2707 0,'0'0'1733'0,"0"0"-1351"16,0 0-118-16,0 0-91 0,0 18 16 16,0-16-59-16,2 1-66 0,-2-2-64 15,4 0-51-15,-4 0-70 0,0-1-70 16,2 0-75-16,2 0-65 0,-4-2-224 15,5-4-574-15,-5 2-571 0</inkml:trace>
  <inkml:trace contextRef="#ctx0" brushRef="#br0" timeOffset="187301.28">21934 4416 3358 0,'0'0'789'16,"0"0"-767"-16,0 0 6 0,0 0-28 15,0 0 103-15,0 0-83 0,0 0-20 16,0 0-130-16,11 19-244 0,-9-12-258 16,0-2-526-16,-2 3-746 0</inkml:trace>
  <inkml:trace contextRef="#ctx0" brushRef="#br0" timeOffset="187619.06">22019 4600 3634 0,'0'0'960'0,"0"0"-748"16,0 0-25-16,0 0 142 0,0 0 26 15,0 0-53-15,0 0-27 0,0 0-101 16,0 0-116-16,10-19-56 0,-7 11 43 0,-1-2-42 16,4-1-3-16,-6 1-12 0,6-2-24 15,0 1-13-15,-2-1-14 0,3 5 18 16,-1 0 6-16,-4 3 15 0,0 0-12 15,4 3 6-15,-6 1-16 0,6 0 13 16,0 0 6-16,-1 0 0 0,1 4 3 16,0 0 6-16,-2 1 9 0,9 1 9 15,-7 1 3-15,4 1 0 0,-2-1-3 16,1-1-15-16,3 0-40 0,-6-1-66 16,5-1-39-16,-5-1-82 0,-2 0-182 15,2-3-309-15,-2 0-819 0,-4 0-950 0</inkml:trace>
  <inkml:trace contextRef="#ctx0" brushRef="#br0" timeOffset="188519.02">21641 4796 1570 0,'0'0'1613'0,"0"0"-934"0,0 0-328 16,-17-3-130-16,11 2 38 0,-4 1 42 15,4 0-11-15,-3 1-32 0,3 2-58 16,-2-2-64-16,2 4-46 0,-1-1-50 0,3 1-28 15,-2 4-11-15,6-4-1 0,0 4-3 16,0 0-34-16,0 0-23 0,4 0-3 16,2 0-10-16,-4-2-21 0,9-2-9 15,-7 0 9-15,2-1 12 0,0-3 37 16,5-1 42-16,-5 0 3 0,0-1 36 0,0-3 7 16,-2-1 8-16,1 3-2 0,-3-4 27 15,4 0-19-15,-2-1-18 0,-4 1 28 16,2-2-28-16,2 0 4 0,-4 1-43 15,0-2 0-15,0 0 0 0,0 2-20 16,0 2 2-16,0 1 15 0,0 2-9 16,0 1-15-16,0 1-6 0,2 0-13 15,-2 0 7-15,4 1-3 0,-4 1 14 16,0 3 28-16,0 2 1 0,0 3 45 16,2-1-1-16,-2 3-24 0,5-1-21 15,-5 1 0-15,0 4-2 0,0-1 1 0,0 0 0 16,-5 2 0-16,3-2-11 0,2 1 9 15,-6-3 3-15,2-2 9 0,2 1 43 16,-2-3-4-16,-2 0 3 0,4-1 7 16,-3-1 8-16,1 1 7 0,-2-1-19 0,0-1-12 15,2 0-12-15,-2 0-9 16,6-3-8-16,-7 0-11 0,7 1-1 0,-2-1-1 16,-2-2-31-16,4-1-11 0,0 0-18 15,0 0-28-15,0-1-23 0,-2-4-34 16,2 0-95-16,0-3-137 0,0 1-308 15,2-2-816-15,-2-5-1170 0</inkml:trace>
  <inkml:trace contextRef="#ctx0" brushRef="#br0" timeOffset="188988.26">21837 4847 1410 0,'0'0'2711'0,"0"0"-2082"0,0 0-470 16,0 0-140-16,0 0 109 0,0 0 165 0,0 0-5 15,-6-18-70-15,4 14-83 0,0-1-53 16,2-1-52-16,-6 2-9 0,6 1-3 16,-7-1 18-16,3 3 1 0,-2 1-37 15,0 0-9-15,0 0-19 0,2 4 10 16,-3 0 18-16,1 0 27 0,2 2 4 15,2 1-18-15,-2-2-13 0,4 2-40 16,0 0-32-16,0-1-21 0,4-1 29 16,-2-1 1-16,2-1-10 0,2 3 4 15,-4-6 5-15,3 3 10 0,-1-3 8 0,0 0 34 16,-2-3 12-16,4 1 37 16,-2-2 2-16,2-1-3 0,1-2-15 0,-1 2 31 15,-6-1-37-15,4 0-12 0,-4 3-2 16,0-1 32-16,4 1 16 0,-4 3 2 0,0 0-18 15,0 0-33-15,0 2-26 0,0 3 20 16,0 1 6-16,-4 5 36 0,4-1 0 16,0 1-36-16,0 1 0 0,0-2 0 15,0 0-12-15,0-2-66 0,4-1-55 16,-2-2-55-16,4-2-30 0,-1-1-17 16,1-2-46-16,0-5-135 0,0-1-349 15,2-5-479-15,-1 5-258 0</inkml:trace>
  <inkml:trace contextRef="#ctx0" brushRef="#br0" timeOffset="189311.81">21953 4796 39 0,'0'0'2535'0,"0"0"-1740"15,0 0-471-15,-8 18-148 0,8-8 67 16,0-2 136-16,-4 2-80 0,4 0-94 0,0-1-22 15,4 0-43-15,-2-2-61 0,0 1-9 16,4-2-18-16,0-2-1 0,0-1 1 16,5-1 5-16,-5-2-2 0,0 0-10 15,2-1 0-15,1-3 7 0,-3 0-10 16,0-1 0-16,4-1-12 0,-7-1-8 16,-1-2 7-16,4 1-28 0,-2-1-2 15,-2 0-21-15,-2-2-30 0,4-2 16 16,-4 2-3-16,0 1-22 0,0 1-17 0,0 0-28 15,0 2-55-15,-4 3 34 0,4 2 29 16,0 1 40-16,-2 1-6 0,2 0-76 16,0 0-182-16,-4 1-258 0,4 1-482 15,0 1-395-15</inkml:trace>
  <inkml:trace contextRef="#ctx0" brushRef="#br0" timeOffset="189751.24">22164 4760 3651 0,'0'0'1249'15,"0"0"-956"-15,0 0-137 0,0 0 23 0,-17 3 120 16,11 0-48-16,-4-1-124 0,8 1-101 16,-2 1-26-16,-3-1-24 0,7 0 22 15,-6 1-20-15,6 0-26 0,0 0-15 16,0 0-31-16,0 1-26 0,4-2 5 15,-2 1-9-15,2-2 8 0,-1 1 34 16,3-3 30-16,0 2 52 0,0-2 39 16,0 1-14-16,3-1-22 0,-3 0 12 15,0 3 18-15,-2-3 7 0,-2 0 5 0,4 1-2 16,-1 2-19-16,-3 0-9 0,2-1-13 16,-4 1-2-16,2 3 2 0,0 2 1 15,-2-1 12-15,0 1-12 0,0 4-1 16,0-3 0-16,0 2-1 0,-4 0-1 15,4 1 24-15,-4-4 4 0,2 2 8 0,-3-3 12 16,-1 0 7-16,4-2 14 0,-2 0 13 16,2-2-16-16,-2 0-15 0,-2 1-12 15,1-1-6-15,5-3-33 0,-6 1-25 16,6 0-11-16,-6-1-33 0,6 0-25 16,0-1-32-16,-4 0-35 0,4 1-29 15,0-3-57-15,0-1-162 0,0 0-308 16,0 2-693-16,0-4-556 0</inkml:trace>
  <inkml:trace contextRef="#ctx0" brushRef="#br0" timeOffset="190115.7">22294 4779 4002 0,'0'0'1193'0,"0"0"-1055"0,0 0-136 15,0 0 69-15,0 0 151 0,21-9 98 16,-17 6-91-16,-2 2-72 0,2-2-61 16,-2 1-72-16,-2 0-22 0,4-1-1 15,-2 0 18-15,-2-2-18 0,0 1 23 16,4 1-9-16,-4-3-12 0,0 1 18 16,-4-1-21-16,4-1-10 0,-2-1-38 15,-2 1-16-15,4 0-20 0,-6 3 30 16,6 2 27-16,0 0 24 0,0 2-36 15,0 2-28-15,0 2-17 0,0 1 84 0,0 3 18 16,0 0 39-16,0 3-27 0,0-1-30 16,0 3-21-16,0-2-18 0,0 0 3 15,0-1-12-15,0 1-31 0,0-3-33 16,0 0-48-16,4-1-13 0,-2-1-27 16,-2-5-32-16,0 1-71 0,4-1-114 0,-2-1-292 15,-2-1-521-15,0-1-596 0</inkml:trace>
</inkml:ink>
</file>

<file path=ppt/ink/ink11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g"/>
          <inkml:channel name="T" type="integer" max="2.14748E9" units="dev"/>
        </inkml:traceFormat>
        <inkml:channelProperties>
          <inkml:channelProperty channel="X" name="resolution" value="1462.8125" units="1/cm"/>
          <inkml:channelProperty channel="Y" name="resolution" value="2213.98657" units="1/cm"/>
          <inkml:channelProperty channel="F" name="resolution" value="22.75278" units="1/deg"/>
          <inkml:channelProperty channel="T" name="resolution" value="1" units="1/dev"/>
        </inkml:channelProperties>
      </inkml:inkSource>
      <inkml:timestamp xml:id="ts0" timeString="2021-02-03T17:47:17.105"/>
    </inkml:context>
    <inkml:brush xml:id="br0">
      <inkml:brushProperty name="width" value="0.05292" units="cm"/>
      <inkml:brushProperty name="height" value="0.05292" units="cm"/>
      <inkml:brushProperty name="color" value="#FF0000"/>
    </inkml:brush>
  </inkml:definitions>
  <inkml:trace contextRef="#ctx0" brushRef="#br0">6104 8539 518 0,'0'0'255'0,"0"0"-255"0,0 0 0 16,0 0 208-16,0 0 141 0,0 0-160 15,0 0-144-15,0 0-3 0,0 0 33 16,7 10 59-16,-7-10-60 0,0 0-74 0,0 0 0 16,0 0-2-16,0 0 2 0,0 0 18 15,0 0 34-15,0 0 17 0,0 0-1 16,4 0-10-16,-4 0 13 0,0 0-12 16,0 0-14-16,0 0 20 0,0 0 9 15,0 0 16-15,0 0 30 0,0 0 21 16,0 0-9-16,0 0 0 0,0 0-11 15,0 0-3-15,0 0-6 0,0 0-14 16,0 0-15-16,0 0-1 0,0 0-3 0,0 0-1 16,0-1 4-16,0-1 22 0,0 0-22 15,2-2-51-15,-2 1 6 0,4-4 29 16,-2-1-10-16,-2 0-19 0,4 1 7 16,2-4-1-16,-6 1-15 0,2-2 28 15,0 2 11-15,-2 0-11 0,5-2-7 0,-5 1-9 16,2 2-21-16,-2-2 5 0,0 1 4 15,0 2 33-15,0 1-3 0,0-3 1 16,0 3-7-16,0-1-7 0,0-1-17 16,0 3 15-16,0-3-10 0,0 1-33 15,-2 0-2-15,2-1 2 0,0 1 2 16,0 1 16-16,0-2-15 0,0 1 40 16,0 2-19-16,0-1-5 0,-5-1-16 15,5 2 8-15,0 0-10 0,0-1 19 16,0 0-2-16,0 3-18 0,-2-1-3 15,0-4 2-15,2 5 1 0,0-1 0 0,-4-1 13 16,4 1-12-16,-2 0-1 0,2 0 2 16,0-1-2-16,0 3-24 0,-4-2 23 15,4-1-16-15,0 0 17 0,0 1 30 16,0 0-16-16,0 1-14 0,0-1-1 16,0 0-28-16,-2-1 28 0,2 1 1 0,0-1-2 15,0 1-13-15,0-1 14 0,-4 2-14 16,4-2 15-16,0 1-2 0,0-1-29 15,0 2 30-15,0-3-1 0,-2 2 1 16,2 0-19-16,0-2 19 0,0 2-25 16,0-1-2-16,0-1 16 0,0 1 12 15,0 1 12-15,0 0 0 0,-4 0-12 16,4 0-18-16,0-1-12 0,0 1 26 16,0-1 1-16,0 1-51 0,0-1 17 0,0 1 0 15,0 1 19-15,0-2-22 0,0 1 21 16,0 0 18-16,0 0 1 0,0 1-12 15,0 0 11-15,4-1-16 0,-4 1 0 16,0 0 16-16,0-1-14 0,0 0-9 16,0-1-4-16,0 0-3 0,0 1 19 15,0-1-25-15,0 0 25 0,0 0-37 0,0-1 37 16,0 1-13-16,0 0 9 0,0-2-14 16,0-1 11-16,0 2 2 0,0 2 17 15,0-2 15-15,0 0 13 0,0 1-28 16,0 1 2-16,0-2 10 0,0 1-10 15,0 2-2-15,0 0 6 0,0 0-6 16,0-2 40-16,0 1-15 0,0 1-6 16,0-1-19-16,0 1-24 0,0-1-8 15,0-2 30-15,0 2-8 0,0 1-24 16,0-1 12-16,0 1 7 0,0-2-7 0,2 2 22 16,-2 0 2-16,0-1 17 15,0 0-7-15,4 0-9 0,-4 2-3 0,0-1 0 16,0-1 13-16,0 3-11 0,0-3-4 15,0 0 2-15,0 0-15 0,0 2 14 16,0-2-45-16,0 0 44 0,0 0-18 0,-4 1 8 16,4-1-24-16,0 0 35 0,0-2-20 15,0 2-7-15,0 0 10 0,0 0-12 16,0 1 30-16,0-1 1 0,0 0-1 16,0 0 12-16,0 1 13 0,0 0-3 15,0-1 21-15,-2 0-42 0,2 2 14 16,0-2-11-16,0 1-2 0,-4 2-1 15,4-3-1-15,0 0-12 0,0 2 10 16,-3-1-11-16,3-2-12 0,-4 1 0 16,4 0-3-16,0 1 25 0,0-1 1 0,0 0 0 15,0 3 2-15,0-2-28 0,0 0 47 16,0 1-19-16,0-1 25 0,0 2-7 16,0 1-5-16,0-1-2 0,0 0-10 15,0 1-1-15,0 0 0 0,0-2 0 0,-2 1-2 16,2 1 2-16,0-2-12 0,0 2-16 15,0-1 24-15,0-2-16 0,0 4 20 16,0-3 0-16,0-1-19 0,0 2 19 16,0-1 16-16,0 1-16 0,0-2-3 15,-4 4 3-15,4 0 9 0,0-1 16 16,0 1 0-16,0 0-13 0,0 0-12 16,0 0-34-16,0 0-41 0,0 0-37 15,0 0-28-15,0 1 14 0,0 1 107 16,-2 2 3-16,0-1 32 0,2 1-13 15,-6 1 63-15,0 2-13 0,-1 2-27 0,3-2 18 16,-4 1 28-16,-2 1 2 0,1 0 7 16,1 1 12-16,-2 1 12 0,2-3-24 15,-1 3-20-15,3-3-60 0,0 2 2 0,2-2-2 16,-2-2 1-16,-1 3-1 0,7-3-2 16,-2 2 1-16,-2-2 0 0,4-1 18 15,0 2-18-15,0-1-25 0,0 1 1 16,-2-2 11-16,2 0-21 0,0-2-18 15,0 1-19-15,0-4 9 0,0 1 62 16,0-1 3-16,0 0 80 0,2-2 12 16,-2-4-95-16,6 0-77 0,-2-5-25 15,-1 1 12-15,3-2 6 0,0-1-3 16,0 0-52-16,-2-3 14 0,0 2-73 0,3-2 23 16,-1 2-9-16,0 0-7 0,0 2 114 15,0 1 76-15,1 1 2 0,-1 2 11 16,-4 2 7-16,4-1 13 0,-2 3 3 15,-2-2 67-15,2 5 13 0,-4-2-1 16,2 2-31-16,-2-1 5 0,0 2-3 16,0 0-19-16,0 0-21 0,0 0-45 15,0 0-10-15,5 0-43 0,-5 0-20 0,2 2 61 16,2 2 12-16,-2-3 75 0,2 5 1 16,0-1-42-16,2 2 54 0,1-1-9 15,-1 2 27-15,0 0 7 0,4-1 1 16,-6 0-8-16,7 0-5 0,-5-1-8 15,0 0-35-15,0-1-6 0,1 1-30 0,-3-2 15 16,2-2 6-16,-2 2-25 0,-2-3-18 16,-2 0 0-16,4 0 3 0,-2 1-3 15,-2 0 0-15,0-2-2 0,0 1-13 16,0-1 2-16,0 0-5 0,4 0-74 16,-4 0-25-16,0 1-40 0,0-1-57 15,2 0-105-15,-2 1-160 0,0-1-234 16,5 3-424-16,-5-3-449 0</inkml:trace>
  <inkml:trace contextRef="#ctx0" brushRef="#br0" timeOffset="3341.02">5811 9162 1258 0,'0'0'1009'0,"0"0"-573"16,0 0-160-16,-8 16-39 0,8-5 81 16,-3 1 1-16,3 5-51 0,0 0-32 0,0 3 0 15,3-1-55-15,1 1-52 0,0-1-71 16,2-3-43-16,0-2-15 0,0-2-4 15,5-4-20-15,-1-2 24 0,-4-3 6 16,7-3 37-16,-3 0 0 0,0-4 3 16,3-3-13-16,-3-2-15 0,-2 0-18 15,3-3-21-15,-1-3 19 0,-4 2 1 16,0-1-1-16,1-1-13 0,-1 1-19 0,-2-2-3 16,-2 2-11-16,0-2-1 0,-2 1-25 15,0-2 0-15,0-1-21 0,-2 0 21 16,0 3-12-16,2-1-1 0,-6 1-25 15,2 3 19-15,2 2 46 0,2 1 47 16,-5 3 4-16,5 3 36 0,0-1-40 16,0 4-37-16,0 0-124 0,0 1-62 15,0 5 47-15,5-1-2 0,-3 1-19 16,4 3-85-16,-2 1-140 0,4 1-83 16,-2 0-252-16,1-4-430 0</inkml:trace>
  <inkml:trace contextRef="#ctx0" brushRef="#br0" timeOffset="3687.59">6104 9146 1418 0,'0'0'1200'16,"0"0"-901"-16,0 0-190 0,0 0-32 16,23-14 70-16,-21 10 25 0,2 2-19 15,0-2-30-15,-4 3-16 0,5-2-19 16,-3 0 3-16,-2 1-2 0,0-1-8 15,0-1-12-15,0 1-13 0,0-1-19 16,0-3 13-16,0 2 6 0,-7 0 21 16,7 0 0-16,-4 0-12 0,4 1-49 15,-6-1-16-15,2 3-30 0,2 1 5 0,-2 1-9 16,-2 0-22-16,6 3-15 0,-7 2 71 16,7 4 3-16,-6 1 72 0,4 3 33 15,0 4 12-15,2-1-37 0,-4 1-31 16,4 2-52-16,0 0 0 0,4-1-13 15,-4 0-5-15,4-3-7 0,0-1-168 0,-2-3-39 16,5-4 24-16,-1-2 83 0,0-3 2 16,4-2-117-16,-6-2-207 0,3-3-286 15,-1-2-668-15</inkml:trace>
  <inkml:trace contextRef="#ctx0" brushRef="#br0" timeOffset="4075.63">6214 9147 1441 0,'0'0'1537'0,"0"0"-1077"0,-2 25-121 15,2-14-15-15,0 1-47 0,-4 0-97 16,4-1-103-16,0-3 37 0,0 0 70 16,4-3-56-16,-4-1-39 0,2-3-19 0,0 0-15 15,-2 1 30-15,0-2 6 0,0 0 39 16,4-4 37-16,-2 1-25 0,-2-2-55 15,4-3-26-15,-2-1-4 0,-2 1-24 16,0-3 9-16,4 0-19 0,-1-1-23 16,-3-1-2-16,4 0-16 0,-4-1 6 15,2 0-18-15,-2 3-15 0,4 0 9 16,-2 1 15-16,-2-1-9 0,4 1-7 16,-4 1-14-16,2 0 18 0,0 1 9 15,2 2-13-15,-2 0 7 0,3 0-15 0,-3 1-4 16,2 3-11-16,-2-2 8 0,2 3 1 15,-2-1 5-15,2 1-5 0,-2 1-7 16,4 0 0-16,-1 1-18 0,-1 2-24 16,2-2-47-16,0 4-58 0,0-3-88 15,1 2-86-15,3 1-81 0,-6-2-177 16,2 0-422-16,0-2-438 0</inkml:trace>
  <inkml:trace contextRef="#ctx0" brushRef="#br0" timeOffset="4400.56">6441 8821 699 0,'0'0'2365'15,"0"0"-1802"-15,-4 18-166 0,4-8 40 16,-2 3 18-16,-2 1-104 0,4 3-92 15,0 2-32-15,0 0-1 0,0 3-54 16,0 2-33-16,4 1-55 0,-2-2-54 16,-2 1-27-16,4-4-3 0,2-1-3 15,1-3-15-15,-1-3 0 0,-2-2 0 0,2-3-3 16,0 1 0-16,-1-4-12 0,-3-1-12 16,-2-1-22-16,4-2-35 0,-4-1-25 15,0 0 21-15,0-4 37 0,0 0-89 16,0-2-54-16,-4-3-47 0,2-4-99 0,-3 2-158 15,3-1-214-15,-4-4-317 0,2 5-233 16</inkml:trace>
  <inkml:trace contextRef="#ctx0" brushRef="#br0" timeOffset="4713.76">6392 9003 965 0,'0'0'1546'0,"0"0"-931"0,0 0-217 15,0 0-44-15,0 0 22 0,0 0-20 16,0 0-104-16,10 19-53 0,-4-15-34 15,0 2-4-15,-1-2-3 0,5-1-31 16,-2 2-33-16,2 0-43 0,3-3-24 0,-3 2-27 16,1-2-3-16,1 2 0 0,-2-1-12 15,3 0-15-15,-3-3-18 0,2 1-49 16,-3-1-3-16,-1 0-18 0,-2 0-10 0,0 0-18 16,1 0 2-16,1-1 10 15,-4 1 5-15,-2 0-1 0,4 0 16 0,-6 0 55 16,6 0 59-16,-6 1 72 0,0 3 94 15,5-1 15-15,-5 3-46 0,2-1-49 16,-2 2 23-16,4 0-69 0,-4 3-24 16,2-3-16-16,-2-2-27 0,4 5-7 15,-4-2-66-15,2-2-96 0,0-2-121 16,-2-1-247-16,4-3-420 0,-2 0 172 16,-2-2-843-16</inkml:trace>
  <inkml:trace contextRef="#ctx0" brushRef="#br0" timeOffset="4876.72">6656 8949 1914 0,'0'0'2594'0,"0"0"-2065"0,0 0-428 16,0 0-98-16,0 0 55 0,0 0-58 0,0 0-6 16,0 0-198-16,0 0 32 0,0 0 31 15,0 0-84-15,11 18-130 0,-11-10-165 16,6 0-254-16,-6-3-586 0</inkml:trace>
  <inkml:trace contextRef="#ctx0" brushRef="#br0" timeOffset="5102.64">6774 8980 1243 0,'0'0'2471'0,"0"0"-1520"0,0 0-583 0,0 0-42 16,0 0-23-16,0 0-70 0,0 0-70 15,-10 23-55-15,4-12-17 0,-1 1-28 16,1 4-18-16,-2-3-21 0,6 2-24 16,-4 1-33-16,1-3-54 0,5-2-94 15,0 0-18-15,0-5 26 0,5-2 116 0,1-2 33 16,2-2-64-16,0 0-97 16,9-5-248-16,-5-1-343 0,5-1-520 0,-7 0-429 15</inkml:trace>
  <inkml:trace contextRef="#ctx0" brushRef="#br0" timeOffset="5706.94">6944 8992 3268 0,'0'0'1122'0,"0"0"-850"0,0 0-91 16,-23-3 30-16,15 3 21 0,-1 0-83 0,-1 1-89 16,2 3 10-16,-3-1 6 15,5 2-1-15,2 0-5 0,4 1-25 0,-6 0-28 16,2-1-17-16,4 3-15 0,0-3-6 15,0 1 0-15,0 0 9 0,4-1-3 0,2-2 14 16,-2 1-11-16,2-2-6 16,1 0-22-16,3-2 4 0,-4 0 15 0,4-1 20 15,-3-2-42-15,-1-1 10 0,0 1 30 16,0-2 3-16,0-1 21 0,-1 1 12 16,-3 0-8-16,0 1 14 0,-2-1 13 15,0 1-25-15,0 0-12 0,0 2-14 16,-2 1 23-16,2-1 15 0,0 1-39 15,0 1-1-15,-2 0-26 0,2 3 6 16,0-1 0-16,0 3 20 0,0 0 1 16,0 2-12-16,0-1-31 0,0 0-54 0,4 0 16 15,-4 0-7-15,6-2 12 0,-2-1-49 16,2-2-15-16,0-1 27 0,3-3 6 16,-1-2-53-16,4-2-99 0,-1-4-99 15,1 0 109-15,-2 0 127 0,1-3 71 16,-3 1 26-16,2-4 11 0,1 1 14 15,-5-3 0-15,4-1 29 0,-4-3 8 0,1 0 20 16,-5-2 41-16,2 0-29 0,0 0 41 16,-4 1 66-16,0 6 91 0,4 1-18 15,-4 5 55-15,0 5-3 0,0 3-67 16,0 3-82-16,0 1-56 0,0 4-62 16,-4 3 2-16,0 6 36 0,0 4 37 0,-2 4 24 15,-1 7-1-15,1 1-18 0,0 4-89 16,4 2-25-16,-4 2-43 0,4-2-26 15,-3 0-24-15,5-6-16 0,5-4 12 16,-3-5 97-16,4-2 9 0,0-2-9 16,0-3-39-16,-4-1-49 0,5-2-21 15,-3-2-21-15,-2-2-103 0,-2-1-245 16,0-3-604-16,-2-1-521 0,-9-2-683 0</inkml:trace>
  <inkml:trace contextRef="#ctx0" brushRef="#br0" timeOffset="6477.54">6247 9619 3962 0,'-2'15'580'0,"2"2"-503"0,-4 2-27 0,2 4-32 15,-2 3 117-15,4 2-64 0,-7-2-37 16,1-2-4-16,6-2-27 0,-2-4 22 16,-2-5 24-16,4-2 33 0,0-5 61 15,0-2 79-15,0-1-67 0,0-3 8 16,0 0 18-16,4-1 3 0,-2-6-30 15,-2-1-64-15,0-4-51 0,0-2 19 16,0 0-1-16,0-3 3 0,0-1 18 16,0-1-15-16,-6-3-39 0,6-2-23 15,-2-1-1-15,0 1-20 0,2-3-31 0,-4-2 0 16,4 1-15-16,0-2 21 0,0 0-21 16,4-1-40-16,-2 1-2 0,0 3 33 15,4 3 35-15,4 1 28 0,-1 5 12 16,1 3 0-16,0 2-14 0,1 2-13 15,-3 2-27-15,2 0 6 0,1 4 2 0,-5 1-8 16,0 1-10-16,0 3-5 0,1 0-7 16,-3 5 25-16,2 2 18 0,-2 4 33 15,6 5 1-15,-1 3 0 0,-3 2 17 16,0 7-18-16,2-3-15 0,-2 3-22 16,1-1 1-16,-1 0-1 0,-6-5 7 15,4-3 30-15,-2-3 18 0,2-3 31 16,-4-2 54-16,2-2-12 0,-2-1-13 15,0-3 13-15,-2 0 21 0,-4-1-10 16,2 0-26-16,-2-2-22 0,-3 1-9 0,1-2-18 16,-4 0-12-16,1-1-15 15,-1 0-21-15,8-1-60 0,-9-1-31 0,3-1-14 16,4 1 8-16,6-2 3 0,-2 2-36 16,2-2-189-16,2 2-640 0,4-2-405 0,-2 3-846 15</inkml:trace>
  <inkml:trace contextRef="#ctx0" brushRef="#br0" timeOffset="6788.57">6621 9565 4211 0,'0'0'1045'15,"0"0"-720"-15,-16 10-155 0,5-1 2 16,3-1 60-16,-4 3-111 0,-1 1-100 0,7-2-21 15,-6 0-18-15,9 0 15 0,-3-2-15 16,6 0-12-16,0-1-16 0,0-1-8 16,4-1 9-16,1-2 0 0,1 0 12 15,0-3 17-15,4 0-11 0,-1-3-24 0,-1-4-34 16,4 1 10-16,-6-2 29 0,5-1 22 16,-5-3-18-16,-2 1 5 0,2-2-8 15,-2-1-40-15,-1-1-24 0,-3-1-7 16,0 1 37-16,0 2 6 0,-3 0 48 15,-1 2-11-15,-2 3-56 0,2 3-203 16,-2-1-352-16,0 4-461 0,1 0-230 16,-1 1-216-16</inkml:trace>
  <inkml:trace contextRef="#ctx0" brushRef="#br0" timeOffset="7065.64">6853 9313 4003 0,'0'0'1118'0,"0"0"-877"0,0 0-241 0,0 0 0 16,0 0 54-16,-11 19 83 0,5-6 57 16,-2 7 53-16,0 3-20 0,-5 4-53 15,3 3-53-15,4 1-64 0,-5 1-57 16,5 0-3-16,0-3-33 0,2-1-21 15,2-8-55-15,2-3-38 0,0-6 50 0,2-1 31 16,2-4 11-16,2-2-35 0,0 0-43 16,-2-4-64-16,3 0-174 0,-7-6-369 15,6 0-805-15,-2 1-808 0</inkml:trace>
  <inkml:trace contextRef="#ctx0" brushRef="#br0" timeOffset="7462.9">6915 9530 3768 0,'0'0'1165'0,"0"0"-915"0,0 0-216 0,0 0 5 16,0 0 122-16,0 0 67 0,-17 17-113 16,11-11-61-16,-4 1-27 0,3 0 7 0,-3 1 11 15,0 2-9-15,3 0-33 0,1 0-3 16,0-2-1-16,4 0 1 0,-2-1-18 15,4-1-51-15,4-1-16 0,-2-1 25 16,4-2 5-16,-2 0-6 0,5 0-11 16,1-2-10-16,0-4 24 0,1-1 19 15,1-1 17-15,-2 0-26 0,3-2 48 16,-3-2 3-16,3 2 42 0,-9-1-11 16,6 1 45-16,-4-1 9 0,-4 1 6 15,2 2 0-15,-4 2-16 0,0 2 16 16,0-1 42-16,0 3 90 0,0 0-25 0,0 0-137 15,0 3-64-15,0 2-15 0,0 2 15 16,0 4 31-16,-4-1-31 0,4 2-30 16,0-2-88-16,0 1-81 0,0 0-21 15,4-2-37-15,-1-1-112 0,3-2-252 0,2-4-383 16,4-2-141-16,-1 0-192 0</inkml:trace>
  <inkml:trace contextRef="#ctx0" brushRef="#br0" timeOffset="7789.59">7136 9611 3691 0,'0'0'983'16,"0"0"-842"-16,0 0-129 0,0 0 68 15,0 0 64-15,0 0 76 0,4 17-53 16,-4-13-43-16,0-1-21 0,0 0 3 16,-4-2-21-16,4 0-37 0,0 1-12 0,0-2 9 15,0 0 25-15,0 0 5 0,0 0 64 16,0-2-10-16,0 1 19 0,4-4-43 15,-4-1-30-15,2-2-18 0,2-2 30 16,0-2-12-16,0-1-23 0,-1 0-52 0,3-3-42 16,0 2-61-16,0-2-5 15,0 2 30-15,5 1 58 0,-7 2 20 0,2 1 12 16,0 4-12-16,0 1 1 0,1 1-1 16,-3 1-30-16,2 3-6 0,-2-2-18 15,0 1-15-15,-2 1-13 0,4 0-17 16,1 1-40-16,-3 1-21 0,2-2-39 15,0 4-89-15,-6-1-125 0,4 1-189 16,-4 1-133-16,0 0-255 0,0-1-201 16,0 1-381-16</inkml:trace>
  <inkml:trace contextRef="#ctx0" brushRef="#br0" timeOffset="8576.75">7411 9500 245 0,'0'0'1516'16,"0"0"-1081"-16,0 0-435 0,0 0-77 16,0 0-27-16,0 0 104 0,0 0 19 15,0 0 23-15,0 0 7 0,0 0 3 16,0-1 26-16,0 1 38 0,0 0 39 15,0 0 55-15,0 0 44 0,0 0 21 0,0 0 18 16,0 0-12-16,0 0 11 0,0 0 4 16,0 0-49-16,0 0-69 0,0-1-7 15,0 1-27-15,-2-2-53 0,-2 2-45 16,1 0-44-16,-1 0-2 0,0 0 0 0,4 2 0 16,-6 0 3-16,0 3 0 15,2-2 27-15,2 3-2 0,-3 1 11 0,5 1 7 16,-2 0-34-16,-2-1-12 0,4 2-14 15,0-2-26-15,0-2 4 0,6-2-4 16,-6 3 13-16,5-5-6 0,1 2-1 16,-4-2 7-16,8-1-7 0,-8 0 19 15,0 0 12-15,5-4-12 0,-1 1 14 16,-2-1-1-16,2 1-18 0,-4-1 20 0,2-1 16 16,2-1 17-16,-6 3-2 0,3-2 17 15,-1 0 1-15,-2 3 9 0,0-2-1 16,0 4 16-16,0 0-67 0,0 0-6 15,0 1-39-15,0 4 39 0,0 0 9 16,0 2 52-16,0 1-29 0,0 1-32 16,0-1-45-16,4-2-95 0,-2 1-98 15,-2-2-49-15,6-2-114 0,0-3-136 16,0 0-439-16,1-3-725 0</inkml:trace>
  <inkml:trace contextRef="#ctx0" brushRef="#br0" timeOffset="8906.62">7599 9331 1375 0,'0'0'1366'16,"0"0"-1060"-16,0 0-169 0,-8 18 29 15,8-15 123-15,0 2-30 0,0 1-83 16,0-2-36-16,0-1 16 0,0 2 23 16,2 1 9-16,-2 3-3 0,4 0-5 15,-4 3 6-15,0 1-19 0,0 3-52 0,-4 1-63 16,2-2-49-16,-3 2-3 0,3-3-12 16,2 1-13-16,-4-2-5 0,2 0-18 15,2-1-22-15,0-3-24 0,-4 0-50 0,4-3-36 16,0-1-34-16,0 0-38 0,0-3-86 15,0-2-175-15,-2 0-226 0,2 0-430 16,0-2-446-16</inkml:trace>
  <inkml:trace contextRef="#ctx0" brushRef="#br0" timeOffset="9949.06">7467 9483 290 0,'0'0'783'0,"0"0"-510"0,0 0-182 0,0 0 39 16,0 0 131-16,0 0-50 0,0 0-65 16,0 0-7-16,0 0 9 0,0 0-5 15,0-14-18-15,0 14-2 0,0 2 24 16,0-1 23-16,0 5 31 0,0-2 24 16,0 3 37-16,0 0 18 0,-5 3-28 15,5-2-48-15,-2 4-87 0,-2-1-49 16,4-3-35-16,-6 2-19 0,6-4-14 0,0-1-16 15,0-2 15-15,-2 0 0 0,2-1 0 16,0-2-2-16,0 0-101 0,0 0-69 16,0-5-53-16,0 1-90 0,2-4-84 15,-2 0-174-15,0 1-119 0,0-4-353 16</inkml:trace>
  <inkml:trace contextRef="#ctx0" brushRef="#br0" timeOffset="10573.34">7448 9319 1664 0,'0'0'1646'0,"0"0"-1205"16,2-22-209-16,-2 15-124 0,6 0 57 15,-6 0 15-15,4 2-130 0,-2 0-50 16,3 0-84-16,-3 2 13 0,-2 0-23 0,4 1-37 16,-2 1-20-16,0-2-79 0,-2 3-176 15,4 0-267-15,-2 3-451 0,-2-2-207 16</inkml:trace>
  <inkml:trace contextRef="#ctx0" brushRef="#br0" timeOffset="11167">7586 9364 3369 0,'0'0'689'16,"0"0"-489"-16,0 0-200 0,0 0-48 16,0 0 48-16,0 0 112 0,0 0 15 15,0 0-9-15,0 0-38 0,21-7-18 16,-15 10 2-16,5 1 16 0,-3 1 0 15,0 1 8-15,3 0 10 0,-3 1-37 16,-2-1-12-16,0 3-13 0,0-4-17 16,-4 0-19-16,3-1 1 0,-3 1-2 0,-2-3 2 15,0 3 10-15,0-2 1 0,0 0 3 16,0 1 7-16,-7-3 5 0,7 5 3 16,-8-3 1-16,2 2-7 0,0 1 0 0,0-2-12 15,-1 1-10-15,1 2-2 0,-2-1 0 16,2 1 29-16,0 0-26 0,3 2 33 15,-1-1-3-15,-2 0-2 0,0 2-1 16,6-2 6-16,-4 2-2 0,4 1-16 16,-4-4-6-16,2 4 0 0,2-4 6 15,-5 1-18-15,5 0-2 0,0-4-25 16,0 1 9-16,5-3 9 0,1 1 6 16,-2-3 3-16,2 0-52 0,7-2-18 15,3-3-14-15,-6 0-23 0,9-3-45 16,-5-2-21-16,5 3-17 0,-7-3-13 0,3 3-50 15,-5-1-111-15,-4 0-118 0,1 2-140 16,-1-1-400-16,-4 4-147 0,2-2 384 16</inkml:trace>
  <inkml:trace contextRef="#ctx0" brushRef="#br0" timeOffset="11396.59">7527 9464 3547 0,'0'0'667'0,"0"0"-667"16,26 11-232-16,-11-8 232 0,3 0 114 16,3-1 98-16,2-2-91 0,-2 0-53 15,-1-2-68-15,1-1 0 0,-3 0-2 16,-3-3-69-16,1 2-169 0,-1-1-146 15,-7 2-249-15,3-1-574 0,-5-2-642 0</inkml:trace>
  <inkml:trace contextRef="#ctx0" brushRef="#br0" timeOffset="11781.18">7843 9405 3746 0,'0'0'1147'0,"0"0"-811"0,0 0-172 16,0 0-24-16,0 0 44 0,0 0-35 16,-23 17-53-16,13-8-41 0,4-1-13 15,1-1 3-15,-5 0-21 0,8 2-24 16,-2-2-9-16,2 2 6 0,2-2-9 16,0-2-33-16,2 1-6 0,2-1 2 15,2 0 13-15,0-4 3 0,5 0 6 16,-5-1-1-16,6-1 27 0,-1-1-14 15,-3-3-3-15,0 0 1 0,3 0 17 16,-5-2 12-16,0 2 6 0,-2-2 10 16,2 1-28-16,-6 1-12 0,0-2 12 0,0 3 20 15,0 2 38-15,0 1 33 0,0 0-29 16,0 1-62-16,0 1-30 0,0 0 9 16,0 3 21-16,0 3 30 0,0-1 21 0,-6 2-14 15,6 1-37-15,0-1-96 0,0-1-58 16,0 0-22-16,6 0-30 0,-6-4-55 15,6 1-127-15,1-4-252 0,-1 0-404 16,0-3-271-16,4-4-509 0</inkml:trace>
  <inkml:trace contextRef="#ctx0" brushRef="#br0" timeOffset="12053.51">8043 9208 3466 0,'0'0'1082'0,"0"0"-1011"16,0 0-18-16,0 0-53 0,0 0 200 16,0 0 4-16,0 0 46 0,-6 27-1 15,4-12-16-15,-2 3-73 0,2 4-42 0,-2 3-25 16,4 0-26-16,-2 4-67 0,-3-2-1 16,5-1-23-16,0-1-37 0,7-1-8 15,-3-6-28-15,-2-2 4 0,4-4 17 16,2-3 10-16,-1-2-25 0,-1-1-9 15,0-3-30-15,-2-2-56 0,-2-2-98 16,-2-4-344-16,4-2-361 0,-4-2 226 16,-4 0 34-16,2-2 36 0,2 3-387 15</inkml:trace>
  <inkml:trace contextRef="#ctx0" brushRef="#br0" timeOffset="12380.75">7998 9360 2556 0,'0'0'1399'0,"0"0"-1235"16,0 0-164-16,0 0 72 0,0 0 139 15,0 0 8-15,0 0-22 0,0 0 27 16,0 0-59-16,0 0-68 0,8 21-42 16,-4-14-10-16,4-1-24 0,-1 3-21 0,5-4 0 15,0 0-3-15,3-1-12 0,-3 0 3 16,3-3-3-16,-3 1-6 0,5-2 5 16,-3 0 15-16,-1 0 0 0,-1 0 1 15,-4-2 0-15,1 2 16 0,-3 0 5 16,-2 0 6-16,-2-1 31 0,-2 1 33 15,4 0 54-15,-4 0 58 0,0 0-46 16,0 1-49-16,0 5-32 0,0-1 29 16,0 2 0-16,0 2-38 0,-4 2-56 15,2-3-11-15,-2 2-30 0,2-3-10 16,-2 1-29-16,2-2-9 0,-3 1-30 0,3-3-34 16,0-1-24-16,2-2-9 0,0 2-28 15,0-3-83-15,0 0-81 0,0-3-138 16,4 1-469-16,-4-2-234 0,7 2-546 15</inkml:trace>
  <inkml:trace contextRef="#ctx0" brushRef="#br0" timeOffset="12597.66">8279 9334 4117 0,'0'0'665'0,"0"0"-505"0,0 0-93 16,6-18 40-16,-2 15 15 0,-4-3-79 0,0 2-43 15,2-1-20-15,0 2 5 0,-2 0-28 16,0 1-33-16,0 0-107 0,0 2-155 16,0 0-209-16,0 1-583 0,0 0-340 15</inkml:trace>
  <inkml:trace contextRef="#ctx0" brushRef="#br0" timeOffset="12952.91">8322 9376 2801 0,'0'0'1600'0,"0"0"-1248"16,0 0-211-16,0 0 79 0,0 0 148 15,0 0-107-15,0 0-180 0,0 0-69 0,-10 18-10 16,4-8 65-16,4-1 36 0,-2 0-4 15,2 4-60-15,-3-1-26 0,5 1-13 16,0-4-24-16,0 0 0 0,0 1-21 16,5-3-21-16,-3-2 20 0,4 0 44 15,0-3 1-15,-2-1-1 0,2-1-22 16,1 0 22-16,-3-2-1 0,2-4-9 0,-2 1-3 16,-2-2 14-16,2-3-26 15,-4 1 25-15,2 0-26 0,-2-4 10 0,0 1-24 16,0-1 15-16,0 1 24 0,0-2-18 15,0 4-49-15,0 0 24 0,-2 6-5 16,2 0 6-16,-4 0-7 0,4 3-12 16,0-1-24-16,0 1-79 0,-2 1-136 0,2 0-182 15,-4 1-195-15,4 1-127 0,0 2-269 16,0-2-91-16</inkml:trace>
  <inkml:trace contextRef="#ctx0" brushRef="#br0" timeOffset="13212.71">8428 9406 2115 0,'0'0'1800'0,"0"0"-1639"16,0 0-142-16,0 0 59 0,0 0 164 15,0 0-25-15,18 2-91 0,-13-4-22 0,-5 1 37 16,6 0 60-16,-6-3 34 0,6 3-53 16,-6-4-34-16,6 4-24 0,-6-2-43 15,4 0-41-15,2-1-40 0,-3 2-17 16,1-3-9-16,-2 4 26 0,2 1 0 15,-4 0-21-15,4 0-12 0,-4 3-12 0,6 1 23 16,0 2 4-16,-1 0 6 0,1 4-3 16,-4-3 0-16,8 0-21 0,-8-1-61 15,4 1-27-15,-4-2-58 0,5-1-114 16,-1 2-288-16,-6-3-560 0,6-1-600 16</inkml:trace>
  <inkml:trace contextRef="#ctx0" brushRef="#br0" timeOffset="61568.42">4488 6859 160 0,'0'0'1540'16,"0"0"-801"-16,0 0-352 0,0 0-188 15,0 0-36-15,0 0-19 0,0 0-87 16,0 0 10-16,0 0 44 0,-10 1 47 16,10-1 6-16,0 0-20 0,-7 1-27 15,7-1-20-15,-4 0-32 0,4 2-34 16,-6-1-28-16,0-1 13 0,0 1-1 15,1-1-12-15,-3 2-3 0,-2-2-2 0,2 1-10 16,-1 2 12-16,-1-2 0 0,2 0 0 16,-1 2 3-16,-1-1 15 0,2-1 20 0,-3 3-10 15,5-2 6-15,-4-1-13 0,0 3-2 16,3-3 12-16,-5 3 0 0,8-3-4 16,-6 4 16-16,1-4-9 0,-1 0 0 15,4 2 0-15,-5-1-6 0,5-2-10 16,-4 1-3-16,4 0-2 0,-3 1 8 15,1-2-20-15,2 0-1 0,-4 0-14 16,3 1 12-16,-1-1-17 0,0 1 7 16,-2-1-9-16,1 1 20 0,3-1-3 15,-4 3 1-15,1-1 0 0,3-1 1 16,-2 0 0-16,-2 2-12 0,3-2 14 16,3 1 1-16,-6 1 0 0,2-1-1 15,1 1 2-15,-3-1 1 0,4 0-2 0,2 1 14 16,-7-1-12-16,5-1 9 0,0 2-10 15,0 0 0-15,0-2 0 0,-3 2 13 16,3-3-2-16,0 1-12 0,0 0 1 16,0 1-1-16,-1-1 0 0,3 0-2 15,-6-1-11-15,4 1 10 0,0-1-13 0,-1 1-3 16,1 1-1-16,-2-1 7 0,2 0 0 16,-1 1-10-16,1 0 7 0,-2-1 2 15,0 2 12-15,-3 1-1 0,3-3-16 16,-2 3 5-16,4-1 13 0,-3 0 15 15,1 0-13-15,-2 1 13 0,4-1-2 16,-7 0 2-16,5 2-12 0,2-3 9 16,-3 2 16-16,-1-2-25 0,4 2-2 15,-5-1 1-15,5 1 14 0,-4-2-1 0,4 2-15 16,-3-3 3-16,1 3-1 0,-2-2 0 16,4 2-2-16,-3-2-1 0,-1 2-2 15,2-2 0-15,2 2-16 0,-3-1 17 16,-1 1-1-16,4 0-9 0,-2 0-6 15,-1 1 6-15,-1-1 12 0,4-1 2 0,-5 1-2 16,5 0 2-16,-4 0 2 0,4 0-3 16,-3-1 0-16,1 1 2 0,-2 0-2 15,2 0 0-15,1-1-1 0,-3 3 2 16,2-5 1-16,-1 3-1 0,-1-1-2 16,4 1 1-16,-7-2-1 0,5 2-3 15,0-1-9-15,-2-1-16 0,3 1-3 16,-3 1 16-16,4-2-7 0,-4 1 20 15,3-2 1-15,-5 2-11 0,8-1 11 16,-7 1 1-16,5 0 3 0,0 0 9 0,0-3-10 16,0 3-2-16,-3-2 3 0,3 2-3 15,0 0 0-15,0-2-3 0,0 0-12 16,-1 3 14-16,1-2 0 0,2 1-1 16,0-1-14-16,-2 2 16 0,0-2 0 15,-1 2 0-15,1-2-2 0,0 2-1 0,2 0 0 16,-2 0 0-16,-1 0-13 15,1-1 13-15,0 2-9 0,0-3-3 0,2 2 2 16,0-3-52-16,-1 0-31 0,3 2-19 16,2-2-40-16,0-1-31 0,-4 0-79 15,4 0-189-15,0 0-315 0,0 0-630 16</inkml:trace>
  <inkml:trace contextRef="#ctx0" brushRef="#br0" timeOffset="62149.25">3384 7064 1425 0,'0'0'1421'15,"0"0"-803"-15,0 0-223 0,0 0-162 16,0 0-40-16,0 0 15 0,0 0-45 16,0 0-61-16,-21 8-68 0,15-3-31 0,-4 0 27 15,-3 2 4-15,5 3 18 0,-6-2 19 16,3 3 23-16,-3 2 41 0,-1 1-14 16,3 0-23-16,2 1-1 0,-1 1-19 15,1-2-14-15,2 2-19 0,2-1-20 16,-1 1-13-16,1-4-12 0,4 1-1 15,-2-1 0-15,2-3 2 0,2-2-2 0,2 0-19 16,2-2-8-16,-2-1-8 0,6-2 18 16,-1 1 15-16,5 0-18 0,0-3 2 15,3 0 16-15,1-1-8 0,1-2 11 16,-5-1 3-16,7 1 12 0,-5-1-15 16,-1 2-2-16,-1-1-40 0,-1 2-28 15,-7 0-9-15,0 1-30 0,-2 0-59 16,-2 1-79-16,0 1-147 0,-6 2 40 15,4 1-99-15,-5 1-248 0,1-1-650 16,-2 0-287-16</inkml:trace>
  <inkml:trace contextRef="#ctx0" brushRef="#br0" timeOffset="72426.34">9629 7317 891 0,'0'0'215'0,"0"0"293"16,0 0-173-16,0 0-115 0,0 0-35 15,0 0-4-15,0 0-17 0,0 0-25 16,0 0-40-16,0 0-22 0,0 0-22 16,0 0-7-16,0 0 10 0,0 0 12 15,0 0 22-15,0 0-6 0,0 0 0 0,0 0-10 16,-4 0-6-16,2 0 2 0,2 1-12 16,-5-1-9-16,3 2 9 0,-2-2-32 15,2 1 19-15,-2-1-22 0,-2 1 0 16,0-1-22-16,4 2-2 0,-5-1 35 15,1 1-27-15,0-1-9 0,0 0 0 16,0-1 34-16,-1 1-21 0,-1 0 9 0,2-1-4 16,-2 3-5-16,1-2 2 0,1 0 4 15,-4 1 9-15,6-1-3 0,-2 0 6 16,-1-1 10-16,3 1 5 0,-2 1 1 16,0 0 12-16,0-1-1 0,1 0-8 15,-5 0-13-15,4-1-10 0,0 1 1 16,0 2 6-16,-1-3-16 0,5 1-6 15,-4-1-12-15,0 1-2 0,0 1-2 16,-1-1 1-16,1 0-15 0,0 0 0 0,2-1 14 16,-2 2-14-16,0-2 18 0,1 2 0 15,-1-1 1-15,0-1-1 0,4 1 0 16,-4 0 0-16,2-1 1 0,-5 1 1 16,3 2-1-16,0-3-1 0,0 1-3 15,4 0 2-15,-5 2-1 0,-1-1-10 16,2-1 12-16,0 0-16 0,2 2 16 0,-3-2-1 15,1 1 1-15,0-1-1 0,2 1-11 16,0-1-4-16,-2 0 14 0,3-1 0 16,-3 3 1-16,2-3-2 0,2 2-25 15,-2-2 10-15,2 0-10 0,-2 1 16 16,0-1-13-16,4 0 0 0,-7 0 4 16,7 1-4-16,-4-1-3 0,2 0-6 15,-2 0-6-15,4 0 12 0,-2 1 12 16,2-1-9-16,0 2-9 0,0-2-16 15,0 0 19-15,0 0-3 0,0 0-7 0,0 0-4 16,0 0-2-16,0 0 3 0,0 0 3 16,0 0 13-16,0 0 0 0,0 1 28 15,0-1 6-15,0 0 13 0,0 0-18 16,0 1 0-16,0-1 1 0,0 1 0 16,0-1 17-16,0 0-17 0,0 3 1 0,-4-3 0 15,4 0 13-15,0 0-15 16,0 1 1-16,0-1 20 0,0 0-9 0,0 0-1 15,0 1-12-15,-2-1 13 0,2 1-12 16,0 1 24-16,-4-2 9 0,4 0 5 16,0 0 2-16,0 0-7 0,0 0-12 15,0 0 0-15,0 0-7 0,0 0-12 16,0 0-1-16,0 0-1 0,0 0-1 16,0 0-2-16,0 0-16 0,0 0 2 15,0 0-9-15,0 0 0 0,0 0-3 0,0 0 0 16,0 0-1-16,0 0-21 15,0 0-16-15,0 0-16 0,0 0-19 0,0 0-28 16,0 0-71-16,0 0-100 0,0 0-111 16,0 0-136-16,0 0-203 0,0 2-406 0,0-4 906 15</inkml:trace>
  <inkml:trace contextRef="#ctx0" brushRef="#br0" timeOffset="73111.3">9263 7312 1293 0,'0'0'1046'0,"0"0"-646"15,0 0-191-15,0 0-90 0,0 0-1 0,0 0 35 16,0 0 10-16,0 0-43 0,0 0-41 16,0 0-35-16,0 0-22 0,0 1-19 15,-6 1 13-15,2 0 9 0,1 2 13 16,-3 0 9-16,2 0 32 0,-2 2 22 15,0 0-1-15,-3 1-7 0,1-1-9 0,2 1-6 16,-4 0-13-16,3 2-10 0,1-3 4 16,-2 0-16-16,2 1 7 0,0-2-23 15,4 1-15-15,-3 0-9 0,-1-1 12 16,6 1-3-16,0-2-12 0,0 1 0 16,0 0-1-16,0 2-2 0,0-1-15 15,4 2 18-15,-2 0-13 0,5-1-11 16,-7 0-4-16,6-2 3 0,-2 1-2 15,-2-1-7-15,4 1 15 0,-4-3-12 0,4 1-12 16,-1 0-9-16,-3-3 2 0,2 1-3 16,-2-1 32-16,2 1-7 0,-2-2-10 15,2-2-24-15,2-1-28 0,1-1-30 16,-3 1 22-16,2-2-9 0,0-1-35 16,-2 0-134-16,2 1-37 0,-3 4-105 15,1-1-197-15,-4 2-676 0,0 2 560 0</inkml:trace>
  <inkml:trace contextRef="#ctx0" brushRef="#br0" timeOffset="89852.19">15177 5650 415 0,'0'0'127'0,"0"0"147"16,0 0 0-16,0 0 3 0,0 0-95 16,0 0 26-16,0 0 75 0,0 0-1 15,0 0-14-15,-17 2-1 0,17-2-10 16,0 0-11-16,0 0-8 0,0 0-5 0,-2 0-6 16,2 0-2-16,0 0-30 0,0 0-31 15,0 0-32-15,0 0-33 0,0 0-44 16,0 0-31-16,0 0-21 0,0 0 19 15,2 0-7-15,-2 0-14 0,0 0-1 16,0 0-22-16,7-2-30 0,-1 2-36 0,0-1 26 16,11 0 38-16,-7 0 24 0,8 1 12 15,3 0 28-15,2 0-16 0,0 0 32 16,1 0-1-16,3 0-19 0,0 0-11 16,-2 0-4-16,2 1 4 0,-2 0 8 15,-1-1 7-15,3 0 9 0,-2 0-7 16,-2 0-23-16,-2 0-1 0,3 0-3 15,-3-1-12-15,4 0 16 0,2-1-7 16,-5 1 9-16,1 1 3 0,2-1-2 16,0-2-1-16,-2 2-18 0,-1 0 18 15,1-1 19-15,0 0-23 0,-7 0-17 0,7-1-21 16,-9 2 19-16,1-1 2 0,-1 2 1 16,-3-1-1-16,-3 1-2 0,2 0-1 15,3 0-16-15,-9 0 18 0,2 0 1 16,0 0 0-16,-2 0-3 0,-4 0-9 0,3 0-3 15,-3 0-9-15,0 0-4 16,0 0 10-16,0 0 3 0,0 0-25 0,0 0-21 16,0 0-6-16,0 0-12 0,0 0-10 15,0 0 7-15,0 0-4 0,0 0 6 16,0 0-19-16,0-2-55 0,0 1-76 16,-3 0-109-16,-1 0-288 0,-2-2-482 15,4 1-485-15</inkml:trace>
  <inkml:trace contextRef="#ctx0" brushRef="#br0" timeOffset="90401.07">15258 5765 1634 0,'0'0'1508'0,"0"0"-892"16,0 0-324-16,0 0-219 0,0 0-48 15,0 0 9-15,0 0 7 0,0 0 9 16,0 0 9-16,0 0 21 0,0 0 53 16,6 1-22-16,0 0-40 0,6 2-6 0,3-3 39 15,1 2 49-15,7 1 6 0,4 0-41 16,2-2-14-16,4 2-4 0,2-1-18 15,-2-1-13-15,6 2-27 0,-1-3-42 16,-1 1-26-16,-4 1 26 0,0-1 3 16,2-1 34-16,-8 1 20 0,4-1-6 15,-4 0-23-15,-2 0-25 0,-5 0-3 0,1-1-2 16,-4 1-35-16,-5-1-11 0,-2 1-9 16,1 0-19-16,-5 0-6 0,-4 0-36 15,-2 0-55-15,0 0-102 0,-6 0 15 16,0 0 1-16,-1 0-83 0,-3 0-197 15,0 2-217-15,1 0-218 0,-1-1 145 16,4-1-220-16</inkml:trace>
  <inkml:trace contextRef="#ctx0" brushRef="#br0" timeOffset="146410.43">16506 8165 1042 0,'0'0'1377'0,"0"0"-945"16,0 0-156-16,0 0-91 0,0 0 18 15,0 0 13-15,0 0-21 0,0 0-38 16,0 0-35-16,0 0-32 0,0 0-28 0,0 0-24 16,0 0-17-16,0 0 1 0,-2 2-9 15,0 2-10-15,2 1 18 0,-4 1 41 16,-2 6 49-16,-1 1 92 0,1 1-19 16,0 3-77-16,-2 1-31 0,-1 0-31 0,3-2 4 15,-4 0-15-15,4-1-4 0,0-3-3 16,3-3 1-16,-1-1-7 0,2-5 3 15,2 1-12-15,-2-3 3 0,2-1 34 16,0 0-19-16,0-1 7 0,2-4-16 16,0-1-21-16,2-2-49 0,-1-3 10 15,3 0 12-15,-2-2 27 0,-2 0-25 16,2-2-17-16,2 1-22 0,0-3-18 16,-3-1-12-16,-1 1-1 0,4 0-6 15,0 2 22-15,-2-1 30 0,-2 6 38 0,4 1 10 16,-1 0-14-16,1 4 3 15,-4 1-6-15,2 2-7 0,-2 1 1 0,0 1-10 16,2 0 31-16,-2 3 3 0,2 2 58 16,-2 2 25-16,5 6 21 0,-3 2 3 15,2 0 12-15,0 2-25 0,-2 2-30 0,3-1-46 16,-3-1-18-16,2 0-27 0,0-4-16 16,-4-1 31-16,9-5 11 0,-7 0 1 15,2-4 3-15,-2 0 21 0,2-1 10 16,-4-2 5-16,4-3 16 0,1 0 3 15,-3-2-7-15,0 0-11 0,2-3-22 16,-6-1 6-16,6 0-12 0,-6-1 15 16,7-14 7-16,-3 11-37 15,-4-1-22-15,0-2-8 0,0-1-12 16,0 0-16-16,0 1 10 0,0-1-47 0,0 2-8 16,0 1 12-16,0 1 14 0,0 8 38 15,0-2 8-15,0 4 4 0,0 2-41 16,0 0-54-16,-4 1-100 0,4 2-150 15,0 3 14-15,0 2 119 0,-7 3 67 16,7 1-208-16,-2 0-625 0,-2 5-964 0</inkml:trace>
  <inkml:trace contextRef="#ctx0" brushRef="#br0" timeOffset="146819.34">16787 8212 912 0,'0'0'2653'0,"0"0"-2020"0,0 0-481 16,0 0-149-16,0 0 72 0,-20 18 156 16,13-12 37-16,5 2-79 0,-4-1-46 15,2 4-45-15,0-1-41 0,0-1-31 16,2 2-26-16,2-3-16 0,0 0 2 15,0-2 13-15,0-3-13 0,0 0-4 0,6-2 18 16,-6-1 0-16,4 0 15 0,2 0 3 16,0-4 1-16,-2 2-19 0,-1-4 0 15,3 0-28-15,-2 0 28 0,2-1 0 16,-4-2 0-16,0 2-23 0,-2-4-32 16,0 2-3-16,0-1 16 0,0-2-16 15,0 1 12-15,0-1-3 0,0 0 0 0,-4 3-24 16,4-2-56-16,-6 5 25 0,2-1 2 15,2 3 47-15,-2 3-44 0,4 1-19 16,-7 0-3-16,5 5 21 0,-2 1 5 16,-2 0 1-16,2 1-41 0,-2 3-182 15,6-2-274-15,-5 2-500 0,5-4-706 16</inkml:trace>
  <inkml:trace contextRef="#ctx0" brushRef="#br0" timeOffset="147425.51">16907 8251 1114 0,'0'0'1534'0,"0"0"-1033"0,0 0-195 0,0 0-75 16,0 0 24-16,-6 24 6 0,0-18-6 15,6 3-51-15,-4-2-39 0,2-1-33 16,2 0-43-16,0 1-43 0,0-3-25 16,0 0-9-16,0-2-9 0,0-1 28 0,0-1 33 15,0 0 3-15,0 0 0 0,0-1 18 16,2-3 3-16,2 1-16 0,2-2-50 16,-4-3-20-16,2 0-1 0,0-1 13 15,-4 0-13-15,6-1-1 0,-6-1-43 16,7 0-38-16,-7-1-17 0,4 2 16 15,-2 1 3-15,2 1 3 0,-2 2 76 16,2 3-15-16,-2-1 15 0,2 3-3 16,-4 1-12-16,0 0 2 0,2 1 13 15,1 3 49-15,-3 0 24 0,4 3 37 16,-2 1-1-16,-2 0-21 0,0 3-24 16,4-1-22-16,-2-1-27 0,-2 1-6 0,0-3-9 15,4-1-2-15,-2-2 2 0,-2-1-1 16,0-1-23-16,4 1-30 0,-4-3-4 15,2 0-6-15,-2 0-30 0,4 0-9 0,-1-2-40 16,1-1-65-16,-4 0-139 0,0-2-270 16,0 0-517-16,0 1-660 0</inkml:trace>
  <inkml:trace contextRef="#ctx0" brushRef="#br0" timeOffset="148092.57">17159 8151 1694 0,'0'0'1656'0,"0"0"-1102"0,0 0-281 16,-16 3-161-16,5 1 19 0,3-1 29 15,-4 3-12-15,3 1-28 0,-7-2-22 0,8 4-28 16,-1-3-9-16,3 1-21 0,-4 0-9 15,8-1-31-15,-2 1-2 0,2 2-17 16,2-1 16-16,0-2 3 0,2 3-58 16,2 0-18-16,2-2-10 0,0 1 16 15,2-2 17-15,1-1-8 0,1-1 33 16,-2 0 1-16,3-2 14 0,-1-1 11 0,-4 2-10 16,5-2 9-16,-5 0-19 0,0 1-15 15,-4-1-3-15,0 1 12 0,-2-2-19 16,0 2 47-16,0 1 105 0,-2-1 6 15,0 2-7-15,-2-2-15 0,-2 2-21 16,-1-1-10-16,1 2-31 0,0-1-23 16,0-2-4-16,-2 3-2 0,1-3-65 15,1 1-22-15,0-1-27 0,4-1-41 16,-2-1-75-16,2 1-112 0,-2-1-170 16,4-2-302-16,0 1-759 0</inkml:trace>
  <inkml:trace contextRef="#ctx0" brushRef="#br0" timeOffset="148581.15">17269 8338 2311 0,'0'0'960'0,"0"0"-572"0,-8 18-136 15,3-10 71-15,3-2 27 0,-2 0-131 16,4 0-99-16,0-5-29 0,-2 2 1 15,2-2-4-15,0-1 49 0,0 0 21 16,0 0-21-16,0-4 26 0,2 0-27 16,-2-4-85-16,0 1-51 0,4-5 2 15,-2-1 44-15,-2-1 14 0,0-2-15 0,0 0-3 16,0-2-26-16,0 0-16 0,0-1-27 16,0 1-15-16,0-2 6 0,-2-1 9 15,2 3-24-15,0 0-25 0,0 2-6 0,0 0 19 16,0 4 15-16,0-1 48 0,0 6 0 15,0 2 30-15,0 0-27 0,2 4 0 16,-2-2-3-16,0 2 0 0,0 1 0 16,5-1-13-16,-5 1-48 0,2 0-27 15,2 1 4-15,2 3 35 0,-2 2 47 16,2 1-1-16,1 1-21 0,-1 3 21 16,0 2-28-16,-2 2 29 0,2-1-13 15,-4 1 13-15,0-1 0 0,-2-2 1 16,5 0 2-16,-3-1-1 0,-2-3 2 15,0 0-2-15,0 0 24 0,-2-2 25 16,-3 0-6-16,5-4-1 0,-4 3-21 0,-2-4 15 16,2 3-36-16,-2-2-15 0,0-2-76 15,-1 0-66-15,5 0-72 0,-2-5-212 16,0 2-167-16,4-2-466 0,0 1-466 16</inkml:trace>
  <inkml:trace contextRef="#ctx0" brushRef="#br0" timeOffset="149076.57">17414 8101 173 0,'0'0'2725'0,"0"0"-2169"15,-3 18-318-15,-1-8-59 0,4 4 126 16,-6 2 24-16,6 2-113 0,-2 0 51 16,2 1-8-16,-4-1-119 0,4-1-73 15,0-1-9-15,0-4 2 0,0-1-8 0,6-1-10 16,-6-4-3-16,0 1-17 16,4-2 8-16,-2-1 0 0,-2-2 6 0,4 0-9 15,-4-1 1-15,3 0-1 0,-3-1-15 16,0 0 42-16,0-1 1 0,0-2 23 15,4 0-24-15,-2-2-36 0,4-2-18 16,-2-2 0-16,2 0-60 0,-2-1-15 16,3-2-22-16,-1 1-15 0,0-1 1 15,0 1 14-15,0 4-12 0,-1 1 93 16,-1 0-8-16,0 5 6 0,-2 0 16 0,-2 1 2 16,6 0 20-16,-6 1 32 15,6 1 14-15,-6 4 25 0,4 0 18 0,-1 2-33 16,3 1-28-16,-2-2-12 0,-2 4-3 15,0-3-16-15,-2-1-17 0,6 0-22 16,-2-3-26-16,-2 0-52 0,5-2-30 0,-3 0-24 16,2-2-28-16,0 0-71 15,-2-4-170-15,2 0-248 0,1-3-298 0,-1 2-166 16,-2 1-361-16</inkml:trace>
  <inkml:trace contextRef="#ctx0" brushRef="#br0" timeOffset="149345.73">17643 8221 1838 0,'0'0'982'0,"0"0"-806"16,0 0-70-16,23 8 156 0,-17-6 175 0,2-1-82 15,-2 0-115-15,1 2-39 0,-1-1-29 16,-4-2-40-16,4 0-31 0,-2 0-31 16,-2 0-15-16,2 0 21 0,-4-2 22 15,0 1-7-15,0-2-21 0,0 2-37 16,0-3-5-16,0 2 2 0,-6-2 0 15,2 2-30-15,-2-2-27 0,4 3-40 0,-9 1-6 16,5 0 10-16,2 1 8 16,-2 4 0-16,0 1 4 0,2-1 50 0,2 4-10 15,-3 0-62-15,5 0-22 0,0 0-92 16,0 1-108-16,0-2-185 0,5 0-196 16,1-2-328-16,-4-1-160 0</inkml:trace>
  <inkml:trace contextRef="#ctx0" brushRef="#br0" timeOffset="149669.5">17802 8309 10 0,'0'0'4040'0,"0"0"-3357"0,0 0-529 16,0 0-151-16,0 0 15 0,0 0 135 16,0 0-25-16,0 0 37 0,0 0 17 15,0 0-37-15,0 0-54 0,0 7-31 16,0-7-20-16,0 0-25 0,0 0-3 15,-4-1 15-15,2-3-12 0,-4 1-15 0,2-1-15 16,4-1 15-16,-2 2 48 0,2-3 7 16,-5-1-34-16,5-1-18 0,5-1 24 15,-3-1 27-15,2-2 6 0,2-1-17 0,0 2-43 16,-2-3-12-16,7 0-64 0,-5 1 1 16,6 5-7-16,-6-2 25 0,3 3 39 15,-3 3-30-15,2 1-13 0,-4-1 7 16,3 4 5-16,-1 0 1 0,-2 0 6 15,-4 3-16-15,6 0-12 0,-2 2-88 16,-2 0-171-16,2 0-271 0,-2 3-480 16,-2-3-280-16,0 1-593 0</inkml:trace>
  <inkml:trace contextRef="#ctx0" brushRef="#br0" timeOffset="149867.43">17982 8231 3591 0,'0'0'1755'0,"0"0"-1376"0,0 0-265 16,0 0-83-16,0 20-29 0,0-13 46 15,0-2-48-15,0-1-48 0,0 0 23 0,0-1 7 16,0-1-42-16,0 1-70 0,0-2-67 16,0-1-59-16,-2 1-126 0,2-1-318 15,-4-1-440-15,4 0-170 0,0-4-344 0</inkml:trace>
  <inkml:trace contextRef="#ctx0" brushRef="#br0" timeOffset="150015.68">18027 8111 1049 0,'0'0'2231'0,"0"0"-1216"0,0 0-582 0,0 0-80 16,0 0-92-16,0 0-200 0,0 0-61 15,0 0-67-15,0 0-12 0,0 0-30 16,7-2 20-16,-9 7-162 0,-3 3-221 15,5-2-644-15,0 1-577 0</inkml:trace>
  <inkml:trace contextRef="#ctx0" brushRef="#br0" timeOffset="150291.75">18211 8192 2440 0,'0'0'785'0,"0"0"-543"0,0 0-169 16,-16 5 104-16,6-1 192 0,3-2-46 15,1 2-26-15,2-2-15 0,-2 2-8 16,-4 0 6-16,3 0-29 0,5 2-39 16,-2-1-62-16,-2 2-74 0,4 1-56 15,-2-1-20-15,4 1-45 0,0-1-40 0,0-2-32 16,6 1-10-16,0-2 12 15,0-1-15-15,5-1-46 0,1-1-110 0,-2-1-170 16,3-2-319-16,-1-1-556 0,-4 1-462 16</inkml:trace>
  <inkml:trace contextRef="#ctx0" brushRef="#br0" timeOffset="150915.56">18302 8220 3701 0,'0'0'1145'16,"0"0"-912"-16,0 0-173 0,0 0-23 0,0 0 9 16,0 0-28-16,0 0 25 0,-16-1 81 15,10 2-30-15,-1 3-36 0,3-2-35 16,-2 3-23-16,4 0-27 0,-2 1-28 16,-2 0-27-16,6-1 19 0,0-1-26 0,0 1 19 15,0-1 3-15,0-1 31 0,6-2 14 16,-2 1 0-16,-2-2 22 0,4 0 27 15,-2-1-8-15,-1-1-17 0,3-1 47 16,-2-2-16-16,0 0-9 0,2-2 7 16,-2 2 18-16,-2-3-7 0,3 1-17 15,-3-1-1-15,2 0 6 0,-2-1-21 16,-2 1-9-16,4 2-30 0,-4 4 30 16,0-1 42-16,0 1-11 0,0 2-31 15,0 3-27-15,0 1 14 0,0 1 13 0,0 3 52 16,-4 2-37-16,4-1-15 0,0 0-18 15,0 2-3-15,0-4-34 0,4 1-39 16,-2-3-49-16,2 0 54 0,2-2 89 16,-2-3 7-16,3 0-7 0,-1-3-70 15,0-2 18-15,4-3 34 0,-3-1 18 16,-3 0 21-16,2-1-12 0,-2-2-6 0,-2 1 10 16,2-2-13-16,-2-2-2 0,5-1 2 15,-3-1 67-15,2-1-3 0,-4-2-15 16,0-1-7-16,4 1-23 0,0-3-19 15,-6 4-65-15,7 1-30 0,-7 1 95 16,4 8 6-16,-4 1 83 0,2 5 36 0,-2 3-37 16,0 0-88-16,0 3-49 0,-2 5 25 15,-2 3 24-15,-3 4 161 0,1 6-13 16,0 2-51-16,-2 4-36 0,-5-1-4 16,7 2-39-16,-6-2-18 0,8-2-21 15,-1-1-15-15,3-3 15 0,2-3-31 16,7-2 49-16,-5-1 1 0,4-2-49 15,2-3-37-15,-2-1-42 0,1-2-44 16,3-2-103-16,-6-2-262 0,2-1-711 16,-2-1-777-16</inkml:trace>
  <inkml:trace contextRef="#ctx0" brushRef="#br0" timeOffset="152425.01">16479 9850 3680 0,'0'0'1027'0,"0"0"-917"0,0 0-110 0,-23-1 0 15,11 2 108-15,2 2 41 0,-5 1-17 16,1 1-44-16,-3 1-49 0,7 2-20 16,-7 1 26-16,5 0 4 0,2 2-13 15,-1-1-12-15,3 0-24 0,4 0-3 16,-2 2-15-16,6-1-24 0,0 1-31 16,0-1-15-16,4-3-1 0,2 3 1 0,0-4-4 15,0 1 13-15,3-1 14 0,-1-1 16 16,-2 1-3-16,5-2 3 0,-5 1 9 15,0-2 38-15,-2 2-10 0,2-1 9 16,0 1-22-16,-6 0 0 0,0-1 7 16,5 0-10-16,-5 1 28 0,-5-3 65 15,5 4 2-15,-6-2-8 0,6 1-13 16,-6-1-9-16,2 2-10 0,0-1 1 16,-2-1 3-16,4-1 5 0,-5-1 4 0,3 3-19 15,-2-4 7-15,4 0-12 0,-2-1-16 16,0 3-28-16,4-4 26 0,-7 0-12 15,3 0-4-15,-2-4-37 0,4 2-49 16,-2-3-133-16,4-3-138 0,-2 0-308 16,2-1-435-16,0 0-247 0</inkml:trace>
  <inkml:trace contextRef="#ctx0" brushRef="#br0" timeOffset="153105.31">16529 10037 1167 0,'0'0'696'0,"0"0"-595"16,0 0-101-16,0 0-214 0,0 0 214 16,0 0 91-16,0 0 136 0,0 0 61 15,0 0 45-15,0 0-2 0,0 19-2 16,0-10-46-16,0 2-37 0,0 0-45 16,0 2-54-16,0-1-10 0,-4 0 14 15,2-3 28-15,-3 1 0 0,5-3-8 16,0-1-28-16,-2-4-9 0,2 1-9 15,-4-3-4-15,4 0 24 0,0-3 16 16,0 1-7-16,4-4-55 0,-2-4-74 16,-2 1-23-16,5-4 63 0,-5 1 13 15,2-4 27-15,-2 4 28 0,4-2-40 0,-4-1-45 16,2-1-30-16,2 0-18 0,-4-2-39 16,6 0-66-16,-6-1-1 0,4 4 37 15,3 1 45-15,-3 1 23 0,2 3 1 0,-4 0-3 16,4 3-21-16,5 1-3 15,-7 3 0-15,0 0 6 0,2 1-6 0,-4 1 6 16,4 1-7-16,-2 0 4 0,-2 0 0 16,3 1 0-16,-5 1 3 0,6 2 0 15,-6 3 18-15,0-1 1 0,2 2 0 16,0 2-16-16,-2 2-49 0,0-2-11 16,0 2 2-16,0-1-8 0,4-1 11 15,-2 1 18-15,-2-3 53 0,0 1 2 16,0-2 2-16,0-2 1 0,0 2 10 15,0-3 32-15,0-1 28 0,-6 1-10 0,6-1-9 16,-4 1-2-16,-2-2-4 0,-1 2-9 16,3-3-14-16,-2 2-22 0,0-2-3 15,-2 1-17-15,1-2-38 0,1 0-20 16,0 0-19-16,4 0 3 0,-2-3-15 16,4 0-58-16,0 0-293 0,4 0-315 15,-2-2-430-15,2 2-650 0</inkml:trace>
  <inkml:trace contextRef="#ctx0" brushRef="#br0" timeOffset="153756.91">16779 9843 1843 0,'0'0'1273'15,"0"0"-1152"-15,0 0-121 0,0 0 0 16,0 0 195-16,0 0 112 0,0 0-34 16,0 0-75-16,0 0-92 0,0 0 37 0,-8 18 88 15,4-1 55-15,4 2-9 0,0 2-73 16,-7 3-65-16,7-1-66 0,-6 0-12 15,4-1-22-15,-2-1-12 0,0-3-25 16,0-6-2-16,2 0 0 0,2-2 0 16,0-3 2-16,0-5-1 0,0 2 2 0,0-4-2 15,0 0-1-15,0 0-3 0,2 0-36 16,2-6-13-16,0 1 19 0,2-2 9 16,0 0 9-16,1-4 12 0,-1 1 3 15,0 0 0-15,2 1-2 0,-2 1-13 16,1-2 2-16,-1 7 1 0,-2-1-3 15,-2 3 0-15,2 1-9 0,2 1 24 0,-6 4 12 16,4 2 73-16,-4 1 15 0,5 3-22 16,-3 1-20-16,-2 1-22 0,4 3-15 15,-2-4-3-15,2 1-6 0,-2-1-12 16,2-1-2-16,-2-4-34 0,2-1-76 16,3-2-36-16,-1-3 0 0,-4-1-59 15,0-1-77-15,4-5-118 0,-2 0-251 16,-2-3-149-16,3 1-311 0,-5 2-414 15</inkml:trace>
  <inkml:trace contextRef="#ctx0" brushRef="#br0" timeOffset="154090.54">16946 10043 2380 0,'0'0'811'16,"0"0"-588"-16,0 0-166 0,0 0 114 15,11 17 222-15,-5-15-129 0,-6 1-103 16,6-1-22-16,-2-2 9 0,-2 0 2 16,2 0-18-16,3 0-44 0,-7-3-27 15,4 0-27-15,-4 0-4 0,0 0 13 16,0-2-1-16,0 2 16 0,0-2 15 16,-2 0 6-16,0-1 9 0,-9-1-31 15,5 1-39-15,0-1-18 0,-6 2-33 16,7 0-12-16,-5 5 45 0,8 0 83 0,-2 0-1 15,4 4-34-15,-2 3-36 0,2 1-12 16,0 3-17-16,0-2-49 0,0 4-28 16,2-4-45-16,2 2-34 0,2-2-56 15,0-1-86-15,3-2-138 0,-1-1-130 0,-2 1-14 16,4-5 6-16,1 1-60 16,-5-2-435-16</inkml:trace>
  <inkml:trace contextRef="#ctx0" brushRef="#br0" timeOffset="154454.31">17149 10099 2149 0,'0'0'1468'15,"0"0"-1269"-15,0 0-199 0,0 20 119 16,0-11 98-16,-6-1 13 0,6 0-38 16,-4-1-7-16,2-1 48 0,-3 0-29 0,5-2-39 15,-2-2-32-15,-2 2-36 16,4-3-9-16,0-1 9 0,0 0 9 0,0-1-16 15,0-4-38-15,0 0-34 0,0-1 9 16,4-2 15-16,-2-1 9 0,-2 0 1 16,5-3-1-16,-3 1 9 0,2-3-24 0,-2-1-33 15,2-2-3-15,0 1-47 0,2 1-4 16,-2-3 15-16,3 6 3 0,-1 1 21 16,0 3 12-16,0 1 1 0,-2 1-1 15,7 2-18-15,-5 0-12 0,2 1 3 16,3 2 6-16,-5 0 6 0,4 1 12 15,-4 1-12-15,5 0 13 0,-3 4-13 16,0 1-9-16,-2 0-4 0,1 1 1 16,-3 0-45-16,2 3-55 0,0-3-37 15,0 0-48-15,-4 0-105 0,0-1-232 16,5 0-554-16,-7-2-495 0,4-3-221 0</inkml:trace>
  <inkml:trace contextRef="#ctx0" brushRef="#br0" timeOffset="154647.2">17362 10049 1239 0,'0'0'3273'0,"0"0"-2653"16,-6 23-458-16,2-13-120 0,-1-2 50 16,-1 3-44-16,4-4-48 0,-2 0-130 15,4-1-10-15,0-2-4 0,0-1-21 16,0-3-19-16,0 0-75 0,0 2-213 15,0-2-313-15,0 0-677 0,0-2-273 0</inkml:trace>
  <inkml:trace contextRef="#ctx0" brushRef="#br0" timeOffset="154801.1">17407 9926 3584 0,'0'0'760'0,"0"0"-760"0,0 0-90 15,0 0-186-15,0 0 97 0,0 0 37 16,0 0-125-16,0 0-132 0,0 0-81 16,0 0-109-16,-6 19-452 0</inkml:trace>
  <inkml:trace contextRef="#ctx0" brushRef="#br0" timeOffset="155102.93">17536 10042 2761 0,'0'0'1188'0,"0"0"-816"0,0 0-127 16,0 0 13-16,-19 0 51 0,17 1-26 0,-4 0-79 15,-1 2-74-15,3 0-55 16,-2 2-20-16,4 0-16 0,-2 2-12 0,-2 0 3 15,4 2-12-15,0 0-18 0,2 0-12 16,0 0-12-16,0 0-33 0,0 0-37 16,4-4-12-16,0 1 6 0,4-1 19 15,-2-3 2-15,1 1-9 0,5-3-34 0,-4 0-6 16,5-3 6-16,-1 1-32 0,0-3-169 16,1-1-301-16,-1 1-443 0,-4-1-263 15</inkml:trace>
  <inkml:trace contextRef="#ctx0" brushRef="#br0" timeOffset="155537.66">17688 10046 2809 0,'0'0'2063'0,"0"0"-1871"0,0 0-192 16,0 0-6-16,-16 4 6 0,10 0 156 15,0-2-77-15,-1 3-61 0,1 1 12 0,0-1 37 16,4 1 9-16,-4-1-9 0,-1 2-28 16,3-1-17-16,2-1-22 0,2 2-4 15,0-2-47-15,0-3-37 0,0 4-21 16,2-5-25-16,5 2 3 0,-1-3 15 16,2 0 33-16,2-4 43 0,-1 0-18 15,3-1-22-15,0-1 40 0,1-1 40 16,-1-2 11-16,-1 4 45 0,1-1 23 15,-6 0 20-15,0 1 1 0,5 1-2 16,-9 1-25-16,0 0-6 0,-2 3 22 16,0 0 11-16,0 0-3 0,0 0-21 0,-2 2-31 15,0 0-6-15,2 3 16 0,-7 1 39 16,3 0 17-16,2 2-44 0,-2 1-37 16,4-1-12-16,-2 1-17 0,-2-1-1 15,4-1-60-15,0-3-43 0,4 0-18 0,-2-1-6 16,2-2 27-16,2-1-18 0,1 0-31 15,-3-1-43-15,2-2-139 0,-2-2-210 16,2-1-246-16,-4 0-538 0,3-3-612 0</inkml:trace>
  <inkml:trace contextRef="#ctx0" brushRef="#br0" timeOffset="155797.87">17943 9868 661 0,'0'0'3761'0,"0"0"-3201"0,0 0-499 15,-9 18-49-15,5-6 43 0,-2 1 131 16,-2 4-13-16,0 2-64 0,3 3-24 16,-1-1-3-16,0 2 11 0,4 2-5 0,-2-2-19 15,2 1-38-15,2-1-31 0,0-3-11 16,0-2-56-16,2-6-33 0,2 3-23 15,-2-7-14-15,4-2 1 0,0 0 8 16,1-5-36-16,3-1-130 0,-6-1-246 16,2-5-680-16,-2 1-832 0</inkml:trace>
  <inkml:trace contextRef="#ctx0" brushRef="#br0" timeOffset="186365.05">20921 10841 1182 0,'0'0'1024'0,"0"0"-468"0,0 0-184 15,0 0-98-15,0 0 18 0,0 0 16 16,0 0-20-16,0 0-52 0,0 0-51 16,-6-11-96-16,6 11-25 0,-2 1 145 15,2 2-54-15,-4-1-58 0,4 4-48 16,0 1 3-16,-2 4 17 0,-2 3 22 16,2 4 9-16,-2 4 0 0,0 2-6 15,-1 2-10-15,-1 1-50 0,0-1-22 16,0-1 3-16,4-2 12 0,-2-2 3 15,-3-3-3-15,5-3-3 0,-2-2 6 16,2-1 10-16,0-5 8 0,2 0-9 0,0-1-6 16,0-3-32-16,0-1 2 0,0 1 9 15,0-2-12-15,0-1-1 0,0 0-1 16,0 0 0-16,4 0 1 0,-4 0 1 16,6-1 0-16,1 0-3 0,-1-2-9 0,4 2 10 15,3 0-10-15,-3-3 10 16,2 3 0-16,5 0 0 0,-3-2 0 0,-1 1-22 15,1 2-9-15,-1 0 15 0,-5 0 3 16,2 2-10-16,-4 1-5 0,-2-1 3 16,3 1 3-16,-3-1-6 0,-2 0 9 15,-2 2 9-15,4-2 10 0,-4 2-13 16,2-3-9-16,-2 2-22 0,0-2-41 16,0 0-49-16,0 0-92 0,0-1-109 15,0-1-147-15,0-1-209 0,0-1-532 16,-2-4-977-16</inkml:trace>
  <inkml:trace contextRef="#ctx0" brushRef="#br0" timeOffset="186585.6">21134 11131 2771 0,'0'0'777'0,"0"0"-426"15,-6 23-128-15,6-15-17 0,0 1-2 16,-4-2-47-16,2-2-126 0,2-3-31 16,0-1-1-16,0-1-39 0,0 0-12 15,2-1-53-15,2-4-103 0,-2-2-253 16,2 0-237-16,1-5-389 0,-1 0-315 0,-2 2 736 16</inkml:trace>
  <inkml:trace contextRef="#ctx0" brushRef="#br0" timeOffset="186730.8">21184 10939 2553 0,'0'0'1626'0,"0"0"-1192"16,0 0-400-16,0 0 9 0,0 0-43 0,0 0 154 15,0 0 23-15,0 0-61 0,0 0-76 16,0 0-40-16,6 18-58 0,-6-11-156 16,0-2-285-16,4 2-461 0,-4 2-232 15,2-6-745-15</inkml:trace>
  <inkml:trace contextRef="#ctx0" brushRef="#br0" timeOffset="187265.56">21314 11100 2093 0,'0'0'1421'0,"0"0"-1017"0,0 0-227 15,0 0 1-15,-20 11 107 0,11-8 7 0,3 0-14 16,0-1-4-16,-4 2-64 0,5-1-41 16,-1 1-12-16,-4 1-36 0,4 1-49 15,-1-1-24-15,1-1-14 0,6 1-34 16,-2 2-21-16,2-2-21 0,0-1 0 16,2 0-15-16,-2 1-22 0,6-2-11 15,1-2-13-15,-1 0 12 0,4-1 12 0,1-2 10 16,-1-1 5-16,-2-4 31 0,2 2 2 15,1-2 7-15,-1-4-6 0,-2 3 2 16,3-3 28-16,-1-1 61 0,-4 1 6 16,0-1-40-16,1-1-24 0,-1 2-2 15,-2-3 27-15,2-2-28 0,-4 0 42 16,0 1-27-16,-2-3-14 0,0 1 2 16,0 3-1-16,0-2 13 0,0 3 0 15,0 1 31-15,-2 5 8 0,0 1-11 16,2 1 5-16,0 4 13 0,0 1-4 0,0 0-15 15,0 1-15-15,-4 3-11 0,4 3 44 16,-2 2 6-16,2 5-9 0,-4 4-14 16,2 1-40-16,2 1-3 0,-4 3 0 0,4-1-24 15,0-1 2-15,0-3-35 16,0 0-12-16,0 0-31 0,0-6-5 0,4-1 50 16,2 0-14-16,-6-5-19 0,6 1-12 15,-6-3-31-15,2-3-51 0,0 0-117 16,-2-1-191-16,4-1-255 0,-1-1-510 15,-3-1-417-15,6-3 902 0</inkml:trace>
  <inkml:trace contextRef="#ctx0" brushRef="#br0" timeOffset="187674.23">21511 11078 2153 0,'0'0'2157'0,"0"0"-1761"0,0 0-289 15,0 0-85-15,0 0 112 0,0 0 169 16,0 0-36-16,0 0-104 0,0 0-69 0,-17 15-43 16,11-11-17-16,0 2 11 0,2 2-3 15,-3-2-27-15,1 0 4 0,6 1-7 16,-4 0-12-16,4-1-15 0,0 0-10 16,0-2-14-16,0-2-15 0,0 3 11 15,0-3 7-15,4-2 0 0,-4 0 6 16,6 0 15-16,1 0 15 0,-3-1 8 15,2-5-8-15,2 2-28 0,-2 0 7 16,1-2 0-16,-1-3 6 0,0 2-9 16,-4-1-16-16,4-1 7 0,-2 2 33 0,-2 2 3 15,3-2 18-15,-5 3 37 0,0 2 2 16,0 1-20-16,0 1-25 0,-5 1 3 16,3 3 6-16,2 2 39 0,-6 2 40 15,2 3-36-15,-2 0-37 0,6 1-30 16,-6 0-36-16,6-2-49 0,0 0-21 0,0-1-27 15,4-1-55-15,-2-1-64 0,4-5-50 16,-2 2-82-16,2-4-215 0,5-3-193 16,-5 0-401-16,0-2-288 0</inkml:trace>
  <inkml:trace contextRef="#ctx0" brushRef="#br0" timeOffset="188006.89">21657 11114 2489 0,'0'0'1824'16,"0"0"-1511"-16,0 0-301 0,0 0 3 15,0 0 142-15,0 0 161 0,9 21 5 16,-9-15-120-16,0 0-37 0,0 0-30 0,0-1-36 16,0-1-37-16,0 1-21 0,0-1-18 15,0-2 4-15,0 0-25 0,0-2 12 16,0 1 6-16,0-1 21 0,0 0 15 16,0 0 36-16,0-1 73 0,0-1-22 15,0-2-45-15,0 0-63 0,0-4-24 0,2 0-9 16,2-4-3-16,-2 0-20 15,4-2-16-15,4-3-33 0,-1-1-27 0,-1 2-6 16,4 2 18-16,5 0 44 16,-7 4 38-16,3 2 0 0,-3 2-1 0,2 3 2 15,-5 1 0-15,3 0-2 0,-4 0-24 16,0 2 15-16,5 2-6 0,-9 0-9 16,2 0-9-16,-2 1-24 0,0 0-55 15,-2 1-32-15,0 2-47 0,0-3-105 16,0 2-222-16,-2 2-539 0,0-3-419 15,-2 2-912-15</inkml:trace>
  <inkml:trace contextRef="#ctx0" brushRef="#br0" timeOffset="193345.11">22112 10991 274 0,'0'0'2381'0,"0"0"-1570"0,0 0-294 15,0 0-222-15,0 0-90 0,0 0 10 0,0 0-3 16,0 0-4-16,0 0-31 0,0 0-50 16,0 0-45-16,0-1-30 0,0 1-52 15,0-2 0-15,6 2-27 0,-2 0-7 16,5 0 16-16,-3 0-6 0,6 0 0 16,1 2-13-16,-1 0 16 0,3 0-3 15,-1 3 17-15,-2 0 7 0,1-1 19 16,1-1-19-16,-3 3 0 0,1-2-12 15,-6-2 8-15,3-1-8 0,-7 1-15 0,4 1-19 16,-2-3-9-16,-2 0-2 0,-2 0-20 16,0 0-14-16,0 0 8 0,0 0 22 15,0 0-10-15,0 0-58 0,0 0-119 16,-6-1-114-16,6-1-308 0,-6-1-339 16,6 2-246-16</inkml:trace>
  <inkml:trace contextRef="#ctx0" brushRef="#br0" timeOffset="193724.49">22147 11121 2364 0,'0'0'724'0,"0"0"-405"0,0 0-147 15,0 0 36-15,23 2 123 0,-19 0-39 16,9-1-45-16,-7 3-13 0,2-2-63 15,0 2-55-15,3-1-37 0,1 1-18 16,-8-1-15-16,2 0-25 0,1-2-21 16,-1 2 0-16,-6-1-12 0,4-2-6 15,2 2-22-15,-6 1-30 0,0-3-46 16,0 0-61-16,0 0-78 0,0 0-91 0,0 0-224 16,-4 0-197-16,2 0-587 0,-2-5-306 15</inkml:trace>
  <inkml:trace contextRef="#ctx0" brushRef="#br0" timeOffset="194131.56">22292 10956 1372 0,'0'0'1669'0,"0"0"-1114"16,0 0-252-16,0 0-156 0,0 0-2 16,0 0 81-16,0 0-28 0,0 0-72 15,0 0-61-15,0 0-65 0,0 0-3 0,21 12 3 16,-13-6 6-16,-2 1 25 0,7 4-7 16,-3 0 7-16,-2 0-10 0,0 1 13 15,-1 3 9-15,-1-1 33 0,0 2-12 16,-2-2 6-16,2 1-36 0,-6-1-16 0,0 1 1 15,0-2-7-15,0-1 15 0,-6 0-12 16,0-3-3-16,0 1 19 0,0-2 17 16,-5 0 13-16,7-2 39 0,-6-1 36 15,1 0-36-15,-1 0-21 0,4-2-19 16,0 0-36-16,2-2-24 0,4-1-1 16,-5 2-38-16,3-2-39 0,2 0-16 15,0 0-39-15,0 0-58 0,0 0-59 16,0-2-77-16,2 1-303 0,3-2-503 0,-5-2-1413 0</inkml:trace>
  <inkml:trace contextRef="#ctx0" brushRef="#br0" timeOffset="196168.13">23150 11148 424 0,'0'0'75'0,"0"0"-75"0,0 0-486 16</inkml:trace>
  <inkml:trace contextRef="#ctx0" brushRef="#br0" timeOffset="196371.59">23121 11129 967 0,'0'0'160'0,"0"0"429"16,0 0-151-16,0 0-8 0,0 0-79 15,0 0-43-15,0 0-34 0,0 0 4 16,0 0-10-16,-4-6-31 0,4 6-48 15,-2 2-47-15,-5-1-13 0,3 3-6 16,-2-2-10-16,-2 5-12 0,0 0-19 16,-5 0-21-16,3 1-12 0,-3-1-31 15,5 0-18-15,-4 1-12 0,4-2 11 16,-3-2-11-16,7 1-28 0,-2-1-30 16,-4-3-34-16,7 0-30 0,-1-1-23 0,4 0-30 15,0 0-33-15,0-3-196 16,0-2-389-16,0 0-817 0</inkml:trace>
  <inkml:trace contextRef="#ctx0" brushRef="#br0" timeOffset="196688.52">23046 10889 1094 0,'0'0'1550'0,"0"0"-1222"0,0 0-271 16,0 0-31-16,0 0 115 0,0 23 181 15,0-10 41-15,7 3-56 0,-1 4-58 0,0 4-20 16,0 2-36-16,5 2-43 0,-1 0-40 16,-4 1-18-16,4 0-7 0,-1-4-27 15,1-2-25-15,-6-3-18 0,9-3-12 16,-7-5 0-16,4 0 9 0,-4-3-10 15,-2-3-1-15,3 0-1 0,-1-3-36 0,0 0-37 16,-6-2-40-16,4-1-54 0,2-1-23 16,-6-2-22-16,0-3-144 0,2 0-295 15,3-1-620-15,-5-4-646 0</inkml:trace>
  <inkml:trace contextRef="#ctx0" brushRef="#br0" timeOffset="196992.24">23268 11035 1327 0,'0'0'1826'0,"0"0"-1330"16,0 0-187-16,0 0-45 0,0 0 49 15,0 0-8-15,0 0-63 0,22 2-53 16,-13 0-50-16,-1-1-42 0,-2 0-21 16,4 0 0-16,1 1-28 0,-5 0-26 15,4-2-22-15,-3 1-16 0,-1-1-14 16,-6 0-27-16,6 2-37 0,-6-2-64 16,0 2-55-16,0-2-74 0,0 3-160 15,-4 0-223-15,2 0-11 0,-4 1-574 0,1-1-432 16</inkml:trace>
  <inkml:trace contextRef="#ctx0" brushRef="#br0" timeOffset="197173.77">23251 11155 1433 0,'0'0'1316'0,"0"0"-825"0,0 0-59 16,0 0 6-16,0 0-65 0,0 0-75 0,21 18-120 15,-15-15-77-15,6-1-6 0,-3-1 21 16,-1-1 20-16,4 0-26 0,-1 0-38 15,-1-1-63-15,-4-2-9 0,0 1-63 16,5 2-101-16,-5-2-83 0,-4-1-68 16,4 2-263-16,0-1-645 0,-4-1-522 0</inkml:trace>
  <inkml:trace contextRef="#ctx0" brushRef="#br0" timeOffset="197596.56">23470 11064 3414 0,'0'0'1203'0,"0"0"-1052"16,0 0-151-16,0 0 0 0,0 0 74 16,0 0 128-16,0 0-7 0,0 0-49 15,-14 23-58-15,12-11-3 0,2 3-6 16,0-3-49-16,0 3-18 0,0-3 0 15,0 0-10-15,4-4-1 0,0 2-1 0,-2-4-11 16,4-2-10-16,5 0-8 0,-5-3 29 16,4 0 10-16,-4-1-10 0,5-1-15 15,1-4 12-15,-6 1-25 0,2-2 1 16,-1-2-9-16,1 1-10 0,-4-1 1 16,2-3 2-16,-6 1 1 0,7 0 2 15,-7-4 22-15,0 2-37 0,0-1 43 16,0 1 12-16,-7-1 46 0,3 3 2 15,-2 1-17-15,0-1-10 0,0 3-21 16,-5 2 0-16,1 3-21 0,2-1-4 16,-3 2-3-16,1 1 28 0,4 4 36 0,-5-2 1 15,5 3-37-15,6 2-37 0,-6-1-84 16,6 2-68-16,0 2-60 0,0 1-146 16,0-1-332-16,0 2-601 0,6-5-650 15</inkml:trace>
  <inkml:trace contextRef="#ctx0" brushRef="#br0" timeOffset="198476.44">23698 11168 1201 0,'0'0'1292'0,"0"0"-694"0,0 0-199 16,0 0-102-16,0 0-16 0,0 0 8 16,0 0-16-16,0 0-37 0,0 0-37 15,0 0-40-15,0 0-44 0,-2-1-51 16,2 1-36-16,0 1-7 0,0-1-9 15,0 4 18-15,-5-1 19 0,3 1-19 16,2 1-27-16,-4 0-3 0,2 0 0 0,2-1-45 16,0 1-13-16,0-1-15 0,0-1-33 15,0-1-25-15,2 0-10 0,-2-1-24 16,4-1-47-16,-4 0-103 0,0 0-114 16,7-4-151-16,-7 1-414 0,0-1-398 15</inkml:trace>
  <inkml:trace contextRef="#ctx0" brushRef="#br0" timeOffset="202288.58">23908 10964 929 0,'0'0'443'16,"0"0"26"-16,0 0-177 0,0 0-108 0,0 0-48 16,0 0-4-16,0 0 4 0,0 0-27 15,0 0-22-15,0 0-10 0,0 0-26 16,0 0-9-16,0 0-16 0,0 0-10 16,0 0-3-16,0 0 6 0,0 0 13 15,0 0 25-15,0 0 23 0,0 0 38 16,0 0 37-16,0 0 12 0,0 0-22 15,0 0-22-15,0 0-4 0,0 0-6 16,0 0-8-16,0 0 0 0,0 0-9 16,0 0-9-16,0 0-14 0,0 0-20 15,0 0-13-15,0 0-7 0,0 0-11 16,0 0-10-16,-2 0-9 0,-2 0 12 0,4-2-15 16,0 1-46-16,-2 0 19 0,0-1-4 15,2 1 22-15,0 1 9 0,-6-1 0 16,6 1 1-16,0 0-1 0,-6 0 2 0,6 0 16 15,-4 1 10-15,2 2-13 0,-3 1-13 16,5 1-1-16,-6 2 30 0,4 4 3 16,-2-1 33-16,0 3-12 0,4 0 24 15,-6 1 46-15,6 2-27 0,0 0-16 16,-5 0-6-16,3-1-25 0,2-1-27 16,0 2-24-16,2-4-21 0,3-1 6 15,-3-2-6-15,2 0 9 0,0-2-1 16,2-1-5-16,-2-1-6 0,3-1 0 15,-5 0-7-15,8-3 10 0,-8 2 19 16,4-2-19-16,0-1-4 0,-4-1-8 0,5-2-3 16,-1 2-1-16,4-3 7 15,-8 0-13-15,4 0-6 0,-3-1-6 0,3 0 3 16,-2-1 12-16,-2 2-5 0,2-1 5 16,-2-2-31-16,-2 2 22 0,0-1 3 15,0 0 0-15,0 0 21 0,0-1 25 0,0 2 1 16,0 1 2-16,-6-2-1 0,6 1 11 15,-2 1 33-15,-2 1-44 0,4 0 41 16,-6 0-40-16,3 3 34 0,1 0-3 16,-4 0-7-16,0 1 4 0,0 4 2 15,0-2 32-15,-1 2-13 0,3 2 0 16,0-1-7-16,-2 0-2 0,2 2 6 16,2-2-16-16,2 0-33 0,0 0-20 15,0-1-10-15,0-1-7 0,0 0 0 16,6-1-17-16,-6-1-8 0,6-2-32 15,-2 0-48-15,2-1-21 0,1-3-124 0,-1-3-183 16,0 2-206-16,0-2-471 0,-2 0-418 16</inkml:trace>
  <inkml:trace contextRef="#ctx0" brushRef="#br0" timeOffset="204351.47">24188 11033 1867 0,'0'0'1180'0,"0"0"-759"16,0 0-158-16,0 0-84 0,0 0 66 15,0 0 16-15,0 0-54 0,0 0-59 16,0 0-62-16,0 0-52 0,0 0-34 16,-7-9-17-16,11 14 17 0,-4 6 15 15,3 2 61-15,-1 2-24 0,4 2-24 16,-6 1-16-16,6 0 0 0,-2-2-10 0,-2 0 0 16,2-2-2-16,3-1-1 15,-7-2-11-15,2-1-12 0,2-3-7 0,-4 0 10 16,0-2 19-16,0 0 1 0,0-1 1 15,0-2 15-15,0 1 12 0,-4-2 4 16,2 3-6-16,-3-2-1 0,-1-1-9 16,4 0-14-16,-2 0-1 0,-2 1-18 0,4-1-16 15,-2-1-15-15,2 0-42 0,-1 0-54 16,3-1-36-16,0-2-48 0,0-1-162 16,0-1-235-16,0-3-401 0,0 2-571 15</inkml:trace>
  <inkml:trace contextRef="#ctx0" brushRef="#br0" timeOffset="204764.75">24330 10978 1580 0,'0'0'1621'0,"0"0"-1207"0,0 0-316 16,0 0-96-16,0 0 80 0,0 0 97 15,2 21 63-15,-2-10-9 0,4 0-85 16,-4 1-74-16,0 1-43 0,2 1-31 16,3 2 12-16,-5 1-12 0,0-3-1 15,0-2-11-15,0 0-3 0,0-1 15 16,0-4 2-16,0-1 0 0,0 0 14 15,0-1 2-15,0-3 37 0,-7 1-2 16,7-2 5-16,-6 0 18 0,2 1 35 16,-2-2 17-16,0 0-10 0,-1 0-42 0,-1-2-30 15,0 1-28-15,2-2-18 16,-5 1 0-16,5-1-27 0,2 0-16 0,-2 2-2 16,6-2 2-16,-6 1-15 0,6 2-33 15,0-1-37-15,0 1-44 0,0-1-34 16,2-1-106-16,2 1-107 0,2 0-535 0,-2-1-409 15,2-1-241-15</inkml:trace>
  <inkml:trace contextRef="#ctx0" brushRef="#br0" timeOffset="205432.59">24421 11112 950 0,'0'0'1874'0,"0"0"-1276"0,-6 17-290 16,2-11-73-16,4 1-27 0,-2-3-43 16,2-1-26-16,0-2-21 0,0 0-17 0,0-1 1 15,0 0-1-15,0 0 18 0,0 0-6 16,0-1-3-16,0-1 6 0,0-2-43 15,0-3-13-15,2 1 1 0,-2 0 48 16,4-5 48-16,-4 2-36 0,6 0-61 16,-6-5-60-16,6 1-37 0,-2 2-35 15,3-1 8-15,-1 1 22 0,0 0 30 16,-2 5-6-16,2-1-12 0,1 2 5 16,-3 3 7-16,0-3 3 0,-2 5-3 15,4 0 15-15,-6 0-21 0,4 0-13 16,-2 0-5-16,2 4 27 0,-4-1 15 0,7 3 9 15,-7 1 10-15,0 0-19 0,2 2-3 16,2-2-15-16,-4 2-16 0,0-2-11 16,0-1 24-16,0-1-13 0,0 1 13 0,0-5 21 15,0 1 0-15,0 1 0 0,0-3 1 16,0 1 17-16,0-1 16 0,0 0 5 16,0 0 13-16,0 0 2 0,0-1-11 15,2-2-10-15,0 1-21 0,-2-3-12 16,4-2-45-16,-2 0-2 0,4-3 47 15,1 0 0-15,-3-1-33 0,-2 2-16 16,8-2-8-16,-8 4-4 0,2 1 21 16,-2 4 28-16,0-1-27 0,-2 3-41 15,0 0 10-15,5 2-1 0,-3 1 71 16,-2 3 55-16,0 1 6 0,0 2-6 16,0 0 0-16,0 3-4 0,0-1-14 0,0 2 36 15,0 0-46-15,0-1-24 0,0-1 0 16,0-2-3-16,0 0 0 0,0-5-15 15,0-1-3-15,0-1-13 0,0-2-5 16,0 0-22-16,0 0-27 0,0 0-64 16,0-5-96-16,0 1-230 0,0-2-1937 0,0-3 607 15</inkml:trace>
  <inkml:trace contextRef="#ctx0" brushRef="#br0" timeOffset="207195.62">23104 11421 346 0,'0'0'2061'0,"0"0"-1478"0,0 0-359 16,0 0-163-16,0 0 6 0,0 0 92 16,0 0 46-16,-8 28 6 0,8-13 13 15,0 1-16-15,0 3-37 0,0 2-36 16,0 0-2-16,2-1-23 0,-2-1-33 16,4-1-41-16,-2-2-33 0,2-4-2 0,-1-1 1 15,1-2-2-15,-2-1 16 0,2-3 14 16,2-2-11-16,-4 0-7 0,0-1 0 15,4-1 18-15,-1-1 10 0,-3-3-6 16,4-2 11-16,4 0 19 0,-4-2 33 16,-2-1 28-16,7-2-28 0,-5 0-28 15,0 0-26-15,0-1-28 0,1 0-5 0,-3-2-10 16,2 0-27-16,-2-1 6 0,-2 1-10 16,2 0 1-16,-2 0-12 0,-2 0 14 15,4 1-20-15,-4 1-1 0,0 4 1 16,0-1-7-16,0 4 22 0,0 0-7 15,0 0 13-15,0 2-16 0,0 2 1 16,0 0-38-16,0 0-42 0,0 0-28 0,0 0-19 16,0 2-62-16,-4 2-49 0,4 0-135 15,0 2-150-15,0 0-401 0,0-3-457 16</inkml:trace>
  <inkml:trace contextRef="#ctx0" brushRef="#br0" timeOffset="207522.75">23323 11533 2917 0,'0'0'1118'16,"0"0"-823"-16,0 0-162 0,0 20-25 15,-4-9 68-15,2 1 26 0,2 1-46 16,-4-1-52-16,4 1-50 0,-2-2-17 16,2 1-37-16,0-5-9 0,0 0-43 15,0-2-49-15,0-2-42 0,0-2-44 16,0-1-31-16,2 0-21 0,2-5-152 15,-2-2-171-15,2 0-586 0,3-4-184 0</inkml:trace>
  <inkml:trace contextRef="#ctx0" brushRef="#br0" timeOffset="207680.77">23371 11435 1891 0,'0'0'1811'16,"0"0"-1295"-16,0 0-373 0,0 0-128 15,0 0 44-15,0 0 28 0,0 0-87 16,0 0-25-16,0 0-49 0,0 0-122 16,0 0-149-16,6 11-190 0,-6-7-663 15,0 3-929-15</inkml:trace>
  <inkml:trace contextRef="#ctx0" brushRef="#br0" timeOffset="208146.79">23516 11521 1752 0,'0'0'2146'0,"0"0"-1491"0,0 0-385 15,0 0-156-15,0 0 39 0,-21-3 90 16,15 3-79-16,0 2-79 0,-3 0-79 16,5-1-6-16,-2 4-15 0,0-2 3 15,2 1 0-15,-3 0 12 0,7 1-12 16,-4-1-22-16,4 1-29 0,0 2-28 16,0-1-19-16,4 0 19 0,3 1-16 0,-5 0 3 15,4-1-3-15,0 0-26 0,0 1-30 16,3-1 27-16,-3 1 133 0,2-1 3 15,-2-1 0-15,0 2 2 0,-1-2 19 16,-3 0 38-16,2-2 9 0,-4 2 13 16,0-1 11-16,0-1 19 0,0 0 32 0,-4 0 10 15,2-1-37-15,-3 1-16 0,-1-1-8 16,0 0-13-16,2 1-31 0,-2 0-6 16,-5-2-25-16,5 1-17 0,0-2-49 15,-2 0-21-15,2 0-21 0,3 0-9 16,-1-3-46-16,2 0-114 0,2 0-189 15,0-1-555-15,2-1-525 0,5-2-392 0</inkml:trace>
  <inkml:trace contextRef="#ctx0" brushRef="#br0" timeOffset="208358.43">23627 11601 2149 0,'0'0'1346'0,"0"0"-932"0,0 0-85 0,-10 24-25 16,10-14 16-16,-4-3 16 0,2-1-153 15,2 1-131-15,0-2-52 0,0-1-44 16,0-1-23-16,0-2-33 0,2 2-56 16,-2-3-101-16,4 0-113 0,-4-4-255 15,0-2-372-15,2 3-583 0</inkml:trace>
  <inkml:trace contextRef="#ctx0" brushRef="#br0" timeOffset="208518.5">23656 11457 791 0,'0'0'814'15,"0"0"-498"-15,0 0-213 0,0 0-21 0,0 0 28 16,0 0-110-16,0 0-10 0,0 0-311 15,0 0-356-15</inkml:trace>
  <inkml:trace contextRef="#ctx0" brushRef="#br0" timeOffset="209093.72">23751 11450 440 0,'0'0'1762'0,"0"0"-1149"0,0 0-365 16,0 0-63-16,0 0 92 0,7 25 83 0,-7-13 7 16,-7 4-91-16,7 1-42 0,-6 1-41 15,6 1-3-15,-6 0-41 0,4-1-88 16,0-2-25-16,-4-1-21 0,6-3-14 15,0-3 0-15,0-2 1 0,0-4 10 16,0 1 10-16,0-4 20 0,0 0-8 16,0 0-4-16,0 0 6 0,2-4 7 0,2-1-10 15,0 0-31-15,0-4-2 0,2 1 0 16,-4-1-15-16,5 0-28 0,3-1-5 16,-4 2 6-16,-2 1-16 0,2-1-6 15,1 2-6-15,-1 3 0 0,-2-1 18 16,-2 3 16-16,2-1 5 0,2 2 1 15,-6 2 4-15,2-1 26 0,3 4 57 16,-5-1-2-16,0 2 0 0,0 1 12 16,0 0-27-16,0 1-13 0,0 2-15 15,0-2-12-15,0 1 0 0,0 0-12 0,0-1 0 16,0 0-22-16,0-2 1 0,0-2 22 16,0 0 11-16,0-1 2 0,0-1 13 15,0-2 9-15,0 0 43 0,0 0-3 16,-5 0 9-16,3 0-7 0,2 0-26 0,-6 0-13 15,2-1-6-15,2 0-21 0,-2-2-24 16,-2 2-6-16,-1-2-16 0,5 0-20 16,-2 2-10-16,0 1-28 0,0-1-8 15,2 0 2-15,2 1-24 0,0-2-44 16,0 2-121-16,0 0-225 0,0-1-238 16,0 1-636-16,6-2-428 0</inkml:trace>
  <inkml:trace contextRef="#ctx0" brushRef="#br0" timeOffset="209527.34">23970 11454 642 0,'0'0'1843'0,"0"0"-1183"16,0 0-272-16,0 0-119 0,0 0 68 0,0 0 1 15,0 0-106-15,0 0-69 0,0 0-38 16,0 0-21-16,0 0 33 0,7 14 48 16,-7-3-9-16,0 1-21 0,0 1-13 15,0 3-21-15,0-1-40 0,-7 2-39 16,7 0-30-16,-6-3-12 0,2 1 0 0,4-2-18 16,-6-1-21-16,6-2-9 0,-2-1-19 15,-2-2-29-15,4 0-16 0,0-2-27 16,0-2-37-16,0 0-55 0,-2-2-114 15,2-1-211-15,-4 0-245 0,4-1-420 16,0-1-387-16</inkml:trace>
  <inkml:trace contextRef="#ctx0" brushRef="#br0" timeOffset="209870.27">24039 11596 3643 0,'0'0'985'0,"0"0"-985"15,0 0 37-15,22 0-37 0,-17 0 172 16,1-2-13-16,0 2-46 0,4-1-15 16,-4 0-28-16,1-2-37 0,-3 2-33 0,2-1-10 15,-6-1-30-15,6 2-8 0,-6-2 5 16,0 0 6-16,0 1 10 0,0-2-16 16,0-1-88-16,-6 0 131 0,4 1 3 15,-4-1 30-15,0 0-20 0,-3 0 2 16,5 2 22-16,-4 0 63 0,4 3 110 15,-2 0 51-15,1 4-127 0,1 1-89 16,2 2-24-16,-2 2 24 0,2-1-5 16,-2 0-40-16,4 3-14 0,0-2-11 15,4 0-23-15,2 0-9 0,-4 1-49 16,4-2-46-16,1 0 0 0,1-1-12 0,-2-1-13 16,4-1-13-16,-3-2-38 0,3 1-51 15,-4-2-122-15,0-1-95 0,5-1-206 16,-11 0-611-16</inkml:trace>
  <inkml:trace contextRef="#ctx0" brushRef="#br0" timeOffset="212604.4">23216 11883 977 0,'0'0'1659'0,"0"0"-1078"0,0 0-231 0,0 0-129 15,0 0-79-15,0 0 9 0,-2 16 12 16,-2-5 7-16,4 3 65 0,-4 1-20 15,-1 2-65-15,3 1-37 0,-4-1-33 16,2 0-10-16,-2-3-10 0,6-1-8 16,-6-2-22-16,6-3-17 0,0-3 8 15,-2 0 3-15,2-2 0 0,0-3 1 16,0 0 2-16,0 0-6 0,2-3 3 16,-2-3-8-16,6-2-14 0,-2-1 31 15,-2 0 3-15,2-6 10 0,-2 3 5 0,2-1 0 16,3-1 4-16,-7-2-16 0,4 0-27 15,-4-1-12-15,6-1-24 0,0 0-12 16,-2 1-7-16,2 1 16 0,1 2 12 16,5 2 3-16,-8 1-21 0,9 3-22 15,-3 2 1-15,2 1 5 0,-1 1-11 0,1 3 8 16,5 1 7-16,-9 1 20 0,0 3-17 16,3 2-37-16,-3 1 12 0,-2 1-9 15,-4 2 15-15,4 1 24 0,-6 0 19 16,0 2 5-16,-2-1 12 0,-2 0 1 15,0-1 1-15,-2-1 27 0,-5 0 36 16,5-2 15-16,0 0 16 0,-2-2 8 16,-1-2-12-16,-1 1-9 0,4-1-12 15,-2-2-1-15,-1 1-5 0,3-2-13 16,-4 0-24-16,4 1-24 0,-1-2-3 0,1 0 0 16,6 0-18-16,-2 2-9 15,2-1-9-15,0 0-13 0,0 0-5 0,0 4 9 16,2-1 29-16,-2 3 16 0,6-1 0 15,-6 1 10-15,7-1-7 0,-3 1 1 16,2 0-1-16,0 2 21 0,0-2 6 0,-1 0 9 16,5 0 22-16,-2-2-28 0,-2 1-33 15,5-2-1-15,-7-1-68 0,2-1-62 16,0 0-41-16,0-2-57 0,5 0-67 16,-5-3-225-16,-2-1-514 0,2 0-348 15,0-1-460-15</inkml:trace>
  <inkml:trace contextRef="#ctx0" brushRef="#br0" timeOffset="213413.67">23464 11990 3010 0,'0'0'1404'16,"0"0"-917"-16,0 0-127 0,0 0-26 16,0 0-25-16,0 0-62 0,0 0-78 15,0 0-103-15,0 0-66 0,-17 1-12 16,11 1-3-16,2 2 12 0,-2 2 3 15,0-1-3-15,4 1-12 0,-2 1-9 0,4-2-12 16,-3 2-30-16,3 1 5 0,3-2-8 16,-3 0-3-16,6 0-16 0,-2-1 0 15,2-1-14-15,2-1 23 0,3-1 36 16,-1-2 40-16,2 0-12 0,1-2-9 16,1-1-9-16,-3-1-13 0,1-2 13 15,-2 1 21-15,3-2 10 0,-7 2-13 0,4-1-55 16,-3-1-34-16,-7 2-45 0,4-2-10 15,-4 5-13-15,0-4-71 0,0 1-5 16,0 0 20-16,0 1 52 0,0 1-4 16,0-1 0-16,0 3-27 0,-2-2-1 15,2 3 22-15,-2-1 12 0,2 1 4 16,0 0-37-16,0 1-56 0,0 1 1 16,0-1 37-16,0 0 79 0,0 1 146 15,0-1 89-15,0-1 151 0,2 1 78 0,-2-1-3 16,0 1-25-16,0-1-14 0,0 0 12 15,0 0-2-15,0 0-8 0,0 0-13 16,0 1-35-16,0 0-41 0,0 1-22 16,-2 0 17-16,2 3-16 0,0-3-43 15,-7 3-18-15,3 1-19 0,-2 0-12 0,4 0-31 16,-2 2-29-16,-2 0-13 0,3-1 9 16,-1 1-11-16,2 0-1 0,0 0 0 15,2-1-2-15,0 0-10 0,0-2-10 16,2-1-5-16,0-2-3 0,5 1 11 15,-3-3 16-15,2 0 0 0,0-3-21 16,2-3-12-16,1 1 8 0,1-4-8 16,-2-2 11-16,3 1-17 0,1-3 29 15,-4 0 13-15,1 1 2 0,1-4-2 16,-2 0-17-16,0-1-19 0,-1-2 11 16,-1-1-11-16,0 1 34 0,-2-2-8 0,2 0 10 15,-4 2 51-15,3 2 10 0,-5 3 34 16,0 3 32-16,0 2 7 0,0 4 5 15,0 1 15-15,0 2-117 0,0 0-34 16,-5 2-3-16,3 0 27 0,2 4 3 0,0 1 37 16,-4 4-19-16,2 5-12 0,-2 1-21 15,4 3-13-15,-2 4-2 0,2-1-1 16,-4 2-26-16,4 0-9 0,0-1-6 16,0-1-13-16,0 0-2 0,0-2 27 15,0-4-1-15,4 1-17 0,-2-4 3 16,2-1-16-16,2-2-6 0,1-4-8 15,-7 1-19-15,4-3-61 0,-4-2-105 16,6-1-225-16,-6-4-595 0,0 2-429 16,4-5-439-16</inkml:trace>
  <inkml:trace contextRef="#ctx0" brushRef="#br0" timeOffset="-205736.42">20690 12596 925 0,'0'0'443'0,"0"0"142"16,0 0-164-16,0 0-117 0,0 0-18 15,0 0 5-15,0 0-7 0,0 0-54 16,0 0 0-16,0 0-35 0,4-17-30 15,-4 15-14-15,0 2-12 0,4-2 9 0,-4 2 11 16,0 0-33-16,0 0-47 0,0 0-43 16,0 0-36-16,0 2-33 0,0 0 33 15,0 2 3-15,0 3 49 0,-4 0 9 16,4 1-16-16,0-1-20 0,0 3-4 16,0-4 6-16,0 0-24 0,0 0-2 15,0-4-1-15,0 2 0 0,0-3-1 16,0-1 1-16,0 0 0 0,0 0-25 15,0-4-24-15,0 0 19 0,4-5-52 16,-2 1 9-16,2-4 39 0,-2 0 33 0,3-1-2 16,-5 1-17-16,0-1 19 0,2-1-23 15,-2 0-34-15,0-2-18 0,-2 1 8 16,-3 0 25-16,5 2 43 0,0 5 10 16,-2-2 46-16,2 5 51 0,-4 5-28 15,4-2-36-15,0 1-13 0,0 1 10 0,0 0 9 16,0 0-13-16,0 0-36 0,0 1-3 15,4 1-24-15,-2 0 27 0,-2 1 33 16,5 3 22-16,-3-2-24 0,4 1-13 16,0 0-15-16,2-1-3 0,-1 0-2 15,5-1 2-15,4-1-1 0,-1-2 1 16,4 0-18-16,-3-2-1 0,7 0 4 16,0 0-3-16,6-1 3 0,-7 1 15 15,3-3 39-15,0 4 7 0,-4-2-10 16,-1 3-14-16,1-1-22 0,-3 0-1 15,-3 1-18-15,4 0 17 0,-3 0-16 0,-1 0 16 16,-3-1-1-16,0 1-12 0,5 0-9 16,-11 0-4-16,-2 0 1 15,2 0 9-15,-3 0 5 0,-3 0-11 16,4 0-3-16,-4 0-4 0,0 0 31 0,0 0 26 16,0 0 8-16,0 0 3 15,0 1-10-15,0-1-12 0,0 0 0 0,0 0-15 16,0 0 1-16,0 0 1 0,0 0 1 15,0 0-1-15,0 0 1 0,0 0 0 16,0 0 0-16,0 0-1 0,0 0-2 16,0 0-16-16,0 0 13 0,0 0-18 15,0 0 6-15,0 0 0 0,0 0-4 16,0 0-14-16,0 1-4 0,0 0 2 16,0 3 35-16,0 3 42 0,0 3 25 15,-4 3-9-15,4 1-24 0,-3 4 39 0,3 3-22 16,0-1-30-16,0-1-5 0,-4 2-15 15,2-2 2-15,2 0 12 0,0-3-14 16,0-1 1-16,0-2-2 0,0-1 3 16,0-2 21-16,0-2-6 0,0-2-16 15,0 0 35-15,0-2-13 0,0-3-6 0,0 2 1 16,-4-2-19-16,4-1-36 0,0 0-22 16,0 0-27-16,-2 0-12 0,-2-4-24 15,4 4-56-15,-2-1-71 0,2-3-109 16,-4 1-183-16,4-1-422 0,0-1-242 15,0 3-503-15</inkml:trace>
  <inkml:trace contextRef="#ctx0" brushRef="#br0" timeOffset="-204318.99">20959 12389 432 0,'0'0'296'16,"0"0"460"-16,0 0-343 0,0 0-173 16,0 0-68-16,0 0-33 0,0 0-10 15,0 0-10-15,0 0-25 0,0 0-7 16,0 0 6-16,0 0 0 0,0 0 6 15,0 0 9-15,0 0 10 0,0 0-3 16,0 0-27-16,0 0-27 0,0 0-20 16,0 0-13-16,0 0-6 0,0 0 0 0,0 0-20 15,0 0-2-15,0 0-12 16,0 0 12-16,0 0 0 0,0 0 19 0,0 0 9 16,2 0 0-16,-2 0 4 0,0 0 15 15,0 0 9-15,0 0 13 0,0-2 11 16,0 2 7-16,0 0-3 0,0 0-22 0,0 0 0 15,0 0-3-15,0 0-3 0,0 0-1 16,0 0-18-16,0 0-6 0,0 0 0 16,0 0 0-16,0 0 6 0,0 0-1 15,0 0 1-15,0 0 0 0,0 0-9 16,0 0-7-16,0 0 4 0,0 0 5 16,0-4-30-16,0 3-9 0,0-5-64 15,4-1-10-15,-4 0 21 0,0-2-2 16,0-3 8-16,2 0 13 0,2-1 24 15,-4 1 18-15,0-2-2 0,0-1 0 0,0 0 4 16,-4 1-1-16,2 0 0 16,2-1 50-16,0 4-7 0,-4-1 0 0,4 2-6 15,-2 1 3-15,2 1 12 0,0 2-27 16,-4-1-4-16,4 1-21 0,0-1-24 16,0 1 22-16,0 0-32 0,0-1 3 15,0 0-49-15,4-1 6 0,-4 1 0 0,2 0-9 16,2-1-4-16,-4 0 22 0,6 2-26 15,-6-1-8-15,0 5-18 0,2-2-31 16,-2 3-38-16,0-1-99 0,0 2-227 16,0 0-277-16,-2 0-516 0,2 3 535 0</inkml:trace>
  <inkml:trace contextRef="#ctx0" brushRef="#br0" timeOffset="-203732.97">20932 12080 1296 0,'0'0'1133'0,"0"0"-572"15,0 0-136-15,-23 18-61 0,11-12-9 16,8 2-84-16,-7-2-104 0,3-1-68 16,2 1-53-16,2-2-22 0,-3-1-24 0,7-2-1 15,-2 1-23-15,2-1-10 16,0-1-25-16,0 0 1 0,0 0-1 0,2-1 7 16,-2-2 11-16,7 1-77 0,-3-3-3 15,2-2-5-15,-4-1 44 0,8-2 20 16,-3 0 59-16,-5-2-26 0,4 1-10 15,2-1 39-15,-4 2 51 0,4 0-39 16,3 0 17-16,-7 4-1 0,2-1 19 16,0 6-13-16,5 1-1 0,-5 1 32 15,0 5-18-15,2 4 56 0,1-1-4 0,-3 4 0 16,4 1-12-16,-4 1-13 0,-2 1-31 16,3-1-6-16,-1 0-27 0,-2-4-10 15,-2-2-27-15,4 1-41 0,-2-4-96 16,3-4-72-16,-7 1-84 0,6-3-96 15,-6-1-259-15,2-2-857 0</inkml:trace>
  <inkml:trace contextRef="#ctx0" brushRef="#br0" timeOffset="-193296.91">20700 11392 1118 0,'0'0'648'16,"0"0"-77"-16,0 0-161 0,0 0-112 16,0 0-39-16,0 0 15 0,0 0-41 0,0 0-19 15,0 0-7-15,0 0-36 0,0-1-26 16,0 1-18-16,0 0-13 0,0 0-10 15,0 0-18-15,0 0-25 0,0 0-18 16,0 0-22-16,0 1-18 0,0-1-3 16,0 0-1-16,0 2-11 0,0-2 9 15,0 2-16-15,6-2 18 0,-6 1-2 0,5 2 2 16,-3 0 0-16,8 2-2 0,-4 1 0 16,-2-1-15-16,9 2-1 0,-3-1 17 15,2 1 2-15,-1-2 32 0,1 2-12 16,5-1-20-16,-7-1-3 0,3-1-9 15,3-2 11-15,-8-1-1 0,5 2 0 16,-5-2 2-16,4-1 11 0,-3 0-8 16,1 0 10-16,-2 0-11 0,3-1 0 15,-5-2 13-15,-2 3-12 0,2-1 12 16,0-1-15-16,-2 0-1 0,3 2-2 16,-1-3 0-16,0 2-18 0,-2-2 3 0,2 1 17 15,1 1 1-15,-1-2-2 0,4 2-10 16,-4 1 0-16,-2-1-3 0,3 0-4 15,-1 1 1-15,0 0 3 0,0 0-7 16,5 0 19-16,-5 0 1 0,-2 0 1 16,0 0 0-16,2 0 0 0,0 1 1 15,-3-1 1-15,7 1 11 0,-4-1-10 0,-2 0 1 16,2 0-1-16,-1 0-1 0,1 0 2 16,-4 0-2-16,4 0-1 0,-2 0 3 15,2 0-1-15,-1 0-2 0,-5 0 0 16,6 0-1-16,-2 0 1 0,-2 0 0 15,2 0 0-15,-2 0 0 0,-2 0 0 16,0 0 0-16,0 0 0 0,0 0 15 16,0 0 6-16,0 0-2 0,0 0 5 0,0 0 1 15,0 0-25-15,0 0 0 0,0 0-25 16,0 0-6-16,0 0 1 0,0 0-4 16,0 0-12-16,0 0-12 0,0 0-9 15,0 0-1-15,0 0 16 0,0 0 2 16,0 0 4-16,0 0 12 0,0 0 9 0,0 0 25 15,0-1 0-15,0 1 0 0,0 0-1 16,0 0-26-16,0 0-1 0,0 0-9 16,0-1-13-16,4 1 3 0,-4 0-18 15,0-2 6-15,2 0 0 0,2 2-7 16,-4 0 12-16,0 0 1 0,0 0-13 16,3 0 25-16,1 0-6 0,-4 0 22 15,0 0 25-15,4 0 29 0,0 0-14 0,2 0 92 16,0 0-3-16,1-1-69 0,-1 0 6 15,2-2-1-15,0 1-8 0,-2 1 2 16,1-2 3-16,-1 2-6 0,0 0 4 16,0 0 2-16,-2-1-6 0,1 0-28 15,-5 2-3-15,6 0-2 0,-6 0 1 16,0 0-27-16,0 0-6 0,0 0-10 16,0 0 10-16,0 0 0 0,0 0-4 15,4 0 7-15,-2 0 6 0,-2 0-1 0,4 2 26 16,-2 0 28-16,2-1-15 0,2-1-10 15,1 1 16-15,-7-1-19 0,4 0-13 16,2 0 1-16,0 0 10 0,-2 1-2 16,3-1 4-16,-1 0-1 0,0 0 0 15,-2 0-1-15,0 0-10 0,-2 0-7 0,4 0-3 16,-1 0 3-16,-3 0 17 16,2 0 2-16,-2 0 0 0,2 0 1 0,-2 0-1 15,2 0 0-15,-2 0 2 0,0 0 0 16,-2 0 10-16,7 0-12 0,-7 0-35 15,6 0-6-15,-6-1-9 0,4 1 0 16,-2 0-4-16,-2-1-18 0,4 1 9 16,-4 0-26-16,0 0-82 0,0 0-94 15,0 0-62-15,0 0-66 0,0 0-96 16,-4 0-165-16,4 0-502 0</inkml:trace>
  <inkml:trace contextRef="#ctx0" brushRef="#br0" timeOffset="-190800.41">19913 11367 991 0,'0'0'1116'0,"0"0"-560"0,0 0-145 15,0 0-95-15,0 0-14 0,0 0 15 16,0 0-7-16,-23 14-31 0,17-9-39 15,-5 0-11-15,5 1-15 0,-6 2-26 16,1 1-30-16,1-4-28 0,0 2-37 16,2-1-47-16,-3 2-19 0,3 0-24 0,0-2-2 15,1 1 11-15,1-2 0 0,6 1-10 16,-4 2-2-16,4-1-18 0,6 3 3 16,1 0 14-16,3 0-23 0,-6-1-12 15,8-1-13-15,1-1 10 0,-1-4 24 0,3 0 15 16,-5-1 0-16,4 0 0 0,-1-2-24 15,-1-3-16-15,1 2-14 0,-5-4-22 16,0 2-30-16,-2-2-37 0,1 0-18 16,-1-1-35-16,-2 0-52 0,2 0-226 15,-4-2-231-15,0 1-520 0,-2 0-555 16</inkml:trace>
  <inkml:trace contextRef="#ctx0" brushRef="#br0" timeOffset="-190477.17">20041 11180 1740 0,'0'0'1443'15,"0"0"-1045"-15,0 0-190 0,0 23-3 16,0-11 198-16,0 2 16 0,0 3-101 0,0 1-80 16,0-1-56-16,6 3-52 15,-6 2-27-15,4-3-40 0,-2 3-39 0,-2-5-24 16,0-2-2-16,4 1-1 0,-2-5 3 16,-2-2-3-16,0 2-34 0,0-5-17 15,0-1-28-15,0 1-36 0,0-2-30 16,0-2-59-16,0-1-83 0,0-1-166 15,0 0-194-15,0 0-353 0,0-1-548 16</inkml:trace>
  <inkml:trace contextRef="#ctx0" brushRef="#br0" timeOffset="-190158.23">20138 11376 3632 0,'0'0'1178'0,"0"0"-774"0,-6 21-201 15,4-9-54-15,-2 2 54 16,4-1 30-16,0 0-74 0,0-2-71 0,0-2-87 16,4 1-1-16,-2-3-45 0,4 0-13 15,0-1-14-15,5-2-3 0,-5-3 11 16,-2-1 10-16,2 0 5 0,0-2 10 16,0-3-18-16,1 0 5 0,-3-3 7 15,-2 2 20-15,2-4 25 0,-4 2 33 16,0-2-13-16,0-1-20 0,-4-2-24 15,2 2 6-15,-2-1 6 0,-3 1 12 0,5 1 3 16,-2 2-3-16,-2 2-10 16,0 2-35-16,2 1-31 0,0 2 6 0,2 1 10 15,-5 0-16-15,7 1-61 0,-4 3-148 16,4-1-230-16,0 1-239 0,0-2-628 16,4 2-764-16</inkml:trace>
  <inkml:trace contextRef="#ctx0" brushRef="#br0" timeOffset="-189861.69">20274 11401 2568 0,'0'0'1829'0,"0"0"-1290"0,-8 25-167 15,8-12-168-15,-4-1-56 0,4 1-36 16,0-4-76-16,0-1-15 0,0-2-20 15,0 0-1-15,4-2-39 0,2-2 15 0,-4-1-3 16,3-1 2-16,-1 0 24 0,0-2 1 16,2-3 0-16,-4-3 0 0,4-2 0 15,1 1-1-15,-3-3-7 0,2 0 8 16,-4-4 0-16,2 2-17 0,-2-2-31 16,-2 2-16-16,2 0-48 0,-2 1-83 0,0 4-27 15,0 0-29-15,0 5-82 0,-2 1-110 16,0 2-97-16,2 1-224 0,0 1-454 15,0 2-181-15</inkml:trace>
  <inkml:trace contextRef="#ctx0" brushRef="#br0" timeOffset="-189409.07">20407 11354 2267 0,'0'0'2379'16,"0"0"-1779"-16,0 0-326 0,-21 19-171 16,13-9 54-16,-3 1 21 0,7-2-105 15,0 0-73-15,2-2-49 0,2 0-20 0,0-2 18 16,0 1-4-16,6-1-29 0,-4-3-25 16,0 0 2-16,5-2 10 0,-1-2 40 15,0 0 57-15,4-7 0 0,-3 2 0 16,-3-5-2-16,2 1 2 0,-2-3 47 15,2-3-1-15,0-1 2 0,1-1-8 16,-1-4-7-16,-2 0-24 0,0-1-9 16,-2 0-3-16,4-2 1 0,-6-2-34 15,0 3 18-15,0-1-4 0,0 4-23 16,0 1 3-16,0 4 42 0,0 6 55 16,0 6 51-16,0 3-36 0,-6 2-67 0,6 6 18 15,-6 3 12-15,6 7 55 0,-4 3 45 16,-2 8 18-16,2 3-15 0,-3 1-37 15,7 1-99-15,0-2-18 0,0 1-42 16,0-1-37-16,0-2-36 0,0-4-8 16,4-4 7-16,3-2 19 0,-5-5-9 0,2-3-28 15,0 0-21-15,-4-3 26 0,4-3-141 16,-2 0-263-16,-2-3-472 0,-2-1-318 16,-2 0-450-16</inkml:trace>
  <inkml:trace contextRef="#ctx0" brushRef="#br0" timeOffset="-188909.04">20008 11732 1520 0,'0'0'1633'0,"0"0"-1190"16,-21 7-333-16,15-6-106 0,0 2-4 16,0-2 192-16,6-1 97 0,-3 2-53 15,3-2-32-15,0 0-69 0,3 0-34 16,-3-2-24-16,10 2-46 0,-2-4-7 16,7-3-6-16,3 2 68 0,3-4 18 0,8 0 32 15,-2 0-17-15,2-1-31 16,2 1-18-16,2-1-10 0,-2-1-49 0,2-1-10 15,-4 4 0-15,0-3 12 0,0 4-13 16,-7-2-12-16,-1 2-57 0,-7 1-31 16,-1 2-43-16,-5 0-18 0,-8 2-1 0,4 0-28 15,-4 1-188-15,-4 1-212 0,2-1-2 16,-8 1-101-16,6 0-427 0,-3 1-376 16</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1.800"/>
    </inkml:context>
    <inkml:brush xml:id="br0">
      <inkml:brushProperty name="width" value="0.05" units="cm"/>
      <inkml:brushProperty name="height" value="0.05" units="cm"/>
      <inkml:brushProperty name="color" value="#0000FF"/>
    </inkml:brush>
  </inkml:definitions>
  <inkml:trace contextRef="#ctx0" brushRef="#br0">10 122 7265 0 0,'0'0'8730'0'0,"5"1"-7935"0"0,5-1-402 0 0,1 0 0 0 0,0 0 0 0 0,-1-1 0 0 0,1-1 0 0 0,16-3 0 0 0,-24 4-401 0 0,0 0 0 0 0,-1 0 0 0 0,1 0 0 0 0,0 0 0 0 0,-1-1-1 0 0,1 1 1 0 0,-1 0 0 0 0,1-1 0 0 0,-1 0 0 0 0,0 0 0 0 0,1 0 0 0 0,1-2-1 0 0,-3 3-11 0 0,-1-1-1 0 0,1 1 0 0 0,0 0 0 0 0,-1-1 1 0 0,1 1-1 0 0,-1 0 0 0 0,1-1 0 0 0,-1 1 1 0 0,0 0-1 0 0,0-1 0 0 0,0 1 1 0 0,0-1-1 0 0,0 1 0 0 0,0-1 0 0 0,0 1 1 0 0,0 0-1 0 0,0-1 0 0 0,-1 1 0 0 0,1-1 1 0 0,0 1-1 0 0,-1 0 0 0 0,0-1 0 0 0,1 1 1 0 0,-1 0-1 0 0,0 0 0 0 0,-1-2 0 0 0,-1-2 93 0 0,-1 0-1 0 0,0 1 0 0 0,0 0 0 0 0,0-1 1 0 0,-1 2-1 0 0,1-1 0 0 0,-1 0 0 0 0,-8-4 1 0 0,10 7 21 0 0,1-1 0 0 0,-1 0 0 0 0,0 1 0 0 0,0 0 0 0 0,0 0 0 0 0,0-1 0 0 0,0 2 0 0 0,0-1 0 0 0,0 0 0 0 0,0 1 0 0 0,0-1 0 0 0,0 1 0 0 0,-1 0 0 0 0,1 0 0 0 0,0 0 0 0 0,0 0 1 0 0,-5 2-1 0 0,6-1-45 0 0,0 1 0 0 0,0-1 1 0 0,1 1-1 0 0,-1 0 0 0 0,0 0 1 0 0,1-1-1 0 0,0 1 0 0 0,-1 0 0 0 0,1 0 1 0 0,0 1-1 0 0,0-1 0 0 0,0 0 1 0 0,0 0-1 0 0,1 0 0 0 0,-1 1 1 0 0,1-1-1 0 0,-1 0 0 0 0,1 1 1 0 0,0-1-1 0 0,0 0 0 0 0,0 4 1 0 0,1 52 306 0 0,-1-56-341 0 0,2 13 11 0 0,0 0 1 0 0,1-1 0 0 0,0 1 0 0 0,8 19-1 0 0,-10-30-127 0 0,1-1 0 0 0,-1 1 0 0 0,1 0 0 0 0,-1-1 0 0 0,1 1 0 0 0,0-1-1 0 0,1 0 1 0 0,-1 0 0 0 0,0 1 0 0 0,1-1 0 0 0,0-1 0 0 0,0 1 0 0 0,0 0 0 0 0,0-1-1 0 0,0 1 1 0 0,0-1 0 0 0,0 0 0 0 0,1 0 0 0 0,-1-1 0 0 0,1 1 0 0 0,7 2 0 0 0,-10-4-190 0 0,1 0 0 0 0,0 0 0 0 0,-1 0 0 0 0,1-1 0 0 0,0 1 0 0 0,-1 0 0 0 0,1-1 0 0 0,-1 1 0 0 0,1-1 0 0 0,-1 1 0 0 0,1-1 0 0 0,-1 0 0 0 0,1 1 0 0 0,-1-1 0 0 0,1 0 0 0 0,-1 0 0 0 0,0 0 0 0 0,0 0 0 0 0,1-1 1 0 0,-1 1-1 0 0,0 0 0 0 0,0 0 0 0 0,0-1 0 0 0,1-1 0 0 0,5-5-3513 0 0,4-2-400 0 0</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05:20:11.826"/>
    </inkml:context>
    <inkml:brush xml:id="br0">
      <inkml:brushProperty name="width" value="0.025" units="cm"/>
      <inkml:brushProperty name="height" value="0.025" units="cm"/>
    </inkml:brush>
  </inkml:definitions>
  <inkml:trace contextRef="#ctx0" brushRef="#br0">46 179 24575,'-1'-11'0,"0"1"0,-1 0 0,0 0 0,-1 0 0,0 1 0,-5-11 0,3 9 0,1-1 0,1 0 0,-4-21 0,3 11-1365,1 14-5461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2.178"/>
    </inkml:context>
    <inkml:brush xml:id="br0">
      <inkml:brushProperty name="width" value="0.05" units="cm"/>
      <inkml:brushProperty name="height" value="0.05" units="cm"/>
      <inkml:brushProperty name="color" value="#0000FF"/>
    </inkml:brush>
  </inkml:definitions>
  <inkml:trace contextRef="#ctx0" brushRef="#br0">184 39 220 0 0,'0'0'15415'0'0,"-2"-4"-14847"0"0,2 2-386 0 0,-1 0 0 0 0,0 0 0 0 0,0 0 0 0 0,0 0 0 0 0,0 1 0 0 0,0-1 0 0 0,0 0 0 0 0,-1 1 0 0 0,1-1 0 0 0,0 1 0 0 0,-1-1-1 0 0,0 1 1 0 0,1-1 0 0 0,-1 1 0 0 0,0 0 0 0 0,1 0 0 0 0,-1 0 0 0 0,0 0 0 0 0,0 0 0 0 0,0 0 0 0 0,0 1 0 0 0,-3-2 0 0 0,0 2 34 0 0,1-1 1 0 0,-1 1 0 0 0,0 0 0 0 0,1 0 0 0 0,-1 0 0 0 0,0 1 0 0 0,1-1 0 0 0,-1 1 0 0 0,1 0-1 0 0,-7 2 1 0 0,6-1-82 0 0,0 0-1 0 0,-1 0 1 0 0,1 0-1 0 0,0 1 1 0 0,0-1 0 0 0,0 1-1 0 0,1 1 1 0 0,-1-1-1 0 0,1 0 1 0 0,0 1-1 0 0,-1 0 1 0 0,2 0-1 0 0,-1 1 1 0 0,0-1 0 0 0,1 0-1 0 0,0 1 1 0 0,0 0-1 0 0,0 0 1 0 0,-2 6-1 0 0,4-4-150 0 0,0 1 0 0 0,0-1 1 0 0,1 0-1 0 0,0 1 0 0 0,1-1 0 0 0,-1 1 0 0 0,1-1 0 0 0,1 0 0 0 0,-1 0 0 0 0,1 0 0 0 0,0 1 0 0 0,1-2 0 0 0,0 1 0 0 0,0 0 1 0 0,0 0-1 0 0,1-1 0 0 0,0 0 0 0 0,0 0 0 0 0,7 7 0 0 0,-7-8-232 0 0,0-1-1 0 0,0 0 1 0 0,0 0-1 0 0,0-1 1 0 0,1 1 0 0 0,0-1-1 0 0,-1 0 1 0 0,1 0-1 0 0,0 0 1 0 0,1-1 0 0 0,-1 0-1 0 0,0 0 1 0 0,1 0-1 0 0,-1-1 1 0 0,1 1 0 0 0,-1-1-1 0 0,1-1 1 0 0,0 1-1 0 0,-1-1 1 0 0,1 0 0 0 0,0 0-1 0 0,0-1 1 0 0,-1 0-1 0 0,1 0 1 0 0,9-3 0 0 0,19-15-9176 0 0,-25 10 5128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25.252"/>
    </inkml:context>
    <inkml:brush xml:id="br0">
      <inkml:brushProperty name="width" value="0.1" units="cm"/>
      <inkml:brushProperty name="height" value="0.1" units="cm"/>
    </inkml:brush>
  </inkml:definitions>
  <inkml:trace contextRef="#ctx0" brushRef="#br0">1 1 1188 0 0,'0'0'9917'0'0,"38"0"-6612"0"0,-31-1-3210 0 0,-1 1 1 0 0,0 1-1 0 0,-1-1 1 0 0,1 1-1 0 0,0 0 1 0 0,0 1-1 0 0,0-1 1 0 0,0 1-1 0 0,-1 0 1 0 0,1 0-1 0 0,-1 1 1 0 0,1 0-1 0 0,-1 0 1 0 0,0 0-1 0 0,0 1 1 0 0,-1-1-1 0 0,1 1 1 0 0,-1 0-1 0 0,1 1 0 0 0,-1-1 1 0 0,-1 1-1 0 0,1 0 1 0 0,-1-1-1 0 0,4 8 1 0 0,-6-10-42 0 0,-1-1-1 0 0,0 1 1 0 0,0 0 0 0 0,0 0-1 0 0,0 0 1 0 0,0 0 0 0 0,0 0-1 0 0,0-1 1 0 0,0 1 0 0 0,-1 0 0 0 0,1 0-1 0 0,-1 0 1 0 0,1-1 0 0 0,-1 1-1 0 0,0 0 1 0 0,0-1 0 0 0,-1 3 0 0 0,-20 34 325 0 0,16-29-232 0 0,-2 5-92 0 0,-3 4 47 0 0,1 0 0 0 0,1 0-1 0 0,0 1 1 0 0,-7 24 0 0 0,7-27-8 0 0,3-3-23 0 0,6-13-79 0 0,0 0-1 0 0,0 0 0 0 0,0 1 0 0 0,0-1 0 0 0,0 0 1 0 0,0 0-1 0 0,0 1 0 0 0,0-1 0 0 0,0 0 1 0 0,0 0-1 0 0,0 0 0 0 0,0 1 0 0 0,0-1 0 0 0,0 0 1 0 0,0 0-1 0 0,0 0 0 0 0,0 0 0 0 0,1 1 0 0 0,-1-1 1 0 0,0 0-1 0 0,0 0 0 0 0,0 0 0 0 0,0 0 1 0 0,1 1-1 0 0,-1-1 0 0 0,0 0 0 0 0,0 0 0 0 0,0 0 1 0 0,0 0-1 0 0,1 0 0 0 0,-1 0 0 0 0,0 0 0 0 0,0 0 1 0 0,0 0-1 0 0,1 0 0 0 0,-1 0 0 0 0,0 0 1 0 0,0 1-1 0 0,0-1 0 0 0,1 0 0 0 0,-1-1 0 0 0,0 1 1 0 0,0 0-1 0 0,1 0 0 0 0,-1 0 0 0 0,0 0 0 0 0,0 0 1 0 0,1 0 19 0 0,6-3-32 0 0,-1 0 0 0 0,1 1 0 0 0,0-1 0 0 0,0 2 0 0 0,0-1 0 0 0,0 1 0 0 0,13-1 0 0 0,-16 1 54 0 0,12 0 111 0 0,0 0 0 0 0,1 1-1 0 0,31 5 1 0 0,15-1-3204 0 0,-62-4 2760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2.601"/>
    </inkml:context>
    <inkml:brush xml:id="br0">
      <inkml:brushProperty name="width" value="0.05" units="cm"/>
      <inkml:brushProperty name="height" value="0.05" units="cm"/>
      <inkml:brushProperty name="color" value="#0000FF"/>
    </inkml:brush>
  </inkml:definitions>
  <inkml:trace contextRef="#ctx0" brushRef="#br0">63 1 7401 0 0,'0'0'7012'0'0,"-2"4"-5771"0"0,-11 27 954 0 0,1 0 0 0 0,2 0 0 0 0,-7 39 0 0 0,14-55-2213 0 0,1 1-1 0 0,0 0 1 0 0,1-1-1 0 0,1 1 1 0 0,0 0-1 0 0,1 0 1 0 0,1 0-1 0 0,7 30 1 0 0,7-16-2393 0 0,-10-21-4277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2.963"/>
    </inkml:context>
    <inkml:brush xml:id="br0">
      <inkml:brushProperty name="width" value="0.05" units="cm"/>
      <inkml:brushProperty name="height" value="0.05" units="cm"/>
      <inkml:brushProperty name="color" value="#0000FF"/>
    </inkml:brush>
  </inkml:definitions>
  <inkml:trace contextRef="#ctx0" brushRef="#br0">1 0 7201 0 0,'0'0'13865'0'0,"4"2"-13341"0"0,12 5-368 0 0,1-2 0 0 0,-1 0 0 0 0,1 0 0 0 0,0-2 0 0 0,0 0 0 0 0,1-1 0 0 0,29 0 1 0 0,12-4-4237 0 0,-4-7-6124 0 0,-47 8 6053 0 0</inkml:trace>
  <inkml:trace contextRef="#ctx0" brushRef="#br0" timeOffset="1">288 23 4180 0 0,'0'0'9069'0'0,"4"31"-7889"0"0,-4-20-520 0 0,0-2-372 0 0,5 2-192 0 0,-1-2-96 0 0,-4 0 0 0 0,0-2-188 0 0,4 2-556 0 0,-4-4-616 0 0,0-1-732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3.324"/>
    </inkml:context>
    <inkml:brush xml:id="br0">
      <inkml:brushProperty name="width" value="0.05" units="cm"/>
      <inkml:brushProperty name="height" value="0.05" units="cm"/>
      <inkml:brushProperty name="color" value="#0000FF"/>
    </inkml:brush>
  </inkml:definitions>
  <inkml:trace contextRef="#ctx0" brushRef="#br0">5 0 9129 0 0,'0'0'7232'0'0,"0"25"-10344"0"0,-4-16 508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3.695"/>
    </inkml:context>
    <inkml:brush xml:id="br0">
      <inkml:brushProperty name="width" value="0.05" units="cm"/>
      <inkml:brushProperty name="height" value="0.05" units="cm"/>
      <inkml:brushProperty name="color" value="#0000FF"/>
    </inkml:brush>
  </inkml:definitions>
  <inkml:trace contextRef="#ctx0" brushRef="#br0">47 24 11205 0 0,'0'0'3589'0'0,"-1"4"-2749"0"0,-7 24 2380 0 0,-5 27 140 0 0,13-52-3445 0 0,0-1 0 0 0,0 1 0 0 0,0-1 0 0 0,0 1 0 0 0,0-1 0 0 0,0 0 0 0 0,1 1 0 0 0,-1-1-1 0 0,1 0 1 0 0,0 1 0 0 0,2 3 0 0 0,-3-5 51 0 0,1 0-1 0 0,0-1 0 0 0,0 1 0 0 0,0 0 1 0 0,-1-1-1 0 0,1 1 0 0 0,0-1 1 0 0,0 1-1 0 0,0-1 0 0 0,0 1 1 0 0,0-1-1 0 0,0 0 0 0 0,0 1 1 0 0,0-1-1 0 0,0 0 0 0 0,0 0 0 0 0,0 0 1 0 0,0 0-1 0 0,0 0 0 0 0,0 0 1 0 0,0 0-1 0 0,0 0 0 0 0,0 0 1 0 0,0 0-1 0 0,0-1 0 0 0,0 1 1 0 0,0 0-1 0 0,0-1 0 0 0,0 1 0 0 0,0-1 1 0 0,0 1-1 0 0,0-1 0 0 0,0 1 1 0 0,0-1-1 0 0,0 0 0 0 0,-1 1 1 0 0,1-1-1 0 0,0 0 0 0 0,0-1 1 0 0,3-1-96 0 0,-1 1 1 0 0,0-1 0 0 0,0 0 0 0 0,0 0-1 0 0,-1 0 1 0 0,1-1 0 0 0,-1 1 0 0 0,4-7-1 0 0,-5 5 130 0 0,0 0-1 0 0,0 0 1 0 0,-1-1 0 0 0,0 1-1 0 0,0 0 1 0 0,0 0-1 0 0,-1-1 1 0 0,1 1-1 0 0,-1 0 1 0 0,-1 0-1 0 0,1 0 1 0 0,-1 0-1 0 0,1 0 1 0 0,-2 0-1 0 0,1 0 1 0 0,0 1-1 0 0,-1-1 1 0 0,0 1 0 0 0,-4-5-1 0 0,7 8 37 0 0,-1 1 0 0 0,1 0 0 0 0,-1-1 0 0 0,1 1 0 0 0,-1 0-1 0 0,1-1 1 0 0,-1 1 0 0 0,0 0 0 0 0,1 0 0 0 0,-1-1 0 0 0,1 1 0 0 0,-1 0 0 0 0,0 0 0 0 0,1 0 0 0 0,-1 0-1 0 0,0 0 1 0 0,1 0 0 0 0,-1 0 0 0 0,0 0 0 0 0,1 0 0 0 0,-1 0 0 0 0,1 1 0 0 0,-1-1 0 0 0,0 0 0 0 0,1 0-1 0 0,-1 0 1 0 0,1 1 0 0 0,-1-1 0 0 0,0 0 0 0 0,0 1 0 0 0,-17 20 380 0 0,-5 27-3334 0 0,15-27-5624 0 0,4-13 1768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4.061"/>
    </inkml:context>
    <inkml:brush xml:id="br0">
      <inkml:brushProperty name="width" value="0.05" units="cm"/>
      <inkml:brushProperty name="height" value="0.05" units="cm"/>
      <inkml:brushProperty name="color" value="#0000FF"/>
    </inkml:brush>
  </inkml:definitions>
  <inkml:trace contextRef="#ctx0" brushRef="#br0">0 97 12745 0 0,'0'0'6335'0'0,"4"4"-5485"0"0,21 22 558 0 0,-23-28-1368 0 0,0-1-1 0 0,0 1 1 0 0,0-1 0 0 0,0 1 0 0 0,-1-1-1 0 0,0 0 1 0 0,1 0 0 0 0,-1 0-1 0 0,0 0 1 0 0,0 0 0 0 0,-1 0 0 0 0,2-5-1 0 0,14-35-357 0 0,-13 39 233 0 0,0 0 1 0 0,0 0-1 0 0,0 1 0 0 0,0-1 0 0 0,1 1 1 0 0,-1 0-1 0 0,1 0 0 0 0,0 0 0 0 0,0 0 1 0 0,4-2-1 0 0,-6 5 89 0 0,0-1-1 0 0,0 0 1 0 0,0 1 0 0 0,0-1 0 0 0,0 1-1 0 0,0 0 1 0 0,0-1 0 0 0,0 1 0 0 0,0 0-1 0 0,0 0 1 0 0,1 1 0 0 0,-1-1 0 0 0,0 0-1 0 0,0 1 1 0 0,0-1 0 0 0,0 1 0 0 0,0-1-1 0 0,0 1 1 0 0,0 0 0 0 0,-1 0 0 0 0,1 0-1 0 0,0 0 1 0 0,3 3 0 0 0,62 60 731 0 0,-64-63-571 0 0,1 5-3899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59.940"/>
    </inkml:context>
    <inkml:brush xml:id="br0">
      <inkml:brushProperty name="width" value="0.05" units="cm"/>
      <inkml:brushProperty name="height" value="0.05" units="cm"/>
      <inkml:brushProperty name="color" value="#0000FF"/>
    </inkml:brush>
  </inkml:definitions>
  <inkml:trace contextRef="#ctx0" brushRef="#br0">0 0 2924 0 0,'0'0'10499'0'0,"9"5"-7095"0"0,25 12-2995 0 0,7-10-122 0 0,57 2 0 0 0,3 0 345 0 0,-60-6-175 0 0,1-1 0 0 0,42-4 0 0 0,-46 1-439 0 0,-1 0 0 0 0,63 9-1 0 0,-59-4 160 0 0,0-2-1 0 0,0-1 1 0 0,-1-2-1 0 0,49-8 1 0 0,-44 4-139 0 0,-1 2 1 0 0,1 1 0 0 0,47 6 0 0 0,18 4-52 0 0,162-9 1 0 0,-99-3-24 0 0,147 20-73 0 0,-64-15 75 0 0,-114-5 72 0 0,653 0 163 0 0,-603 17-136 0 0,0 0-442 0 0,539-29 547 0 0,-312 7-380 0 0,-170 8 132 0 0,-3 0 3 0 0,96 0 24 0 0,1 0-1 0 0,-243-10 58 0 0,-61 5-191 0 0,49-1 0 0 0,108-3-652 0 0,-188 10 827 0 0,0 1-1 0 0,-1 1 0 0 0,1-1 0 0 0,0 1 1 0 0,8 3-1 0 0,-9 0-5218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1.072"/>
    </inkml:context>
    <inkml:brush xml:id="br0">
      <inkml:brushProperty name="width" value="0.05" units="cm"/>
      <inkml:brushProperty name="height" value="0.05" units="cm"/>
      <inkml:brushProperty name="color" value="#0000FF"/>
    </inkml:brush>
  </inkml:definitions>
  <inkml:trace contextRef="#ctx0" brushRef="#br0">2 0 248 0 0,'0'0'15156'0'0,"-1"6"-14459"0"0,0 22 420 0 0,2-1 1 0 0,1 1 0 0 0,1 0-1 0 0,11 44 1 0 0,-3-11-698 0 0,-5-21-262 0 0,-5-22-145 0 0,2 0 0 0 0,0 0-1 0 0,9 25 1 0 0,-11-39-749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1.496"/>
    </inkml:context>
    <inkml:brush xml:id="br0">
      <inkml:brushProperty name="width" value="0.05" units="cm"/>
      <inkml:brushProperty name="height" value="0.05" units="cm"/>
      <inkml:brushProperty name="color" value="#0000FF"/>
    </inkml:brush>
  </inkml:definitions>
  <inkml:trace contextRef="#ctx0" brushRef="#br0">139 1 2792 0 0,'0'0'13299'0'0,"-2"6"-11930"0"0,-105 281 5331 0 0,77-215-7622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1.908"/>
    </inkml:context>
    <inkml:brush xml:id="br0">
      <inkml:brushProperty name="width" value="0.05" units="cm"/>
      <inkml:brushProperty name="height" value="0.05" units="cm"/>
      <inkml:brushProperty name="color" value="#0000FF"/>
    </inkml:brush>
  </inkml:definitions>
  <inkml:trace contextRef="#ctx0" brushRef="#br0">56 24 5789 0 0,'0'0'9647'0'0,"-5"6"-8177"0"0,-2 4-536 0 0,0 1 0 0 0,0 0 1 0 0,1 0-1 0 0,-8 20 0 0 0,13-29-905 0 0,-1 1 0 0 0,1 0 1 0 0,0 0-1 0 0,0 0 0 0 0,0-1 0 0 0,1 1 1 0 0,-1 0-1 0 0,1 0 0 0 0,-1 0 0 0 0,1 0 0 0 0,0 0 1 0 0,0 0-1 0 0,0 1 0 0 0,1-1 0 0 0,-1 0 1 0 0,1 0-1 0 0,-1-1 0 0 0,1 1 0 0 0,0 0 1 0 0,0 0-1 0 0,1 0 0 0 0,-1 0 0 0 0,0-1 1 0 0,1 1-1 0 0,0-1 0 0 0,0 1 0 0 0,-1-1 0 0 0,4 3 1 0 0,-3-4-120 0 0,0 1 0 0 0,1-1 0 0 0,-1 0 0 0 0,0 0 0 0 0,1 0 0 0 0,-1 0 0 0 0,1 0 1 0 0,-1 0-1 0 0,1-1 0 0 0,0 1 0 0 0,-1-1 0 0 0,1 0 0 0 0,0 0 0 0 0,-1 0 0 0 0,1 0 0 0 0,0 0 1 0 0,-1 0-1 0 0,1-1 0 0 0,-1 0 0 0 0,1 1 0 0 0,0-1 0 0 0,-1 0 0 0 0,1 0 0 0 0,-1 0 0 0 0,0 0 0 0 0,1-1 1 0 0,-1 1-1 0 0,0-1 0 0 0,0 1 0 0 0,0-1 0 0 0,0 0 0 0 0,0 0 0 0 0,0 0 0 0 0,-1 0 0 0 0,4-4 1 0 0,-1 1-74 0 0,0-1 1 0 0,0 0-1 0 0,0 0 1 0 0,0 0 0 0 0,-1 0-1 0 0,0-1 1 0 0,0 1-1 0 0,-1-1 1 0 0,0 0 0 0 0,0 0-1 0 0,-1 1 1 0 0,2-11 0 0 0,-3 13 5 0 0,-1-1 0 0 0,1 1 0 0 0,-1 0 0 0 0,1-1 1 0 0,-1 1-1 0 0,0 0 0 0 0,-1 0 0 0 0,1 0 0 0 0,-1 0 1 0 0,0 0-1 0 0,0 0 0 0 0,0 0 0 0 0,0 1 0 0 0,-6-7 1 0 0,7 9 87 0 0,0 0 0 0 0,-1 0 0 0 0,1 0 0 0 0,0 0 0 0 0,-1 0 1 0 0,1 0-1 0 0,-1 1 0 0 0,1-1 0 0 0,-1 0 0 0 0,1 1 0 0 0,-1-1 1 0 0,1 1-1 0 0,-1 0 0 0 0,0 0 0 0 0,1-1 0 0 0,-1 1 0 0 0,0 0 0 0 0,1 0 1 0 0,-1 1-1 0 0,1-1 0 0 0,-1 0 0 0 0,0 0 0 0 0,1 1 0 0 0,-1-1 1 0 0,1 1-1 0 0,-1-1 0 0 0,1 1 0 0 0,-1 0 0 0 0,1 0 0 0 0,-1 0 1 0 0,1 0-1 0 0,0 0 0 0 0,0 0 0 0 0,-1 0 0 0 0,1 0 0 0 0,0 0 0 0 0,0 0 1 0 0,0 1-1 0 0,0-1 0 0 0,-1 3 0 0 0,-15 17-5215 0 0,16-13 2265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2.255"/>
    </inkml:context>
    <inkml:brush xml:id="br0">
      <inkml:brushProperty name="width" value="0.05" units="cm"/>
      <inkml:brushProperty name="height" value="0.05" units="cm"/>
      <inkml:brushProperty name="color" value="#0000FF"/>
    </inkml:brush>
  </inkml:definitions>
  <inkml:trace contextRef="#ctx0" brushRef="#br0">39 0 4548 0 0,'0'0'13739'0'0,"-2"7"-12844"0"0,-4 17-182 0 0,1 1 0 0 0,1 1 0 0 0,2-1 0 0 0,-1 30 0 0 0,2-18-267 0 0,-9 52 0 0 0,9-85-1314 0 0,-3 22 2431 0 0,4-20-5165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33.793"/>
    </inkml:context>
    <inkml:brush xml:id="br0">
      <inkml:brushProperty name="width" value="0.1" units="cm"/>
      <inkml:brushProperty name="height" value="0.1" units="cm"/>
    </inkml:brush>
  </inkml:definitions>
  <inkml:trace contextRef="#ctx0" brushRef="#br0">0 0 3052 0 0,'0'0'14151'0'0,"23"0"-14224"0"0,21 2 882 0 0,55 10 0 0 0,-8-1-1184 0 0,-72-10 137 0 0,-1 0-1973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2.662"/>
    </inkml:context>
    <inkml:brush xml:id="br0">
      <inkml:brushProperty name="width" value="0.05" units="cm"/>
      <inkml:brushProperty name="height" value="0.05" units="cm"/>
      <inkml:brushProperty name="color" value="#0000FF"/>
    </inkml:brush>
  </inkml:definitions>
  <inkml:trace contextRef="#ctx0" brushRef="#br0">1 61 8777 0 0,'0'0'10969'0'0,"0"4"-10754"0"0,2 10-72 0 0,-1-4-218 0 0,1-1 0 0 0,0 0 0 0 0,0 0 0 0 0,0 0 0 0 0,1 0 0 0 0,5 11 0 0 0,-7-19 45 0 0,0 1 0 0 0,0 0 0 0 0,1-1 0 0 0,-1 1 0 0 0,0-1 0 0 0,0 0 0 0 0,1 1 0 0 0,-1-1 0 0 0,1 0 1 0 0,-1 0-1 0 0,1 0 0 0 0,0 0 0 0 0,-1 0 0 0 0,1 0 0 0 0,0 0 0 0 0,0 0 0 0 0,0-1 0 0 0,-1 1 0 0 0,1-1 0 0 0,0 0 0 0 0,0 1 0 0 0,0-1 1 0 0,0 0-1 0 0,0 0 0 0 0,0 0 0 0 0,0 0 0 0 0,0 0 0 0 0,-1-1 0 0 0,1 1 0 0 0,0-1 0 0 0,0 1 0 0 0,0-1 0 0 0,0 0 0 0 0,-1 1 0 0 0,1-1 0 0 0,0 0 1 0 0,-1 0-1 0 0,3-2 0 0 0,1 1-19 0 0,-1-1 0 0 0,0 1 0 0 0,0-1 0 0 0,1 0 0 0 0,-2 0 0 0 0,1-1 1 0 0,0 1-1 0 0,-1-1 0 0 0,1 0 0 0 0,-1 0 0 0 0,0 0 0 0 0,-1 0 0 0 0,1 0 0 0 0,-1-1 1 0 0,1 1-1 0 0,1-9 0 0 0,0 1 56 0 0,-2-1 0 0 0,1 0 1 0 0,-2 0-1 0 0,0 0 0 0 0,-1-17 0 0 0,0 30-14 0 0,0 0-1 0 0,0 0 1 0 0,0 0-1 0 0,0 0 0 0 0,0 0 1 0 0,-1 0-1 0 0,1 0 1 0 0,0 0-1 0 0,0 0 1 0 0,0 0-1 0 0,0 0 0 0 0,0 0 1 0 0,0 0-1 0 0,0 0 1 0 0,-1 0-1 0 0,1 0 1 0 0,0 0-1 0 0,0 0 0 0 0,0 0 1 0 0,0 0-1 0 0,0 0 1 0 0,0 0-1 0 0,0 0 1 0 0,-1 0-1 0 0,1 0 1 0 0,0 0-1 0 0,0 0 0 0 0,0 0 1 0 0,0 0-1 0 0,0 0 1 0 0,0-1-1 0 0,0 1 1 0 0,0 0-1 0 0,0 0 0 0 0,0 0 1 0 0,-1 0-1 0 0,1 0 1 0 0,0 0-1 0 0,0 0 1 0 0,0 0-1 0 0,0-1 0 0 0,0 1 1 0 0,0 0-1 0 0,0 0 1 0 0,0 0-1 0 0,0 0 1 0 0,0 0-1 0 0,0 0 0 0 0,0 0 1 0 0,0-1-1 0 0,0 1 1 0 0,0 0-1 0 0,0 0 1 0 0,0 0-1 0 0,0 0 0 0 0,0 0 1 0 0,0 0-1 0 0,0 0 1 0 0,0-1-1 0 0,1 1 1 0 0,-7 8-1514 0 0,2 10-7852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3.981"/>
    </inkml:context>
    <inkml:brush xml:id="br0">
      <inkml:brushProperty name="width" value="0.05" units="cm"/>
      <inkml:brushProperty name="height" value="0.05" units="cm"/>
      <inkml:brushProperty name="color" value="#0000FF"/>
    </inkml:brush>
  </inkml:definitions>
  <inkml:trace contextRef="#ctx0" brushRef="#br0">15 96 3448 0 0,'0'0'14750'0'0,"-12"42"-12979"0"0,10-39-1472 0 0,3-5-175 0 0,29-47-333 0 0,-28 46 309 0 0,0 0-1 0 0,0 0 1 0 0,0 0 0 0 0,0 0 0 0 0,0 1-1 0 0,1-1 1 0 0,-1 1 0 0 0,1-1 0 0 0,-1 1 0 0 0,1 0-1 0 0,0 0 1 0 0,0 0 0 0 0,0 1 0 0 0,0-1 0 0 0,5-1-1 0 0,-7 3 81 0 0,17 15 24 0 0,-17-14-203 0 0,1 0-1 0 0,-1 0 1 0 0,1 0 0 0 0,-1 0-1 0 0,0 0 1 0 0,1 1 0 0 0,-1-1-1 0 0,0 0 1 0 0,0 1 0 0 0,0-1-1 0 0,0 1 1 0 0,0 0 0 0 0,0-1-1 0 0,0 1 1 0 0,-1 0 0 0 0,1-1-1 0 0,-1 1 1 0 0,1 0-1 0 0,-1 0 1 0 0,0-1 0 0 0,1 1-1 0 0,-1 0 1 0 0,0 0 0 0 0,0 0-1 0 0,0-1 1 0 0,-1 4 0 0 0,9 49-1519 0 0,-7-54 1530 0 0,-1 0-1 0 0,0 0 1 0 0,1 1 0 0 0,-1-1-1 0 0,1 0 1 0 0,-1 0-1 0 0,0 0 1 0 0,1 0 0 0 0,-1 0-1 0 0,0 0 1 0 0,1 0 0 0 0,-1 0-1 0 0,1 0 1 0 0,-1 0-1 0 0,0 0 1 0 0,1 0 0 0 0,-1 0-1 0 0,0-1 1 0 0,1 1-1 0 0,-1 0 1 0 0,0 0 0 0 0,1 0-1 0 0,-1 0 1 0 0,0-1-1 0 0,1 1 1 0 0,-1 0 0 0 0,0 0-1 0 0,0-1 1 0 0,1 1-1 0 0,-1 0 1 0 0,0 0 0 0 0,0-1-1 0 0,1 1 1 0 0,-1 0 0 0 0,0-1-1 0 0,0 1 1 0 0,0 0-1 0 0,0-1 1 0 0,1 1 0 0 0,-1-1-1 0 0,13-13 481 0 0,29-54-857 0 0,-42 68 374 0 0,1-1 0 0 0,-1 1 0 0 0,1-1 0 0 0,-1 1 0 0 0,1-1-1 0 0,-1 1 1 0 0,1-1 0 0 0,-1 1 0 0 0,1 0 0 0 0,-1-1 0 0 0,1 1 0 0 0,-1 0 0 0 0,1-1 0 0 0,0 1 0 0 0,-1 0 0 0 0,1-1 0 0 0,0 1-1 0 0,-1 0 1 0 0,1 0 0 0 0,0 0 0 0 0,-1 0 0 0 0,1 0 0 0 0,0 0 0 0 0,-1 0 0 0 0,1 0 0 0 0,0 0 0 0 0,-1 0 0 0 0,1 0 0 0 0,0 0-1 0 0,-1 1 1 0 0,1-1 0 0 0,-1 0 0 0 0,1 0 0 0 0,0 1 0 0 0,-1-1 0 0 0,1 0 0 0 0,-1 1 0 0 0,1-1 0 0 0,-1 1 0 0 0,1-1-1 0 0,-1 0 1 0 0,2 2 0 0 0,26 30 658 0 0,-6-7-625 0 0,-18-23-105 0 0,0 0 0 0 0,0-1 1 0 0,0 1-1 0 0,1-1 0 0 0,-1 0 0 0 0,0 0 0 0 0,0 0 0 0 0,1 0 1 0 0,-1-1-1 0 0,1 0 0 0 0,-1 0 0 0 0,1 0 0 0 0,-1 0 1 0 0,0-1-1 0 0,1 0 0 0 0,-1 0 0 0 0,0 0 0 0 0,0 0 0 0 0,1-1 1 0 0,-1 1-1 0 0,0-1 0 0 0,0 0 0 0 0,-1-1 0 0 0,1 1 0 0 0,0 0 1 0 0,-1-1-1 0 0,1 0 0 0 0,-1 0 0 0 0,0 0 0 0 0,0 0 0 0 0,0-1 1 0 0,0 1-1 0 0,-1-1 0 0 0,4-6 0 0 0,-5 7 96 0 0,0 0-1 0 0,-1-1 0 0 0,1 1 1 0 0,-1-1-1 0 0,0 1 0 0 0,0-1 1 0 0,0 1-1 0 0,0-1 0 0 0,0 1 1 0 0,-1 0-1 0 0,0-1 0 0 0,1 1 1 0 0,-4-6-1 0 0,4 7-4 0 0,-1-1 0 0 0,0 1 0 0 0,0 0 0 0 0,0 0 0 0 0,0 0 0 0 0,0 0 0 0 0,0 0 0 0 0,0 1 1 0 0,-1-1-1 0 0,1 0 0 0 0,-1 1 0 0 0,1-1 0 0 0,-1 0 0 0 0,0 1 0 0 0,0 0 0 0 0,1-1 0 0 0,-1 1 0 0 0,0 0 0 0 0,-3-1 0 0 0,4 2-19 0 0,-1 1-1 0 0,1 0 0 0 0,0-1 0 0 0,0 1 1 0 0,0 0-1 0 0,0 0 0 0 0,0-1 1 0 0,0 1-1 0 0,0 0 0 0 0,0 0 0 0 0,0 0 1 0 0,0 0-1 0 0,1 0 0 0 0,-1 0 1 0 0,0 1-1 0 0,1-1 0 0 0,-1 0 1 0 0,1 0-1 0 0,-1 0 0 0 0,1 1 0 0 0,-1-1 1 0 0,1 2-1 0 0,-13 38 535 0 0,11-36-505 0 0,1-1-7 0 0,-1 1 0 0 0,1-1 0 0 0,1 0 0 0 0,-1 0 0 0 0,1 1 0 0 0,-1-1 0 0 0,1 0 0 0 0,0 1 0 0 0,1-1 1 0 0,-1 0-1 0 0,1 1 0 0 0,0-1 0 0 0,0 0 0 0 0,0 0 0 0 0,1 0 0 0 0,-1 0 0 0 0,1 0 0 0 0,0 0 0 0 0,0 0 0 0 0,0-1 0 0 0,1 1 1 0 0,-1-1-1 0 0,6 6 0 0 0,-5-6-104 0 0,0-1 0 0 0,0 0 1 0 0,0 0-1 0 0,1 0 0 0 0,-1 0 1 0 0,1-1-1 0 0,-1 1 0 0 0,1-1 0 0 0,0 0 1 0 0,-1 0-1 0 0,1 0 0 0 0,0-1 1 0 0,0 1-1 0 0,-1-1 0 0 0,1 0 1 0 0,0 0-1 0 0,0 0 0 0 0,0 0 0 0 0,0-1 1 0 0,-1 0-1 0 0,1 1 0 0 0,0-1 1 0 0,-1-1-1 0 0,1 1 0 0 0,-1-1 1 0 0,7-3-1 0 0,-8 4-314 0 0,0 0 1 0 0,0 0 0 0 0,0-1-1 0 0,0 1 1 0 0,-1-1-1 0 0,1 1 1 0 0,-1-1-1 0 0,1 0 1 0 0,-1 1-1 0 0,1-1 1 0 0,-1 0 0 0 0,0 0-1 0 0,2-4 1 0 0,3-5-7615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4.684"/>
    </inkml:context>
    <inkml:brush xml:id="br0">
      <inkml:brushProperty name="width" value="0.05" units="cm"/>
      <inkml:brushProperty name="height" value="0.05" units="cm"/>
      <inkml:brushProperty name="color" value="#0000FF"/>
    </inkml:brush>
  </inkml:definitions>
  <inkml:trace contextRef="#ctx0" brushRef="#br0">39 10 3524 0 0,'0'0'15728'0'0,"-3"5"-14575"0"0,-3 4-828 0 0,1 1 0 0 0,0-1 1 0 0,1 1-1 0 0,0 0 1 0 0,1 0-1 0 0,0 1 1 0 0,-2 10-1 0 0,5-19-344 0 0,0 1 0 0 0,-1-1 0 0 0,1 0 0 0 0,0 1-1 0 0,0-1 1 0 0,0 1 0 0 0,1-1 0 0 0,-1 0 0 0 0,1 0 0 0 0,-1 1 0 0 0,1-1-1 0 0,0 0 1 0 0,0 0 0 0 0,0 1 0 0 0,0-1 0 0 0,2 3 0 0 0,-1-3-50 0 0,0-1 1 0 0,0 1-1 0 0,0-1 0 0 0,0 0 1 0 0,0 0-1 0 0,0 0 1 0 0,0 0-1 0 0,0 0 0 0 0,0 0 1 0 0,0-1-1 0 0,1 1 1 0 0,-1-1-1 0 0,0 1 1 0 0,1-1-1 0 0,-1 0 0 0 0,0 0 1 0 0,0 0-1 0 0,1 0 1 0 0,-1-1-1 0 0,0 1 1 0 0,3-1-1 0 0,-2 1 33 0 0,-1-1-1 0 0,0 1 1 0 0,0-1 0 0 0,1 1-1 0 0,-1-1 1 0 0,0 0 0 0 0,0 0 0 0 0,0 0-1 0 0,0 0 1 0 0,0 0 0 0 0,0 0-1 0 0,0 0 1 0 0,-1-1 0 0 0,1 1 0 0 0,0-1-1 0 0,-1 1 1 0 0,1-1 0 0 0,-1 0-1 0 0,1 0 1 0 0,-1 0 0 0 0,0 1 0 0 0,0-1-1 0 0,0 0 1 0 0,0-1 0 0 0,0 1-1 0 0,0 0 1 0 0,0 0 0 0 0,0-3 0 0 0,-1 1 51 0 0,1 1 0 0 0,-1-1 0 0 0,0 0 0 0 0,0 0 0 0 0,0 0 0 0 0,-1 0 0 0 0,1 0 0 0 0,-1 0 0 0 0,0 1 0 0 0,0-1 0 0 0,0 0 0 0 0,-1 1 0 0 0,1-1 0 0 0,-5-6 0 0 0,-3-10-434 0 0,9 18 324 0 0,0 0 0 0 0,-1 0 0 0 0,1 0 1 0 0,-1 1-1 0 0,0-1 0 0 0,0 0 1 0 0,0 0-1 0 0,0 0 0 0 0,0 0 1 0 0,0 1-1 0 0,0-1 0 0 0,0 1 0 0 0,-1-1 1 0 0,1 1-1 0 0,0-1 0 0 0,-1 1 1 0 0,-3-2-1 0 0,5 31-15194 0 0,4-22 12355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5.110"/>
    </inkml:context>
    <inkml:brush xml:id="br0">
      <inkml:brushProperty name="width" value="0.05" units="cm"/>
      <inkml:brushProperty name="height" value="0.05" units="cm"/>
      <inkml:brushProperty name="color" value="#0000FF"/>
    </inkml:brush>
  </inkml:definitions>
  <inkml:trace contextRef="#ctx0" brushRef="#br0">149 16 5124 0 0,'0'0'6100'0'0,"-4"-2"-4869"0"0,-5-1-464 0 0,0 0-1 0 0,-1 1 0 0 0,1 0 1 0 0,0 1-1 0 0,-1 0 0 0 0,1 0 1 0 0,0 1-1 0 0,-1 0 1 0 0,1 0-1 0 0,-17 4 0 0 0,24 5-862 0 0,0 0-1 0 0,0-1 1 0 0,1 1 0 0 0,0 17-1 0 0,-16 202-1708 0 0,17-228 1722 0 0,0 1 0 0 0,0-1 0 0 0,0 1 0 0 0,0 0 0 0 0,0-1 0 0 0,0 1 0 0 0,0 0 0 0 0,0-1 0 0 0,0 1 0 0 0,0-1 0 0 0,1 1 0 0 0,-1-1 0 0 0,0 1 0 0 0,0 0 0 0 0,1-1 0 0 0,-1 1 0 0 0,0-1 0 0 0,1 1 0 0 0,-1-1 0 0 0,1 1 0 0 0,-1-1 0 0 0,0 0 0 0 0,1 1 0 0 0,-1-1 0 0 0,1 1 0 0 0,-1-1 0 0 0,1 0 0 0 0,-1 1-1 0 0,2-1 2 0 0,11-4-8387 0 0,-6-3 2950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5.501"/>
    </inkml:context>
    <inkml:brush xml:id="br0">
      <inkml:brushProperty name="width" value="0.05" units="cm"/>
      <inkml:brushProperty name="height" value="0.05" units="cm"/>
      <inkml:brushProperty name="color" value="#0000FF"/>
    </inkml:brush>
  </inkml:definitions>
  <inkml:trace contextRef="#ctx0" brushRef="#br0">2 1 8585 0 0,'0'0'3621'0'0,"-1"4"-2580"0"0,1-2-944 0 0,0-1 0 0 0,0 1 0 0 0,-1 0 0 0 0,1-1-1 0 0,0 1 1 0 0,1-1 0 0 0,-1 1 0 0 0,0 0 0 0 0,0-1 0 0 0,1 1 0 0 0,-1-1-1 0 0,1 1 1 0 0,-1-1 0 0 0,1 1 0 0 0,-1-1 0 0 0,1 1 0 0 0,0-1 0 0 0,0 1-1 0 0,0-1 1 0 0,1 2 0 0 0,0-2-70 0 0,-1 0-1 0 0,1 0 1 0 0,-1-1 0 0 0,1 1 0 0 0,0 0-1 0 0,-1-1 1 0 0,1 1 0 0 0,0-1-1 0 0,0 1 1 0 0,-1-1 0 0 0,1 0-1 0 0,0 0 1 0 0,0 1 0 0 0,0-1-1 0 0,0-1 1 0 0,-1 1 0 0 0,1 0-1 0 0,0 0 1 0 0,0-1 0 0 0,-1 1-1 0 0,1-1 1 0 0,0 1 0 0 0,1-2-1 0 0,44-16-2050 0 0,-18 2-3899 0 0,-21 12 393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6.037"/>
    </inkml:context>
    <inkml:brush xml:id="br0">
      <inkml:brushProperty name="width" value="0.05" units="cm"/>
      <inkml:brushProperty name="height" value="0.05" units="cm"/>
      <inkml:brushProperty name="color" value="#0000FF"/>
    </inkml:brush>
  </inkml:definitions>
  <inkml:trace contextRef="#ctx0" brushRef="#br0">179 2 2824 0 0,'0'0'8622'0'0,"-5"-1"-7599"0"0,-9 1 174 0 0,0 0-1 0 0,1 0 1 0 0,-1 1 0 0 0,0 1-1 0 0,-15 4 1 0 0,25-5-1075 0 0,0 0-1 0 0,0 0 1 0 0,0 0 0 0 0,0 1-1 0 0,1-1 1 0 0,-1 1-1 0 0,0 0 1 0 0,1 0 0 0 0,0 0-1 0 0,-1 0 1 0 0,1 1 0 0 0,0 0-1 0 0,0-1 1 0 0,0 1-1 0 0,1 0 1 0 0,-1 0 0 0 0,1 1-1 0 0,-1-1 1 0 0,1 0 0 0 0,0 1-1 0 0,0-1 1 0 0,1 1-1 0 0,-3 7 1 0 0,4-9-176 0 0,-1 0 0 0 0,1 0 0 0 0,0 0 0 0 0,0 0-1 0 0,0 1 1 0 0,0-1 0 0 0,0 0 0 0 0,0 0 0 0 0,1 0 0 0 0,-1 0 0 0 0,1 0 0 0 0,-1 0-1 0 0,1 0 1 0 0,0 0 0 0 0,0 0 0 0 0,0 0 0 0 0,0 0 0 0 0,0 0 0 0 0,0 0 0 0 0,1-1-1 0 0,-1 1 1 0 0,1 0 0 0 0,-1-1 0 0 0,1 0 0 0 0,-1 1 0 0 0,1-1 0 0 0,0 0 0 0 0,0 0-1 0 0,0 1 1 0 0,-1-1 0 0 0,1-1 0 0 0,0 1 0 0 0,0 0 0 0 0,0 0 0 0 0,1-1 0 0 0,-1 1-1 0 0,0-1 1 0 0,0 0 0 0 0,0 0 0 0 0,0 0 0 0 0,4 0 0 0 0,0 1-219 0 0,0-1 0 0 0,0 0 0 0 0,0 0 0 0 0,0-1-1 0 0,0 1 1 0 0,0-1 0 0 0,0-1 0 0 0,0 1 0 0 0,0-1 0 0 0,0 0 0 0 0,-1 0 0 0 0,1-1 0 0 0,-1 0 0 0 0,7-4 0 0 0,-10 6 339 0 0,0 0 0 0 0,0-1 1 0 0,0 1-1 0 0,0-1 0 0 0,0 1 1 0 0,-1-1-1 0 0,1 0 0 0 0,-1 0 0 0 0,1 1 1 0 0,-1-1-1 0 0,0 0 0 0 0,0 0 1 0 0,1-1-1 0 0,-1 1 0 0 0,-1 0 0 0 0,1 0 1 0 0,0-1-1 0 0,-1 1 0 0 0,1 0 1 0 0,-1 0-1 0 0,1-1 0 0 0,-1 1 0 0 0,0-1 1 0 0,0 1-1 0 0,0 0 0 0 0,-1-1 1 0 0,1 1-1 0 0,0 0 0 0 0,-1-1 0 0 0,1 1 1 0 0,-1 0-1 0 0,-2-5 0 0 0,2 8 4 0 0,1-1 0 0 0,-1 0 0 0 0,0 1 0 0 0,0-1 0 0 0,1 1 0 0 0,-1-1 0 0 0,0 1 0 0 0,1-1 0 0 0,-1 1 0 0 0,1 0 0 0 0,-1-1 0 0 0,1 1 0 0 0,-1 0 0 0 0,1-1 0 0 0,-1 1 0 0 0,1 0 0 0 0,0-1 0 0 0,-1 1 0 0 0,1 0 0 0 0,0 0 0 0 0,0 0 0 0 0,-1-1 0 0 0,1 1 0 0 0,0 0 0 0 0,0 0 0 0 0,0 0 0 0 0,0 1 0 0 0,-9 32 74 0 0,8-30-238 0 0,1 1 1 0 0,-1-1-1 0 0,1 1 1 0 0,0-1-1 0 0,0 1 0 0 0,1-1 1 0 0,1 8-1 0 0,9 4-2326 0 0,-10-15 2031 0 0,0-1-1 0 0,0 1 1 0 0,0-1 0 0 0,1 1 0 0 0,-1-1 0 0 0,0 1 0 0 0,0-1 0 0 0,0 0 0 0 0,1 0 0 0 0,-1 0 0 0 0,0 0 0 0 0,0 1 0 0 0,1-2 0 0 0,-1 1 0 0 0,0 0 0 0 0,2 0 0 0 0,9-3-4677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6.412"/>
    </inkml:context>
    <inkml:brush xml:id="br0">
      <inkml:brushProperty name="width" value="0.05" units="cm"/>
      <inkml:brushProperty name="height" value="0.05" units="cm"/>
      <inkml:brushProperty name="color" value="#0000FF"/>
    </inkml:brush>
  </inkml:definitions>
  <inkml:trace contextRef="#ctx0" brushRef="#br0">17 0 5565 0 0,'0'0'13865'0'0,"-4"27"-13865"0"0,0-14-148 0 0,4 3 100 0 0,-4-1 48 0 0,-1-5-8 0 0,5 1-120 0 0,0-5-300 0 0,0 1 180 0 0,0-5-112 0 0,0 3-272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6.802"/>
    </inkml:context>
    <inkml:brush xml:id="br0">
      <inkml:brushProperty name="width" value="0.05" units="cm"/>
      <inkml:brushProperty name="height" value="0.05" units="cm"/>
      <inkml:brushProperty name="color" value="#0000FF"/>
    </inkml:brush>
  </inkml:definitions>
  <inkml:trace contextRef="#ctx0" brushRef="#br0">17 0 3488 0 0,'0'0'12093'0'0,"0"13"-12849"0"0,-4-8 76 0 0,4 1-684 0 0,-4 1-588 0 0,-1 0-1036 0 0,5 0-2269 0 0,-4-3 2673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07.195"/>
    </inkml:context>
    <inkml:brush xml:id="br0">
      <inkml:brushProperty name="width" value="0.05" units="cm"/>
      <inkml:brushProperty name="height" value="0.05" units="cm"/>
      <inkml:brushProperty name="color" value="#0000FF"/>
    </inkml:brush>
  </inkml:definitions>
  <inkml:trace contextRef="#ctx0" brushRef="#br0">0 160 4348 0 0,'0'0'6808'0'0,"4"4"-5865"0"0,0 0-389 0 0,6 9-306 0 0,-7 2 5979 0 0,14-55-3195 0 0,-15 26-2717 0 0,0 1-1 0 0,1 0 1 0 0,0 1-1 0 0,0-1 1 0 0,10-19 0 0 0,-11 27-403 0 0,0 1 0 0 0,0-1 0 0 0,1 1 1 0 0,0-1-1 0 0,0 1 0 0 0,0 0 0 0 0,0 0 1 0 0,1 0-1 0 0,0 0 0 0 0,4-3 0 0 0,-6 6-27 0 0,-1 0 0 0 0,1 0 0 0 0,-1 0 0 0 0,1 0 0 0 0,0 1 0 0 0,-1-1 0 0 0,1 0 0 0 0,0 1-1 0 0,0-1 1 0 0,-1 1 0 0 0,1 0 0 0 0,0-1 0 0 0,0 1 0 0 0,-1 0 0 0 0,1 0 0 0 0,0 0 0 0 0,0 0 0 0 0,0 1-1 0 0,-1-1 1 0 0,1 0 0 0 0,0 1 0 0 0,0-1 0 0 0,-1 1 0 0 0,1 0 0 0 0,0 0 0 0 0,-1-1 0 0 0,1 1-1 0 0,-1 0 1 0 0,1 0 0 0 0,-1 1 0 0 0,2 0 0 0 0,-3-1-348 0 0,0 0-1 0 0,1-1 1 0 0,-1 1 0 0 0,0 0 0 0 0,0 0-1 0 0,0-1 1 0 0,0 1 0 0 0,0 0-1 0 0,0 0 1 0 0,0 0 0 0 0,0 0-1 0 0,0-1 1 0 0,0 1 0 0 0,0 0-1 0 0,-1 0 1 0 0,1-1 0 0 0,0 1-1 0 0,0 0 1 0 0,-1 0 0 0 0,1-1-1 0 0,-1 1 1 0 0,1 0 0 0 0,-2 0-1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14.752"/>
    </inkml:context>
    <inkml:brush xml:id="br0">
      <inkml:brushProperty name="width" value="0.05" units="cm"/>
      <inkml:brushProperty name="height" value="0.05" units="cm"/>
      <inkml:brushProperty name="color" value="#0000FF"/>
    </inkml:brush>
  </inkml:definitions>
  <inkml:trace contextRef="#ctx0" brushRef="#br0">52 17 796 0 0,'0'0'13043'0'0,"-5"-2"-12411"0"0,-41-10 6113 0 0,73 10-6466 0 0,92 3 438 0 0,5 0-3453 0 0,-124-1 2659 0 0,0 0-1 0 0,0 0 0 0 0,0 0 0 0 0,-1 0 0 0 0,1 0 0 0 0,0 0 0 0 0,0 0 0 0 0,0 0 0 0 0,0 1 0 0 0,-1-1 1 0 0,1 0-1 0 0,0 0 0 0 0,0 0 0 0 0,0 0 0 0 0,0 0 0 0 0,0 1 0 0 0,0-1 0 0 0,-1 0 0 0 0,1 0 0 0 0,0 0 1 0 0,0 1-1 0 0,0-1 0 0 0,0 0 0 0 0,0 0 0 0 0,0 0 0 0 0,0 1 0 0 0,0-1 0 0 0,0 0 0 0 0,0 0 0 0 0,0 0 0 0 0,0 1 1 0 0,0-1-1 0 0,0 0 0 0 0,0 0 0 0 0,0 1 0 0 0,0-1 0 0 0,0 0 0 0 0,0 0 0 0 0,0 0 0 0 0,0 1 0 0 0,1-1 1 0 0,-1 0-1 0 0,0 0 0 0 0,0 0 0 0 0,0 0 0 0 0,0 1 0 0 0,0-1 0 0 0,0 0 0 0 0,1 0 0 0 0,-1 0 0 0 0,0 0 1 0 0,0 0-1 0 0,0 0 0 0 0,1 1 0 0 0,-1-1 0 0 0,0 0 0 0 0,0 0 0 0 0,0 0 0 0 0,1 0 0 0 0,-1 0 0 0 0,-23 17-4560 0 0,16-13 1364 0 0,-2 3-1426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34.185"/>
    </inkml:context>
    <inkml:brush xml:id="br0">
      <inkml:brushProperty name="width" value="0.1" units="cm"/>
      <inkml:brushProperty name="height" value="0.1" units="cm"/>
    </inkml:brush>
  </inkml:definitions>
  <inkml:trace contextRef="#ctx0" brushRef="#br0">1 0 3420 0 0,'0'0'7678'0'0,"5"1"-6683"0"0,28 3 2208 0 0,61-3 0 0 0,-38-3-3250 0 0,-24 1-3130 0 0,-7 0-3506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15.291"/>
    </inkml:context>
    <inkml:brush xml:id="br0">
      <inkml:brushProperty name="width" value="0.05" units="cm"/>
      <inkml:brushProperty name="height" value="0.05" units="cm"/>
      <inkml:brushProperty name="color" value="#0000FF"/>
    </inkml:brush>
  </inkml:definitions>
  <inkml:trace contextRef="#ctx0" brushRef="#br0">1 0 2844 0 0,'0'0'13212'0'0,"34"14"-8038"0"0,-5-6-4530 0 0,1-1 0 0 0,0-2 0 0 0,60 3 0 0 0,32-7-2089 0 0,-98-1 690 0 0,-59 12-4705 0 0,4 0-3564 0 0,21-10 2338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0.319"/>
    </inkml:context>
    <inkml:brush xml:id="br0">
      <inkml:brushProperty name="width" value="0.05" units="cm"/>
      <inkml:brushProperty name="height" value="0.05" units="cm"/>
      <inkml:brushProperty name="color" value="#0000FF"/>
    </inkml:brush>
  </inkml:definitions>
  <inkml:trace contextRef="#ctx0" brushRef="#br0">71 33 2792 0 0,'0'0'7198'0'0,"-4"-4"-6384"0"0,1 1-486 0 0,2 2-197 0 0,0 0-1 0 0,0 0 0 0 0,0 0 0 0 0,0 0 1 0 0,0 0-1 0 0,0 0 0 0 0,0 0 0 0 0,0 0 0 0 0,0 0 1 0 0,1-1-1 0 0,-1 1 0 0 0,0 0 0 0 0,1-1 1 0 0,-1 1-1 0 0,1 0 0 0 0,-1-1 0 0 0,1 1 0 0 0,0-3 1 0 0,-3 53 7325 0 0,-10 65-6270 0 0,6-58-549 0 0,5-35-510 0 0,-1-1-1 0 0,-10 39 1 0 0,10-48-371 0 0,1 0 0 0 0,0 0-1 0 0,0 22 1 0 0,2-30-256 0 0,0 0 0 0 0,0 0-1 0 0,0 1 1 0 0,1-1 0 0 0,-1 0 0 0 0,1 0-1 0 0,0 0 1 0 0,-1 0 0 0 0,1 0-1 0 0,3 5 1 0 0,2-6-2788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1.023"/>
    </inkml:context>
    <inkml:brush xml:id="br0">
      <inkml:brushProperty name="width" value="0.05" units="cm"/>
      <inkml:brushProperty name="height" value="0.05" units="cm"/>
      <inkml:brushProperty name="color" value="#0000FF"/>
    </inkml:brush>
  </inkml:definitions>
  <inkml:trace contextRef="#ctx0" brushRef="#br0">28 0 1632 0 0,'0'0'4835'0'0,"-4"1"-4113"0"0,-2 1-2345 0 0,-12 9 14675 0 0,34-10-11262 0 0,188 5 1946 0 0,0 0-6493 0 0,-254 1-13296 0 0,42-7 10999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1.568"/>
    </inkml:context>
    <inkml:brush xml:id="br0">
      <inkml:brushProperty name="width" value="0.05" units="cm"/>
      <inkml:brushProperty name="height" value="0.05" units="cm"/>
      <inkml:brushProperty name="color" value="#0000FF"/>
    </inkml:brush>
  </inkml:definitions>
  <inkml:trace contextRef="#ctx0" brushRef="#br0">1 1 3100 0 0,'0'0'16971'0'0,"1"15"-16063"0"0,39 82 1896 0 0,-4-10-2415 0 0,-30-75-459 0 0,-3-8-126 0 0,-1 1-1 0 0,1-1 0 0 0,-1 1 0 0 0,0-1 1 0 0,-1 1-1 0 0,1 0 0 0 0,-1 0 1 0 0,1 7-1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2.129"/>
    </inkml:context>
    <inkml:brush xml:id="br0">
      <inkml:brushProperty name="width" value="0.05" units="cm"/>
      <inkml:brushProperty name="height" value="0.05" units="cm"/>
      <inkml:brushProperty name="color" value="#0000FF"/>
    </inkml:brush>
  </inkml:definitions>
  <inkml:trace contextRef="#ctx0" brushRef="#br0">174 8 4288 0 0,'0'0'14453'0'0,"-26"-7"-11651"0"0,24 7-2841 0 0,0 1 0 0 0,0-1 0 0 0,0 1 1 0 0,0 0-1 0 0,0 0 0 0 0,0 0 1 0 0,0 0-1 0 0,1 0 0 0 0,-1 0 1 0 0,0 0-1 0 0,1 0 0 0 0,-1 1 0 0 0,0-1 1 0 0,1 1-1 0 0,0 0 0 0 0,-1-1 1 0 0,1 1-1 0 0,0 0 0 0 0,0 0 0 0 0,-2 3 1 0 0,-21 48 1300 0 0,18-38-1164 0 0,-16 35 757 0 0,2 0 1 0 0,-18 78-1 0 0,37-110-4593 0 0,12-39-8751 0 0,-9 17 10054 0 0,2-5-3559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7.602"/>
    </inkml:context>
    <inkml:brush xml:id="br0">
      <inkml:brushProperty name="width" value="0.05" units="cm"/>
      <inkml:brushProperty name="height" value="0.05" units="cm"/>
      <inkml:brushProperty name="color" value="#0000FF"/>
    </inkml:brush>
  </inkml:definitions>
  <inkml:trace contextRef="#ctx0" brushRef="#br0">336 4 4548 0 0,'0'0'12324'0'0,"-8"-1"-9189"0"0,-28-1-3206 0 0,-13 15 348 0 0,-79 33-1 0 0,62-21 692 0 0,48-15-712 0 0,16-8-366 0 0,0 0 1 0 0,-1-1-1 0 0,1 1 0 0 0,0-1 0 0 0,-1 0 0 0 0,1 0 1 0 0,-1 0-1 0 0,0 0 0 0 0,-4 1 0 0 0,7-1 77 0 0,-1 0 0 0 0,1 1 0 0 0,0-1 0 0 0,0 1 0 0 0,0-1 0 0 0,0 1 0 0 0,1-1 0 0 0,-1 1 0 0 0,0-1 0 0 0,1 1-1 0 0,-1-1 1 0 0,1 0 0 0 0,-1 1 0 0 0,1-1 0 0 0,-1 0 0 0 0,1 1 0 0 0,0-1 0 0 0,0 0 0 0 0,1 2 0 0 0,20 6 299 0 0,11 4-748 0 0,-1 1-1 0 0,0 2 1 0 0,-1 1 0 0 0,43 32 0 0 0,-55-43 1907 0 0,-29-8-1075 0 0,-4 4-415 0 0,0 1 1 0 0,0 1-1 0 0,0 0 1 0 0,1 1-1 0 0,-1 0 1 0 0,1 1-1 0 0,-17 11 1 0 0,4-4 366 0 0,0-1 1 0 0,17-9-118 0 0,1 0 1 0 0,0 1 0 0 0,0 0 0 0 0,-13 10-1 0 0,20-13-189 0 0,1 0-106 0 0,1-1-43 0 0,-1 0 153 0 0,0 0-1 0 0,0 0 0 0 0,0 1 0 0 0,0-1 0 0 0,1 0 1 0 0,-1 1-1 0 0,0-1 0 0 0,0 0 0 0 0,0 0 0 0 0,0 1 0 0 0,0-1 1 0 0,0 0-1 0 0,0 1 0 0 0,0-1 0 0 0,0 0 0 0 0,0 1 1 0 0,0-1-1 0 0,0 0 0 0 0,0 1 0 0 0,0-1 0 0 0,0 0 1 0 0,0 1-1 0 0,0-1 0 0 0,0 0 0 0 0,0 0 0 0 0,0 1 0 0 0,0-1 1 0 0,-1 0-1 0 0,1 1 0 0 0,0-1 0 0 0,0 0 0 0 0,0 0 1 0 0,-1 1-1 0 0,1-1 0 0 0,0 0 0 0 0,0 0 0 0 0,0 0 1 0 0,-1 1-1 0 0,1-1 0 0 0,0 0 0 0 0,-1 0 0 0 0,1 0 0 0 0,0 0 1 0 0,0 0-1 0 0,-1 1 0 0 0,1-1 0 0 0,-1 0 0 0 0,1 0 6 0 0,0 0-1 0 0,-1 0 0 0 0,1 0 1 0 0,0 0-1 0 0,-1 0 0 0 0,1 0 1 0 0,0 0-1 0 0,0 1 0 0 0,-1-1 1 0 0,1 0-1 0 0,0 0 0 0 0,0 0 1 0 0,-1 0-1 0 0,1 1 0 0 0,0-1 1 0 0,0 0-1 0 0,0 0 0 0 0,-1 1 1 0 0,1-1-1 0 0,0 0 0 0 0,0 0 1 0 0,0 1-1 0 0,0-1 0 0 0,0 0 1 0 0,0 0-1 0 0,-1 1 0 0 0,1-1 1 0 0,0 0-1 0 0,0 0 0 0 0,0 1 1 0 0,0-1-1 0 0,0 0 0 0 0,0 1 1 0 0,0-1-1 0 0,0 0 0 0 0,0 1 1 0 0,0-1-1 0 0,0 0 0 0 0,0 0 1 0 0,1 1-1 0 0,-1-1 0 0 0,0 0 1 0 0,0 0-1 0 0,0 1 0 0 0,0-1 1 0 0,0 0-1 0 0,1 1 0 0 0,8 4 107 0 0,1-1 1 0 0,0 0-1 0 0,0-1 0 0 0,0 0 0 0 0,0 0 1 0 0,1-1-1 0 0,12 1 0 0 0,2 2-64 0 0,59 17-72 0 0,-48-12-393 0 0,0-1 0 0 0,1-1 0 0 0,74 4 0 0 0,-110-12 639 0 0,-2 0-9 0 0,-32 0-1875 0 0,22 0-2667 0 0,1 0-3630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8.417"/>
    </inkml:context>
    <inkml:brush xml:id="br0">
      <inkml:brushProperty name="width" value="0.05" units="cm"/>
      <inkml:brushProperty name="height" value="0.05" units="cm"/>
      <inkml:brushProperty name="color" value="#0000FF"/>
    </inkml:brush>
  </inkml:definitions>
  <inkml:trace contextRef="#ctx0" brushRef="#br0">37 0 3940 0 0,'0'0'12572'0'0,"-3"5"-11820"0"0,-3 7-34 0 0,0 0 1 0 0,1 0 0 0 0,-7 22-1 0 0,11-31-681 0 0,0 0 0 0 0,0 0 0 0 0,1 0 0 0 0,-1 0-1 0 0,1 0 1 0 0,-1 0 0 0 0,1 0 0 0 0,0 0-1 0 0,0 0 1 0 0,0 0 0 0 0,1 0 0 0 0,-1 0-1 0 0,1 0 1 0 0,0 0 0 0 0,0 0 0 0 0,0 0-1 0 0,0 0 1 0 0,0-1 0 0 0,0 1 0 0 0,1 0-1 0 0,0-1 1 0 0,-1 1 0 0 0,4 3 0 0 0,-4-5-107 0 0,1-1 0 0 0,-1 1 0 0 0,0 0 1 0 0,1-1-1 0 0,-1 1 0 0 0,0-1 1 0 0,1 1-1 0 0,-1-1 0 0 0,0 0 0 0 0,1 0 1 0 0,-1 0-1 0 0,1 1 0 0 0,-1-1 1 0 0,0-1-1 0 0,1 1 0 0 0,-1 0 0 0 0,1 0 1 0 0,-1 0-1 0 0,0-1 0 0 0,1 1 1 0 0,-1-1-1 0 0,0 1 0 0 0,1-1 0 0 0,-1 1 1 0 0,0-1-1 0 0,0 0 0 0 0,1 0 1 0 0,-1 1-1 0 0,2-3 0 0 0,13-16-4135 0 0,-9-1-6114 0 0,-7 14 5914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28.838"/>
    </inkml:context>
    <inkml:brush xml:id="br0">
      <inkml:brushProperty name="width" value="0.05" units="cm"/>
      <inkml:brushProperty name="height" value="0.05" units="cm"/>
      <inkml:brushProperty name="color" value="#0000FF"/>
    </inkml:brush>
  </inkml:definitions>
  <inkml:trace contextRef="#ctx0" brushRef="#br0">0 0 10353 0 0,'0'0'10441'0'0,"17"22"-22601"0"0,-21-16 11932 0 0,1-4-1495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8.772"/>
    </inkml:context>
    <inkml:brush xml:id="br0">
      <inkml:brushProperty name="width" value="0.05" units="cm"/>
      <inkml:brushProperty name="height" value="0.05" units="cm"/>
      <inkml:brushProperty name="color" value="#0000FF"/>
    </inkml:brush>
  </inkml:definitions>
  <inkml:trace contextRef="#ctx0" brushRef="#br0">98 15 952 0 0,'0'0'10042'0'0,"-5"-9"-4444"0"0,-1 12-4981 0 0,-1 1-1 0 0,1-1 0 0 0,0 1 1 0 0,0 0-1 0 0,0 1 1 0 0,-8 8-1 0 0,10-9-545 0 0,0 0 0 0 0,0 0-1 0 0,1 0 1 0 0,-1 1 0 0 0,1-1 0 0 0,0 1-1 0 0,1 0 1 0 0,-1 0 0 0 0,1 0 0 0 0,0 0-1 0 0,0 1 1 0 0,1-1 0 0 0,0 0 0 0 0,0 1 0 0 0,-1 8-1 0 0,2-12-106 0 0,0 0 0 0 0,1 1 0 0 0,-1-1-1 0 0,1 0 1 0 0,-1 0 0 0 0,1 0 0 0 0,0 0 0 0 0,0 0-1 0 0,0 0 1 0 0,0 0 0 0 0,0 0 0 0 0,0 0-1 0 0,0 0 1 0 0,1 0 0 0 0,-1 0 0 0 0,1-1-1 0 0,-1 1 1 0 0,1-1 0 0 0,0 1 0 0 0,0-1 0 0 0,0 0-1 0 0,-1 1 1 0 0,1-1 0 0 0,0 0 0 0 0,1 0-1 0 0,-1-1 1 0 0,0 1 0 0 0,0 0 0 0 0,0-1-1 0 0,0 1 1 0 0,1-1 0 0 0,-1 0 0 0 0,0 1 0 0 0,0-1-1 0 0,1 0 1 0 0,1-1 0 0 0,3 1-181 0 0,0 0 0 0 0,0 0 0 0 0,0-1 0 0 0,0 0 0 0 0,0 0 0 0 0,0-1 0 0 0,0 1 0 0 0,0-2 0 0 0,-1 1 0 0 0,11-6 0 0 0,-12 5 45 0 0,1-1 0 0 0,-1 0 0 0 0,1 0 0 0 0,-1-1 0 0 0,0 0 0 0 0,-1 0 0 0 0,1 0 0 0 0,-1 0 0 0 0,0 0 0 0 0,4-9-1 0 0,-7 12 197 0 0,0 0 0 0 0,0-1-1 0 0,0 1 1 0 0,-1 0 0 0 0,1-1-1 0 0,-1 1 1 0 0,0-1-1 0 0,1 1 1 0 0,-1-1 0 0 0,0 1-1 0 0,0-1 1 0 0,-1 1 0 0 0,1 0-1 0 0,0-1 1 0 0,-1 1-1 0 0,0-1 1 0 0,1 1 0 0 0,-1 0-1 0 0,0-1 1 0 0,0 1-1 0 0,0 0 1 0 0,-1 0 0 0 0,1 0-1 0 0,0 0 1 0 0,-1 0 0 0 0,1 0-1 0 0,-1 0 1 0 0,0 0-1 0 0,0 1 1 0 0,-3-4 0 0 0,1 2 19 0 0,1 0 0 0 0,-1 1 0 0 0,0-1 0 0 0,0 1 0 0 0,0 0 1 0 0,0 0-1 0 0,0 0 0 0 0,-1 0 0 0 0,1 1 0 0 0,-1-1 0 0 0,1 1 1 0 0,-8-1-1 0 0,10 2-203 0 0,0 0 0 0 0,0 1 1 0 0,0-1-1 0 0,1 0 0 0 0,-1 0 0 0 0,0 1 1 0 0,0-1-1 0 0,1 1 0 0 0,-1 0 0 0 0,0-1 1 0 0,0 1-1 0 0,1 0 0 0 0,-1 0 0 0 0,1 0 0 0 0,-1 0 1 0 0,1 0-1 0 0,-1 0 0 0 0,1 1 0 0 0,0-1 1 0 0,0 0-1 0 0,-1 1 0 0 0,1-1 0 0 0,0 1 1 0 0,0-1-1 0 0,0 1 0 0 0,1 0 0 0 0,-1-1 1 0 0,0 1-1 0 0,1 0 0 0 0,-1 0 0 0 0,1-1 1 0 0,-1 1-1 0 0,1 3 0 0 0,0-5-134 0 0,-1 1-1 0 0,1 0 1 0 0,0 0-1 0 0,0 0 0 0 0,0 0 1 0 0,0 0-1 0 0,0 0 1 0 0,0-1-1 0 0,1 1 1 0 0,-1 0-1 0 0,0 0 1 0 0,0 0-1 0 0,1 0 1 0 0,-1-1-1 0 0,0 1 1 0 0,1 0-1 0 0,-1 0 1 0 0,1-1-1 0 0,0 2 1 0 0,7 4-4989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9.165"/>
    </inkml:context>
    <inkml:brush xml:id="br0">
      <inkml:brushProperty name="width" value="0.05" units="cm"/>
      <inkml:brushProperty name="height" value="0.05" units="cm"/>
      <inkml:brushProperty name="color" value="#0000FF"/>
    </inkml:brush>
  </inkml:definitions>
  <inkml:trace contextRef="#ctx0" brushRef="#br0">207 20 7601 0 0,'0'0'5343'0'0,"-4"-1"-2700"0"0,-15-5-1431 0 0,0 2-1 0 0,-31-3 0 0 0,44 6-1161 0 0,0 0 0 0 0,0 1 0 0 0,0 0 0 0 0,0 1 0 0 0,0-1 0 0 0,0 1 1 0 0,0 0-1 0 0,0 1 0 0 0,0-1 0 0 0,1 1 0 0 0,-1 0 0 0 0,1 1 0 0 0,-8 4 0 0 0,10-5-33 0 0,1 1-1 0 0,-1 0 0 0 0,1 0 0 0 0,0 0 0 0 0,0 0 1 0 0,0 0-1 0 0,1 1 0 0 0,-1-1 0 0 0,1 1 0 0 0,0-1 1 0 0,0 1-1 0 0,0-1 0 0 0,0 1 0 0 0,1 0 0 0 0,-1 5 1 0 0,0 57 106 0 0,6-33-292 0 0,17 59 1 0 0,-8-38-767 0 0,-12-39 60 0 0,0 1 0 0 0,-1 27 0 0 0,-1-43 803 0 0,0 0 0 0 0,0 0 0 0 0,0 0 0 0 0,0 0 0 0 0,-1-1 0 0 0,1 1 0 0 0,0 0 0 0 0,0 0 0 0 0,0 0 0 0 0,0 0 0 0 0,0 0 0 0 0,-1 0 0 0 0,1 0 0 0 0,0 0 0 0 0,0 0 0 0 0,0 0 0 0 0,0 0 0 0 0,-1 0 0 0 0,1 0 0 0 0,0 0 0 0 0,0 0 0 0 0,0 0 0 0 0,0 0 0 0 0,-1 0 0 0 0,1 0 0 0 0,0 0 0 0 0,0 0 0 0 0,0 0 0 0 0,0 0 0 0 0,0 0 0 0 0,-1 0 0 0 0,1 0 0 0 0,0 1 0 0 0,0-1 0 0 0,0 0 0 0 0,0 0 0 0 0,0 0 0 0 0,0 0 0 0 0,-1 0 0 0 0,1 0 0 0 0,0 0 0 0 0,0 1 0 0 0,0-1 0 0 0,0 0 0 0 0,0 0 0 0 0,0 0 0 0 0,0 0 0 0 0,0 1 0 0 0,0-1 0 0 0,0 0 0 0 0,0 0 0 0 0,0 0 0 0 0,0 0 0 0 0,0 1 0 0 0,0-1 0 0 0,0 0 0 0 0,0 0 0 0 0,0 0 0 0 0,0 0 0 0 0,0 0 0 0 0,0 1 0 0 0,-6-16-5349 0 0,6 5 610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1.016"/>
    </inkml:context>
    <inkml:brush xml:id="br0">
      <inkml:brushProperty name="width" value="0.1" units="cm"/>
      <inkml:brushProperty name="height" value="0.1" units="cm"/>
    </inkml:brush>
  </inkml:definitions>
  <inkml:trace contextRef="#ctx0" brushRef="#br0">211 248 4072 0 0,'0'0'9197'0'0,"-1"0"-8663"0"0,-18 0-165 0 0,0 0 1 0 0,0 2 0 0 0,1 0-1 0 0,-23 6 1 0 0,35-7-334 0 0,1 1 1 0 0,-1 0-1 0 0,1 0 0 0 0,-1 1 1 0 0,1-1-1 0 0,0 1 1 0 0,0 0-1 0 0,0 1 1 0 0,0-1-1 0 0,1 1 0 0 0,-1 0 1 0 0,1 0-1 0 0,0 0 1 0 0,0 1-1 0 0,-6 9 0 0 0,9-12-44 0 0,-1-1 0 0 0,1 1-1 0 0,1-1 1 0 0,-1 1-1 0 0,0-1 1 0 0,0 1 0 0 0,1 0-1 0 0,-1 0 1 0 0,1-1 0 0 0,-1 1-1 0 0,1 0 1 0 0,0 0-1 0 0,-1-1 1 0 0,1 1 0 0 0,0 0-1 0 0,0 0 1 0 0,0 0-1 0 0,1-1 1 0 0,-1 1 0 0 0,0 0-1 0 0,1 0 1 0 0,-1-1-1 0 0,1 1 1 0 0,-1 0 0 0 0,1-1-1 0 0,0 1 1 0 0,0 0-1 0 0,0-1 1 0 0,0 1 0 0 0,0-1-1 0 0,0 0 1 0 0,0 1-1 0 0,1-1 1 0 0,-1 0 0 0 0,0 1-1 0 0,1-1 1 0 0,-1 0-1 0 0,1 0 1 0 0,-1 0 0 0 0,1-1-1 0 0,-1 1 1 0 0,1 0-1 0 0,0 0 1 0 0,-1-1 0 0 0,1 1-1 0 0,2-1 1 0 0,0 2-18 0 0,0-1-1 0 0,1 0 1 0 0,-1 0 0 0 0,1-1 0 0 0,-1 1-1 0 0,1-1 1 0 0,-1 0 0 0 0,1 0 0 0 0,-1-1-1 0 0,1 0 1 0 0,-1 1 0 0 0,0-1 0 0 0,1 0-1 0 0,-1-1 1 0 0,0 1 0 0 0,1-1 0 0 0,-1 0-1 0 0,4-3 1 0 0,7-6-56 0 0,0-1 0 0 0,-2-1 0 0 0,0 0 0 0 0,0-1 0 0 0,-1 0 0 0 0,-1-1 0 0 0,0 0 0 0 0,-1-1 0 0 0,0 0 0 0 0,6-18 0 0 0,-12 22 119 0 0,-2 0 1 0 0,1 0-1 0 0,-2-1 1 0 0,1 1-1 0 0,-2-1 1 0 0,0 1-1 0 0,0-1 1 0 0,-4-19-1 0 0,1-21-77 0 0,3 34-118 0 0,0 23 282 0 0,0 36 620 0 0,0-23-226 0 0,-17 193 1628 0 0,14-179-2401 0 0,0-10-422 0 0,-2 26 686 0 0,4-16-8402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9.538"/>
    </inkml:context>
    <inkml:brush xml:id="br0">
      <inkml:brushProperty name="width" value="0.05" units="cm"/>
      <inkml:brushProperty name="height" value="0.05" units="cm"/>
      <inkml:brushProperty name="color" value="#0000FF"/>
    </inkml:brush>
  </inkml:definitions>
  <inkml:trace contextRef="#ctx0" brushRef="#br0">1 29 3616 0 0,'0'0'10867'0'0,"5"0"-9637"0"0,17 0-39 0 0,0-2 0 0 0,0-1-1 0 0,-1 0 1 0 0,24-8 0 0 0,-5 2-3929 0 0,-37 8 2196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1.057"/>
    </inkml:context>
    <inkml:brush xml:id="br0">
      <inkml:brushProperty name="width" value="0.05" units="cm"/>
      <inkml:brushProperty name="height" value="0.05" units="cm"/>
      <inkml:brushProperty name="color" value="#0000FF"/>
    </inkml:brush>
  </inkml:definitions>
  <inkml:trace contextRef="#ctx0" brushRef="#br0">24 1 1228 0 0,'0'0'9464'0'0,"0"4"-8216"0"0,-4 68 3364 0 0,3-61-4454 0 0,0-1-1 0 0,-1 0 1 0 0,-1 0 0 0 0,1 0-1 0 0,-6 11 1 0 0,6-16 665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1.433"/>
    </inkml:context>
    <inkml:brush xml:id="br0">
      <inkml:brushProperty name="width" value="0.05" units="cm"/>
      <inkml:brushProperty name="height" value="0.05" units="cm"/>
      <inkml:brushProperty name="color" value="#0000FF"/>
    </inkml:brush>
  </inkml:definitions>
  <inkml:trace contextRef="#ctx0" brushRef="#br0">9 11 5565 0 0,'0'0'11353'0'0,"-9"-11"-13050"0"0,9 15-751 0 0,0 0 56 0 0,5-1-92 0 0,-1 4-173 0 0,-4-1-1891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1.825"/>
    </inkml:context>
    <inkml:brush xml:id="br0">
      <inkml:brushProperty name="width" value="0.05" units="cm"/>
      <inkml:brushProperty name="height" value="0.05" units="cm"/>
      <inkml:brushProperty name="color" value="#0000FF"/>
    </inkml:brush>
  </inkml:definitions>
  <inkml:trace contextRef="#ctx0" brushRef="#br0">59 0 5216 0 0,'0'5'5328'0'0,"4"143"1047"0"0,1 8-5772 0 0,-6-152-568 0 0,1-1 0 0 0,-1 1 0 0 0,0-1 0 0 0,0 0 0 0 0,0 1 0 0 0,-1-1 0 0 0,1 0 0 0 0,-1 0 0 0 0,0 0 0 0 0,-3 5 0 0 0,-10 2-3098 0 0,14-11 2617 0 0,0 1-1 0 0,0 0 1 0 0,0 0 0 0 0,1 0-1 0 0,-1-1 1 0 0,0 1-1 0 0,1 0 1 0 0,-1-1-1 0 0,0 1 1 0 0,1-1 0 0 0,-1 1-1 0 0,0 0 1 0 0,1-1-1 0 0,-1 0 1 0 0,1 1-1 0 0,-1-1 1 0 0,1 1-1 0 0,-1-1 1 0 0,1 0 0 0 0,-1 1-1 0 0,1-1 1 0 0,0 0-1 0 0,-1 1 1 0 0,1-1-1 0 0,-1-1 1 0 0,-2-2-2791 0 0</inkml:trace>
  <inkml:trace contextRef="#ctx0" brushRef="#br0" timeOffset="1">0 189 8613 0 0,'0'0'6868'0'0,"6"-1"-6623"0"0,-5 1-242 0 0,146-29 2231 0 0,-128 24-3581 0 0,1-2 0 0 0,-1 0 0 0 0,18-10 0 0 0,-34 16 696 0 0,-1 0 0 0 0,0 0 0 0 0,0-1 0 0 0,0 1 0 0 0,0-1-1 0 0,0 1 1 0 0,0-1 0 0 0,0 0 0 0 0,-1 0 0 0 0,1 0 0 0 0,-1 0 0 0 0,1 0 0 0 0,-1 0-1 0 0,2-4 1 0 0,-2-3-1605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2.253"/>
    </inkml:context>
    <inkml:brush xml:id="br0">
      <inkml:brushProperty name="width" value="0.05" units="cm"/>
      <inkml:brushProperty name="height" value="0.05" units="cm"/>
      <inkml:brushProperty name="color" value="#0000FF"/>
    </inkml:brush>
  </inkml:definitions>
  <inkml:trace contextRef="#ctx0" brushRef="#br0">32 11 2220 0 0,'0'0'11040'0'0,"-10"-10"-10569"0"0,8 66 1851 0 0,-8 39-1215 0 0,6-76-859 0 0,2 0-1 0 0,0 1 1 0 0,1-1-1 0 0,1 1 1 0 0,2 25 0 0 0,-2-44-246 0 0,1 1 1 0 0,-1 0 0 0 0,0-1-1 0 0,1 1 1 0 0,-1 0 0 0 0,1-1-1 0 0,-1 1 1 0 0,1-1 0 0 0,0 1-1 0 0,-1-1 1 0 0,1 1 0 0 0,0-1-1 0 0,0 1 1 0 0,0-1 0 0 0,0 0-1 0 0,0 0 1 0 0,2 2 0 0 0,-2-3 1 0 0,0 1 1 0 0,0-1 0 0 0,0 0-1 0 0,0 0 1 0 0,-1 0-1 0 0,1 1 1 0 0,0-1 0 0 0,0 0-1 0 0,0 0 1 0 0,0-1 0 0 0,0 1-1 0 0,0 0 1 0 0,-1 0-1 0 0,1 0 1 0 0,0 0 0 0 0,0-1-1 0 0,0 1 1 0 0,0 0 0 0 0,-1-1-1 0 0,1 1 1 0 0,0-1-1 0 0,0 1 1 0 0,0-2 0 0 0,6-4 37 0 0,0 0 0 0 0,0-1 1 0 0,-1 0-1 0 0,10-14 0 0 0,-4 7-38 0 0,-11 13-14 0 0,1 0-1 0 0,-1 1 1 0 0,0-1 0 0 0,1 1 0 0 0,-1-1 0 0 0,1 1 0 0 0,-1-1 0 0 0,1 1-1 0 0,-1 0 1 0 0,1 0 0 0 0,0 0 0 0 0,-1 0 0 0 0,1 0 0 0 0,-1 0 0 0 0,1 0-1 0 0,-1 1 1 0 0,1-1 0 0 0,-1 0 0 0 0,1 1 0 0 0,-1-1 0 0 0,1 1 0 0 0,-1 0-1 0 0,0-1 1 0 0,1 1 0 0 0,-1 0 0 0 0,0 0 0 0 0,1 0 0 0 0,1 2 0 0 0,41 37 600 0 0,-29-24-716 0 0,-4-7-135 0 0,21 14-2529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3.258"/>
    </inkml:context>
    <inkml:brush xml:id="br0">
      <inkml:brushProperty name="width" value="0.05" units="cm"/>
      <inkml:brushProperty name="height" value="0.05" units="cm"/>
      <inkml:brushProperty name="color" value="#0000FF"/>
    </inkml:brush>
  </inkml:definitions>
  <inkml:trace contextRef="#ctx0" brushRef="#br0">26 250 1264 0 0,'0'0'10308'0'0,"0"5"-8558"0"0,-3 37 549 0 0,-8 43 0 0 0,0 18 999 0 0,27-203-3455 0 0,-8-107-857 0 0,-6 182 905 0 0,8-57-302 0 0,-9 78 361 0 0,0 0-1 0 0,0 0 1 0 0,0 0 0 0 0,1 1-1 0 0,0-1 1 0 0,-1 0 0 0 0,1 1-1 0 0,0-1 1 0 0,1 1 0 0 0,-1-1 0 0 0,1 1-1 0 0,-1 0 1 0 0,1 0 0 0 0,0 0-1 0 0,0 1 1 0 0,5-5 0 0 0,-6 6 18 0 0,-1 0 0 0 0,1 0 1 0 0,-1 1-1 0 0,1-1 1 0 0,0 0-1 0 0,-1 0 0 0 0,1 1 1 0 0,0-1-1 0 0,0 1 1 0 0,-1-1-1 0 0,1 1 0 0 0,0 0 1 0 0,0 0-1 0 0,0 0 1 0 0,-1 0-1 0 0,1 0 0 0 0,0 0 1 0 0,0 0-1 0 0,0 1 1 0 0,-1-1-1 0 0,1 1 0 0 0,0-1 1 0 0,-1 1-1 0 0,1 0 1 0 0,0 0-1 0 0,-1-1 0 0 0,1 1 1 0 0,-1 0-1 0 0,1 0 0 0 0,-1 1 1 0 0,1-1-1 0 0,-1 0 1 0 0,0 0-1 0 0,0 1 0 0 0,0-1 1 0 0,1 0-1 0 0,-1 1 1 0 0,-1 0-1 0 0,1-1 0 0 0,0 1 1 0 0,0-1-1 0 0,0 1 1 0 0,-1 0-1 0 0,1 0 0 0 0,0 2 1 0 0,3 11-19 0 0,0 0 0 0 0,-1 0 0 0 0,-1 0 0 0 0,2 20 0 0 0,-3-20-158 0 0,11 36-662 0 0,-9-42 844 0 0,0 1-1 0 0,-1-1 1 0 0,0 1 0 0 0,1 16-1 0 0,-4-25 111 0 0,0 1 1 0 0,1 0-1 0 0,-1-1 0 0 0,0 1 1 0 0,0 0-1 0 0,0-1 0 0 0,0 1 1 0 0,0-1-1 0 0,-1 0 0 0 0,1 1 1 0 0,0-1-1 0 0,-1 0 0 0 0,1 0 0 0 0,-1 0 1 0 0,1 0-1 0 0,-1 0 0 0 0,1 0 1 0 0,-1 0-1 0 0,0 0 0 0 0,1-1 1 0 0,-1 1-1 0 0,0-1 0 0 0,0 1 1 0 0,1-1-1 0 0,-4 0 0 0 0,-59 11 1381 0 0,52-9-1812 0 0,4 2-2028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3.679"/>
    </inkml:context>
    <inkml:brush xml:id="br0">
      <inkml:brushProperty name="width" value="0.05" units="cm"/>
      <inkml:brushProperty name="height" value="0.05" units="cm"/>
      <inkml:brushProperty name="color" value="#0000FF"/>
    </inkml:brush>
  </inkml:definitions>
  <inkml:trace contextRef="#ctx0" brushRef="#br0">122 0 10305 0 0,'0'0'7114'0'0,"-7"3"-6117"0"0,-4 1-519 0 0,0 1-1 0 0,1 1 0 0 0,-1 0 0 0 0,-10 9 0 0 0,16-12-378 0 0,1 0-1 0 0,0 0 0 0 0,1 0 1 0 0,-1 1-1 0 0,0 0 1 0 0,1 0-1 0 0,0 0 0 0 0,0 0 1 0 0,0 0-1 0 0,1 1 1 0 0,-1-1-1 0 0,1 1 0 0 0,0 0 1 0 0,-1 5-1 0 0,2-7-184 0 0,0 0 0 0 0,1 0 0 0 0,0 0 1 0 0,-1 0-1 0 0,1 1 0 0 0,0-1 0 0 0,1 0 0 0 0,-1 0 0 0 0,1 3 0 0 0,0-5 61 0 0,-1 0-1 0 0,1 0 1 0 0,-1 0 0 0 0,1 0-1 0 0,-1-1 1 0 0,1 1-1 0 0,-1 0 1 0 0,1-1-1 0 0,0 1 1 0 0,-1 0-1 0 0,1-1 1 0 0,0 1-1 0 0,0-1 1 0 0,-1 1-1 0 0,1-1 1 0 0,0 1-1 0 0,0-1 1 0 0,0 1-1 0 0,0-1 1 0 0,0 0-1 0 0,0 0 1 0 0,-1 1-1 0 0,1-1 1 0 0,0 0-1 0 0,0 0 1 0 0,0 0-1 0 0,0 0 1 0 0,0 0-1 0 0,0 0 1 0 0,0 0-1 0 0,0 0 1 0 0,0-1-1 0 0,0 1 1 0 0,0 0-1 0 0,0-1 1 0 0,-1 1-1 0 0,3-1 1 0 0,1-1 1 0 0,0 1 1 0 0,0-1 0 0 0,0 0 0 0 0,0-1 0 0 0,0 1 0 0 0,0-1 0 0 0,-1 1-1 0 0,1-1 1 0 0,-1-1 0 0 0,1 1 0 0 0,-1 0 0 0 0,0-1 0 0 0,-1 1 0 0 0,1-1-1 0 0,0 0 1 0 0,-1 0 0 0 0,0 0 0 0 0,0 0 0 0 0,2-8 0 0 0,-4 11 160 0 0,0 45 112 0 0,0-41-371 0 0,0 1 1 0 0,1-1-1 0 0,-1 0 0 0 0,0 1 1 0 0,1-1-1 0 0,0 1 0 0 0,0-1 1 0 0,0 0-1 0 0,0 1 0 0 0,2 3 1 0 0,12 5-3245 0 0,8-11-4070 0 0,-15-3 2958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4.122"/>
    </inkml:context>
    <inkml:brush xml:id="br0">
      <inkml:brushProperty name="width" value="0.05" units="cm"/>
      <inkml:brushProperty name="height" value="0.05" units="cm"/>
      <inkml:brushProperty name="color" value="#0000FF"/>
    </inkml:brush>
  </inkml:definitions>
  <inkml:trace contextRef="#ctx0" brushRef="#br0">1 109 7865 0 0,'0'0'3653'0'0,"0"4"-3229"0"0,7 25 2490 0 0,2-20 199 0 0,-8-9-3013 0 0,0 0-1 0 0,0 0 0 0 0,0 0 1 0 0,-1-1-1 0 0,1 1 1 0 0,0-1-1 0 0,-1 1 0 0 0,1 0 1 0 0,0-1-1 0 0,-1 1 1 0 0,1-1-1 0 0,0 0 0 0 0,-1 1 1 0 0,1-1-1 0 0,-1 1 0 0 0,1-1 1 0 0,-1 0-1 0 0,1 1 1 0 0,-1-1-1 0 0,0 0 0 0 0,1-1 1 0 0,2-7 195 0 0,0 1 0 0 0,-1-1 1 0 0,-1 0-1 0 0,1-1 0 0 0,-2 1 1 0 0,1 0-1 0 0,-1 0 0 0 0,0 0 0 0 0,-3-13 1 0 0,2-12-1181 0 0,9 37-434 0 0,1 0 0 0 0,0-1 1 0 0,-1 0-1 0 0,13 1 0 0 0,-4-6-3038 0 0,-1-3-3769 0 0,-11 1 4979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4.500"/>
    </inkml:context>
    <inkml:brush xml:id="br0">
      <inkml:brushProperty name="width" value="0.05" units="cm"/>
      <inkml:brushProperty name="height" value="0.05" units="cm"/>
      <inkml:brushProperty name="color" value="#0000FF"/>
    </inkml:brush>
  </inkml:definitions>
  <inkml:trace contextRef="#ctx0" brushRef="#br0">68 0 6109 0 0,'0'0'11525'0'0,"0"4"-11095"0"0,-28 121 3484 0 0,17-84-4214 0 0,1 0 1 0 0,3 1-1 0 0,-4 68 1 0 0,15-92 543 0 0,-1-13-2908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4.895"/>
    </inkml:context>
    <inkml:brush xml:id="br0">
      <inkml:brushProperty name="width" value="0.05" units="cm"/>
      <inkml:brushProperty name="height" value="0.05" units="cm"/>
      <inkml:brushProperty name="color" value="#0000FF"/>
    </inkml:brush>
  </inkml:definitions>
  <inkml:trace contextRef="#ctx0" brushRef="#br0">0 101 5380 0 0,'0'0'13677'0'0,"6"2"-13752"0"0,54 21 360 0 0,32 11 394 0 0,-61-27-4230 0 0,-1-4-3442 0 0</inkml:trace>
  <inkml:trace contextRef="#ctx0" brushRef="#br0" timeOffset="1">300 179 14173 0 0,'0'0'5097'0'0,"0"5"-4905"0"0,-1 12-269 0 0,-1-13 159 0 0,2 1 1 0 0,-1-1-1 0 0,1 1 0 0 0,-1 0 1 0 0,1-1-1 0 0,0 1 1 0 0,1-1-1 0 0,-1 1 1 0 0,1-1-1 0 0,0 1 0 0 0,0-1 1 0 0,0 0-1 0 0,3 5 1 0 0</inkml:trace>
  <inkml:trace contextRef="#ctx0" brushRef="#br0" timeOffset="2">355 0 5793 0 0,'0'0'10208'0'0,"4"27"-10196"0"0,-4-18-12 0 0,5 2-36 0 0,-5-2-580 0 0,4 2-764 0 0,0-2-752 0 0,-4 0-1056 0 0,8-2-2581 0 0,-8 2 2877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1.358"/>
    </inkml:context>
    <inkml:brush xml:id="br0">
      <inkml:brushProperty name="width" value="0.1" units="cm"/>
      <inkml:brushProperty name="height" value="0.1" units="cm"/>
    </inkml:brush>
  </inkml:definitions>
  <inkml:trace contextRef="#ctx0" brushRef="#br0">51 1 8385 0 0,'0'0'8561'0'0,"-17"30"-8585"0"0,9-17 124 0 0,8 3-100 0 0,-9 0-24 0 0,9 0-276 0 0,-8 2-269 0 0,8-3-383 0 0,0-3-456 0 0,-4 3-852 0 0,-1-5-1864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5.286"/>
    </inkml:context>
    <inkml:brush xml:id="br0">
      <inkml:brushProperty name="width" value="0.05" units="cm"/>
      <inkml:brushProperty name="height" value="0.05" units="cm"/>
      <inkml:brushProperty name="color" value="#0000FF"/>
    </inkml:brush>
  </inkml:definitions>
  <inkml:trace contextRef="#ctx0" brushRef="#br0">119 1 6705 0 0,'0'0'8860'0'0,"-4"2"-7899"0"0,-4 1-441 0 0,0 2 0 0 0,0-1 0 0 0,1 1 1 0 0,-1 0-1 0 0,1 0 0 0 0,0 1 1 0 0,1 0-1 0 0,-1 0 0 0 0,1 1 1 0 0,1 0-1 0 0,-1 0 0 0 0,1 0 0 0 0,-8 16 1 0 0,10-17-564 0 0,1 0-1 0 0,0 1 1 0 0,0-1 0 0 0,1 1-1 0 0,0 0 1 0 0,0-1 0 0 0,0 12-1 0 0,1-17 4 0 0,0 0-1 0 0,0 1 1 0 0,0-1-1 0 0,0 0 1 0 0,1 0-1 0 0,-1 0 1 0 0,0 0-1 0 0,1 0 1 0 0,-1 0-1 0 0,0 0 1 0 0,1 0-1 0 0,0 0 1 0 0,-1 0-1 0 0,1 0 1 0 0,-1 0-1 0 0,1-1 1 0 0,0 1-1 0 0,0 0 1 0 0,-1 0-1 0 0,1-1 1 0 0,0 1-1 0 0,0 0 0 0 0,0-1 1 0 0,2 2-1 0 0,32 5-721 0 0,33-15-1019 0 0,-22-8-1117 0 0,-20-3-5268 0 0,-17 12 3823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5.727"/>
    </inkml:context>
    <inkml:brush xml:id="br0">
      <inkml:brushProperty name="width" value="0.05" units="cm"/>
      <inkml:brushProperty name="height" value="0.05" units="cm"/>
      <inkml:brushProperty name="color" value="#0000FF"/>
    </inkml:brush>
  </inkml:definitions>
  <inkml:trace contextRef="#ctx0" brushRef="#br0">67 0 9309 0 0,'0'0'8936'0'0,"-2"5"-8177"0"0,-11 29 99 0 0,2-1-1 0 0,1 1 0 0 0,1 1 0 0 0,-6 50 0 0 0,12-62-972 0 0,-1 24-61 0 0,4-45 176 0 0,0 0 1 0 0,0 0-1 0 0,1 1 1 0 0,-1-1-1 0 0,1 0 1 0 0,-1 0-1 0 0,1 0 1 0 0,0 0 0 0 0,0 1-1 0 0,0-1 1 0 0,0 0-1 0 0,0-1 1 0 0,0 1-1 0 0,0 0 1 0 0,1 0-1 0 0,-1 0 1 0 0,3 1-1 0 0,-4-2 4 0 0,1-1 0 0 0,0 0 0 0 0,0 1 1 0 0,0-1-1 0 0,0 0 0 0 0,0 1 0 0 0,0-1 0 0 0,0 0 0 0 0,0 0 0 0 0,0 0 1 0 0,0 0-1 0 0,0 0 0 0 0,0 0 0 0 0,0 0 0 0 0,0-1 0 0 0,0 1 0 0 0,0 0 0 0 0,0 0 1 0 0,0-1-1 0 0,0 1 0 0 0,0-1 0 0 0,0 1 0 0 0,0-1 0 0 0,0 1 0 0 0,0-1 0 0 0,-1 1 1 0 0,1-1-1 0 0,0 0 0 0 0,1 0 0 0 0,27-28-84 0 0,-20 20-13 0 0,62-62-743 0 0,-68 68 802 0 0,-1 0-1 0 0,1 0 0 0 0,-1 0 0 0 0,0 0 0 0 0,0-1 0 0 0,0 1 0 0 0,0 0 0 0 0,-1-1 1 0 0,1 0-1 0 0,-1 1 0 0 0,0-1 0 0 0,0 0 0 0 0,-1 1 0 0 0,2-8 0 0 0,-3 8 48 0 0,1 1 0 0 0,0-1 0 0 0,-1 0 0 0 0,0 1 0 0 0,1-1 0 0 0,-1 0 0 0 0,0 1 0 0 0,0-1-1 0 0,-1 1 1 0 0,1 0 0 0 0,-1-1 0 0 0,1 1 0 0 0,-1 0 0 0 0,1 0 0 0 0,-1 0 0 0 0,0 0 0 0 0,0 0-1 0 0,0 0 1 0 0,0 1 0 0 0,-1-1 0 0 0,-2-2 0 0 0,3 3 3 0 0,1 0 0 0 0,-1 0 0 0 0,0 0 0 0 0,1 0 0 0 0,-1 0 0 0 0,0 1 0 0 0,0-1 0 0 0,1 0 0 0 0,-1 1 0 0 0,0-1 0 0 0,0 1 0 0 0,0 0 0 0 0,0 0 0 0 0,0 0 0 0 0,0 0 0 0 0,0 0 0 0 0,0 0 0 0 0,1 0 0 0 0,-1 0 1 0 0,0 1-1 0 0,0-1 0 0 0,0 1 0 0 0,-2 0 0 0 0,2 1 2 0 0,-1 0 1 0 0,1 0 0 0 0,-1 0-1 0 0,1 0 1 0 0,0 0 0 0 0,0 0 0 0 0,0 1-1 0 0,0-1 1 0 0,1 1 0 0 0,-1-1 0 0 0,1 1-1 0 0,-1 0 1 0 0,0 3 0 0 0,-3 5-66 0 0,2 1 0 0 0,0-1 0 0 0,0 1 0 0 0,1 0-1 0 0,0 0 1 0 0,1 16 0 0 0,1-22 8 0 0,0 1-1 0 0,1-1 0 0 0,-1 1 0 0 0,2-1 1 0 0,-1 1-1 0 0,1-1 0 0 0,0 0 0 0 0,0 0 1 0 0,1 0-1 0 0,-1 0 0 0 0,1 0 0 0 0,5 7 1 0 0,-5-10-120 0 0,-1 0 1 0 0,1 0 0 0 0,-1 0 0 0 0,1-1 0 0 0,0 1 0 0 0,0-1-1 0 0,0 0 1 0 0,0 0 0 0 0,1 0 0 0 0,-1 0 0 0 0,0 0 0 0 0,1-1 0 0 0,-1 0-1 0 0,1 1 1 0 0,0-1 0 0 0,-1-1 0 0 0,1 1 0 0 0,0 0 0 0 0,0-1-1 0 0,0 0 1 0 0,-1 0 0 0 0,9-1 0 0 0,1-4-3483 0 0,-9 0-1085 0 0,0 0 466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0.332"/>
    </inkml:context>
    <inkml:brush xml:id="br0">
      <inkml:brushProperty name="width" value="0.05" units="cm"/>
      <inkml:brushProperty name="height" value="0.05" units="cm"/>
      <inkml:brushProperty name="color" value="#0000FF"/>
    </inkml:brush>
  </inkml:definitions>
  <inkml:trace contextRef="#ctx0" brushRef="#br0">235 7 1708 0 0,'0'0'17314'0'0,"-22"-5"-15479"0"0,13 4-1811 0 0,-1 0 0 0 0,1 1 0 0 0,0 1 0 0 0,0-1 0 0 0,0 1 0 0 0,0 1 0 0 0,0 0 1 0 0,0 0-1 0 0,0 1 0 0 0,0 0 0 0 0,1 0 0 0 0,-1 1 0 0 0,1 0 0 0 0,0 0 0 0 0,0 1 1 0 0,1 0-1 0 0,-12 10 0 0 0,16-12 0 0 0,-1-1 0 0 0,0 2 0 0 0,1-1 1 0 0,0 0-1 0 0,0 0 0 0 0,0 1 0 0 0,0 0 0 0 0,0 0 1 0 0,1 0-1 0 0,0 0 0 0 0,0 0 0 0 0,0 0 0 0 0,0 0 1 0 0,1 1-1 0 0,-1-1 0 0 0,1 1 0 0 0,0-1 0 0 0,0 1 1 0 0,1-1-1 0 0,-1 1 0 0 0,1 0 0 0 0,0-1 0 0 0,1 1 0 0 0,-1-1 1 0 0,1 1-1 0 0,0 0 0 0 0,0-1 0 0 0,0 1 0 0 0,0-1 1 0 0,1 0-1 0 0,0 1 0 0 0,0-1 0 0 0,0 0 0 0 0,0 0 1 0 0,1 0-1 0 0,3 4 0 0 0,0-2-84 0 0,0-1-1 0 0,0 1 1 0 0,1-1 0 0 0,0-1-1 0 0,0 1 1 0 0,0-1-1 0 0,0-1 1 0 0,0 1 0 0 0,1-1-1 0 0,-1 0 1 0 0,1-1 0 0 0,0 0-1 0 0,0 0 1 0 0,0 0 0 0 0,15 0-1 0 0,-17-2-288 0 0,0 0 0 0 0,0 0-1 0 0,-1-1 1 0 0,1 1 0 0 0,0-1-1 0 0,-1 0 1 0 0,1-1 0 0 0,6-2-1 0 0,-10-5-3701 0 0,-7-5-6879 0 0,1 10 7835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0.805"/>
    </inkml:context>
    <inkml:brush xml:id="br0">
      <inkml:brushProperty name="width" value="0.05" units="cm"/>
      <inkml:brushProperty name="height" value="0.05" units="cm"/>
      <inkml:brushProperty name="color" value="#0000FF"/>
    </inkml:brush>
  </inkml:definitions>
  <inkml:trace contextRef="#ctx0" brushRef="#br0">14 136 5613 0 0,'0'0'11585'0'0,"-1"4"-11019"0"0,-8 48 1260 0 0,9-48-1793 0 0,0 0-1 0 0,-1 0 1 0 0,1 0-1 0 0,1 0 0 0 0,-1 0 1 0 0,0 0-1 0 0,1-1 0 0 0,0 1 1 0 0,0 0-1 0 0,0 0 0 0 0,1-1 1 0 0,2 6-1 0 0,-2-18 2926 0 0,9-39-1931 0 0,-12 30-1062 0 0,-1 0 0 0 0,0 1 1 0 0,-1 0-1 0 0,-11-32 0 0 0,13 47-58 0 0,1 1 0 0 0,-1-2-1 0 0,0 1 1 0 0,1 0 0 0 0,-1 0 0 0 0,1 0-1 0 0,0 0 1 0 0,-1 0 0 0 0,1 0 0 0 0,0 0-1 0 0,0-1 1 0 0,1 1 0 0 0,-1 0 0 0 0,0 0-1 0 0,1 0 1 0 0,-1 0 0 0 0,1 0-1 0 0,0 0 1 0 0,0 0 0 0 0,-1 0 0 0 0,1 0-1 0 0,1 0 1 0 0,-1 0 0 0 0,0 1 0 0 0,0-1-1 0 0,1 0 1 0 0,1-1 0 0 0,0 1-331 0 0,0 0 0 0 0,1 0 0 0 0,-1 1 0 0 0,0 0 0 0 0,1-1 0 0 0,-1 1 0 0 0,1 0 0 0 0,0 1 0 0 0,-1-1 0 0 0,1 1 0 0 0,-1-1 0 0 0,1 1 0 0 0,0 0 0 0 0,-1 0 0 0 0,1 1 0 0 0,0-1 0 0 0,3 2 0 0 0,4 0-2846 0 0,-2-1-1498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1.233"/>
    </inkml:context>
    <inkml:brush xml:id="br0">
      <inkml:brushProperty name="width" value="0.05" units="cm"/>
      <inkml:brushProperty name="height" value="0.05" units="cm"/>
      <inkml:brushProperty name="color" value="#0000FF"/>
    </inkml:brush>
  </inkml:definitions>
  <inkml:trace contextRef="#ctx0" brushRef="#br0">42 1 3100 0 0,'0'0'10713'0'0,"-2"5"-9468"0"0,-6 7-610 0 0,4-5 37 0 0,0 0 1 0 0,0 0 0 0 0,0 0-1 0 0,1 1 1 0 0,0-1 0 0 0,-3 15-1 0 0,5-18-452 0 0,0 2-127 0 0,0-1 0 0 0,1 1 0 0 0,-1-1 0 0 0,1 0 0 0 0,0 1 0 0 0,1-1 0 0 0,0 7 0 0 0,0-11-126 0 0,-1 0 0 0 0,1 1 0 0 0,0-1 1 0 0,-1 0-1 0 0,1 0 0 0 0,0 0 0 0 0,0 0 0 0 0,-1 0 0 0 0,1 1 0 0 0,0-1 0 0 0,0-1 0 0 0,0 1 0 0 0,1 0 0 0 0,-1 0 0 0 0,0 0 0 0 0,0-1 0 0 0,0 1 1 0 0,1 0-1 0 0,-1-1 0 0 0,0 1 0 0 0,0-1 0 0 0,1 1 0 0 0,-1-1 0 0 0,0 0 0 0 0,1 0 0 0 0,-1 0 0 0 0,1 1 0 0 0,-1-1 0 0 0,0-1 0 0 0,1 1 0 0 0,-1 0 1 0 0,0 0-1 0 0,1 0 0 0 0,-1-1 0 0 0,2 0 0 0 0,1 1-18 0 0,0-1-1 0 0,0 0 1 0 0,0-1 0 0 0,-1 1 0 0 0,1-1 0 0 0,0 1 0 0 0,-1-1-1 0 0,1 0 1 0 0,-1-1 0 0 0,0 1 0 0 0,1 0 0 0 0,-1-1-1 0 0,0 0 1 0 0,0 0 0 0 0,-1 0 0 0 0,1 0 0 0 0,-1 0 0 0 0,1 0-1 0 0,-1-1 1 0 0,0 1 0 0 0,-1-1 0 0 0,4-6 0 0 0,-4 7 76 0 0,0 0 1 0 0,-1 0-1 0 0,1 0 1 0 0,-1 1-1 0 0,1-1 1 0 0,-1 0-1 0 0,0 0 1 0 0,0 0-1 0 0,0 0 1 0 0,0 0 0 0 0,-1 0-1 0 0,1 0 1 0 0,-1 0-1 0 0,0 0 1 0 0,0 1-1 0 0,0-1 1 0 0,0 0-1 0 0,0 0 1 0 0,0 1-1 0 0,-1-1 1 0 0,1 1-1 0 0,-1-1 1 0 0,0 1 0 0 0,0 0-1 0 0,0 0 1 0 0,0-1-1 0 0,0 1 1 0 0,0 1-1 0 0,-1-1 1 0 0,1 0-1 0 0,-5-2 1 0 0,6 3-70 0 0,0 1 0 0 0,-1-1 0 0 0,1 1 0 0 0,0-1 0 0 0,0 1-1 0 0,-1-1 1 0 0,1 1 0 0 0,0 0 0 0 0,0-1 0 0 0,-1 1 0 0 0,1 0 0 0 0,-1 0 0 0 0,1 0 0 0 0,0 0 0 0 0,-1 0 0 0 0,1 0 0 0 0,0 1 0 0 0,-1-1 0 0 0,1 0 0 0 0,0 1 0 0 0,0-1 0 0 0,-1 1-1 0 0,1-1 1 0 0,0 1 0 0 0,0-1 0 0 0,-2 2 0 0 0,-1 4-4043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1.611"/>
    </inkml:context>
    <inkml:brush xml:id="br0">
      <inkml:brushProperty name="width" value="0.05" units="cm"/>
      <inkml:brushProperty name="height" value="0.05" units="cm"/>
      <inkml:brushProperty name="color" value="#0000FF"/>
    </inkml:brush>
  </inkml:definitions>
  <inkml:trace contextRef="#ctx0" brushRef="#br0">118 0 6797 0 0,'0'0'6594'0'0,"-5"1"-6328"0"0,-5 2 707 0 0,-1 0 1 0 0,0 0 0 0 0,1 1-1 0 0,0 0 1 0 0,0 1 0 0 0,-18 11-1 0 0,26-15-957 0 0,1 0-1 0 0,-1 1 0 0 0,0-1 0 0 0,1 1 0 0 0,-1-1 0 0 0,0 1 0 0 0,1 0 0 0 0,0 0 0 0 0,-1 0 0 0 0,1 0 0 0 0,0 0 0 0 0,0 0 0 0 0,0 0 0 0 0,0 0 0 0 0,1 0 0 0 0,-2 4 0 0 0,2-3-173 0 0,0-1-1 0 0,1 0 0 0 0,-1 1 0 0 0,1-1 1 0 0,-1 0-1 0 0,1 0 0 0 0,0 1 0 0 0,0-1 1 0 0,0 0-1 0 0,0 0 0 0 0,0 0 0 0 0,0 0 1 0 0,1 0-1 0 0,-1 0 0 0 0,0 0 1 0 0,1-1-1 0 0,0 1 0 0 0,-1 0 0 0 0,1-1 1 0 0,3 2-1 0 0,13 10-974 0 0,18 12 738 0 0,-35-24 410 0 0,0 0 0 0 0,0 0 1 0 0,0-1-1 0 0,0 1 0 0 0,-1 0 0 0 0,1 0 1 0 0,0 0-1 0 0,0 0 0 0 0,0 1 0 0 0,-1-1 1 0 0,1 0-1 0 0,-1 0 0 0 0,1 0 0 0 0,-1 1 1 0 0,1-1-1 0 0,-1 0 0 0 0,0 0 0 0 0,1 1 1 0 0,-1-1-1 0 0,0 0 0 0 0,0 1 0 0 0,0-1 1 0 0,0 0-1 0 0,0 2 0 0 0,-3 2 157 0 0,0-1 1 0 0,0 1-1 0 0,-1-1 0 0 0,1 0 0 0 0,-1 0 0 0 0,0-1 0 0 0,0 1 1 0 0,0-1-1 0 0,-1 0 0 0 0,1 0 0 0 0,-1 0 0 0 0,-5 2 1 0 0,-19 14-822 0 0,24-18-5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2.006"/>
    </inkml:context>
    <inkml:brush xml:id="br0">
      <inkml:brushProperty name="width" value="0.05" units="cm"/>
      <inkml:brushProperty name="height" value="0.05" units="cm"/>
      <inkml:brushProperty name="color" value="#0000FF"/>
    </inkml:brush>
  </inkml:definitions>
  <inkml:trace contextRef="#ctx0" brushRef="#br0">126 1 6585 0 0,'0'0'9090'0'0,"-4"2"-8195"0"0,-7 1-371 0 0,0 2-1 0 0,1-1 1 0 0,0 1-1 0 0,0 1 1 0 0,0 0-1 0 0,1 0 1 0 0,-15 14 0 0 0,20-17-659 0 0,1 1 0 0 0,0 0-1 0 0,0 0 1 0 0,0 0 0 0 0,0 1 0 0 0,1-1 0 0 0,-4 7 0 0 0,6-10 98 0 0,0 0-1 0 0,0 0 0 0 0,0 0 0 0 0,0 0 1 0 0,1 0-1 0 0,-1 0 0 0 0,0 0 0 0 0,0 0 0 0 0,1 0 1 0 0,-1 0-1 0 0,0 0 0 0 0,1 0 0 0 0,-1 0 1 0 0,1 0-1 0 0,-1 0 0 0 0,1 0 0 0 0,0-1 0 0 0,-1 1 1 0 0,1 0-1 0 0,0-1 0 0 0,-1 1 0 0 0,1 0 1 0 0,0-1-1 0 0,0 1 0 0 0,0 0 0 0 0,1 0 0 0 0,29 18-974 0 0,-21-14 890 0 0,-8-4 164 0 0,0 0 1 0 0,1 0 0 0 0,-1 0 0 0 0,0 1 0 0 0,0-1-1 0 0,0 1 1 0 0,0 0 0 0 0,0-1 0 0 0,0 1 0 0 0,-1 0-1 0 0,1 0 1 0 0,0 0 0 0 0,-1 0 0 0 0,0 1 0 0 0,1-1-1 0 0,-1 0 1 0 0,0 0 0 0 0,0 1 0 0 0,0-1 0 0 0,-1 1-1 0 0,1-1 1 0 0,0 1 0 0 0,-1-1 0 0 0,0 1 0 0 0,1-1-1 0 0,-1 1 1 0 0,0 0 0 0 0,-1-1 0 0 0,1 1 0 0 0,0-1 0 0 0,-1 1-1 0 0,1-1 1 0 0,-1 1 0 0 0,0-1 0 0 0,0 1 0 0 0,0-1-1 0 0,0 0 1 0 0,0 1 0 0 0,0-1 0 0 0,-1 0 0 0 0,1 0-1 0 0,-1 0 1 0 0,0 0 0 0 0,-2 3 0 0 0,-42 47 189 0 0,44-51-1975 0 0,2-1 1598 0 0,-1 0-1 0 0,1 0 1 0 0,0 0 0 0 0,0 0-1 0 0,0 0 1 0 0,-1 0 0 0 0,1-1-1 0 0,0 1 1 0 0,0 0 0 0 0,0 0 0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2.972"/>
    </inkml:context>
    <inkml:brush xml:id="br0">
      <inkml:brushProperty name="width" value="0.05" units="cm"/>
      <inkml:brushProperty name="height" value="0.05" units="cm"/>
      <inkml:brushProperty name="color" value="#0000FF"/>
    </inkml:brush>
  </inkml:definitions>
  <inkml:trace contextRef="#ctx0" brushRef="#br0">140 5 2088 0 0,'0'0'13885'0'0,"-5"-1"-13200"0"0,-2-1-417 0 0,0 2-1 0 0,-1-1 1 0 0,1 1-1 0 0,0 0 1 0 0,0 0-1 0 0,0 1 1 0 0,0 0-1 0 0,0 0 1 0 0,0 1-1 0 0,0 0 0 0 0,0 0 1 0 0,1 1-1 0 0,-1-1 1 0 0,1 1-1 0 0,-11 7 1 0 0,16-9-317 0 0,0 0 0 0 0,0 0 0 0 0,0-1 0 0 0,0 1 0 0 0,0 0 0 0 0,1 0 0 0 0,-1 0 0 0 0,0 0 0 0 0,1 0 0 0 0,-1 0 0 0 0,1 0 0 0 0,-1 0 0 0 0,1 0 1 0 0,-1 0-1 0 0,1 0 0 0 0,0 0 0 0 0,0 1 0 0 0,-1-1 0 0 0,1 0 0 0 0,0 0 0 0 0,0 0 0 0 0,0 0 0 0 0,0 0 0 0 0,0 1 0 0 0,0-1 0 0 0,1 0 0 0 0,-1 0 0 0 0,0 0 0 0 0,1 0 0 0 0,-1 0 0 0 0,1 0 0 0 0,-1 0 0 0 0,1 0 0 0 0,-1 0 0 0 0,1 0 0 0 0,-1 0 0 0 0,1 0 1 0 0,0 0-1 0 0,0 0 0 0 0,0 0 0 0 0,0 0 0 0 0,44 39-1711 0 0,-34-31 1241 0 0,-2-2 156 0 0,0 1 0 0 0,-1 0 0 0 0,0 0-1 0 0,0 1 1 0 0,7 10 0 0 0,-14-16 408 0 0,1-1-1 0 0,-1 0 0 0 0,0 0 0 0 0,0 0 1 0 0,0 1-1 0 0,0-1 0 0 0,0 0 0 0 0,-1 1 1 0 0,1-1-1 0 0,-1 1 0 0 0,0-1 1 0 0,1 1-1 0 0,-1-1 0 0 0,0 1 0 0 0,-1-1 1 0 0,1 1-1 0 0,0-1 0 0 0,-1 1 0 0 0,1-1 1 0 0,-1 1-1 0 0,0-1 0 0 0,0 0 1 0 0,0 1-1 0 0,0-1 0 0 0,0 0 0 0 0,0 0 1 0 0,0 0-1 0 0,-1 0 0 0 0,1 0 0 0 0,-3 2 1 0 0,-4 5 423 0 0,0-1 0 0 0,0 1 1 0 0,-1-2-1 0 0,0 1 0 0 0,-14 7 0 0 0,19-12-573 0 0,0-1 0 0 0,0 0 0 0 0,-1 0-1 0 0,1-1 1 0 0,-1 1 0 0 0,1-1 0 0 0,-1 0 0 0 0,1 0-1 0 0,-10 0 1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3.360"/>
    </inkml:context>
    <inkml:brush xml:id="br0">
      <inkml:brushProperty name="width" value="0.05" units="cm"/>
      <inkml:brushProperty name="height" value="0.05" units="cm"/>
      <inkml:brushProperty name="color" value="#0000FF"/>
    </inkml:brush>
  </inkml:definitions>
  <inkml:trace contextRef="#ctx0" brushRef="#br0">31 84 8929 0 0,'0'0'6703'0'0,"4"-1"-6474"0"0,3-1-150 0 0,-1 0 151 0 0,1 0 1 0 0,0-1-1 0 0,-1 1 1 0 0,1-1-1 0 0,-1 0 1 0 0,0-1-1 0 0,0 0 1 0 0,0 0-1 0 0,0 0 1 0 0,8-8-1 0 0,-14 11-225 0 0,0 0 0 0 0,0 0 0 0 0,0 1 0 0 0,0-1 1 0 0,0 0-1 0 0,-1 0 0 0 0,1 1 0 0 0,0-1 0 0 0,0 0 0 0 0,-1 0 0 0 0,1 1 0 0 0,0-1 0 0 0,-1 0 0 0 0,1 1 1 0 0,0-1-1 0 0,-1 0 0 0 0,1 1 0 0 0,-1-1 0 0 0,1 1 0 0 0,-1-1 0 0 0,1 0 0 0 0,-1 1 0 0 0,0 0 0 0 0,1-1 1 0 0,-1 1-1 0 0,0-1 0 0 0,1 1 0 0 0,-1 0 0 0 0,-1-1 0 0 0,-23-11 176 0 0,22 11-141 0 0,0-1 0 0 0,0 1 0 0 0,0 1 1 0 0,0-1-1 0 0,0 0 0 0 0,-1 1 0 0 0,1-1 0 0 0,0 1 0 0 0,0 0 0 0 0,-1 0 1 0 0,1 1-1 0 0,0-1 0 0 0,0 1 0 0 0,0-1 0 0 0,-1 1 0 0 0,-4 2 0 0 0,6-2-23 0 0,0 1 0 0 0,1 0 0 0 0,-1-1 0 0 0,0 1 0 0 0,1 0 0 0 0,-1 0 0 0 0,1 0 0 0 0,0 0-1 0 0,0 0 1 0 0,0 0 0 0 0,0 1 0 0 0,0-1 0 0 0,0 0 0 0 0,0 0 0 0 0,1 1 0 0 0,-1-1 0 0 0,1 0-1 0 0,0 1 1 0 0,-1-1 0 0 0,1 1 0 0 0,0-1 0 0 0,1 4 0 0 0,-1-2-124 0 0,0 1 1 0 0,1-1-1 0 0,-1 1 0 0 0,1-1 1 0 0,0 0-1 0 0,0 1 0 0 0,0-1 1 0 0,1 0-1 0 0,-1 0 1 0 0,1 0-1 0 0,0 0 0 0 0,1 0 1 0 0,-1 0-1 0 0,1-1 0 0 0,-1 1 1 0 0,1-1-1 0 0,0 1 0 0 0,0-1 1 0 0,0 0-1 0 0,1 0 1 0 0,-1-1-1 0 0,1 1 0 0 0,0-1 1 0 0,0 1-1 0 0,0-1 0 0 0,0-1 1 0 0,0 1-1 0 0,0 0 1 0 0,0-1-1 0 0,0 0 0 0 0,1 0 1 0 0,-1 0-1 0 0,0 0 0 0 0,1-1 1 0 0,-1 0-1 0 0,1 0 1 0 0,-1 0-1 0 0,1 0 0 0 0,-1-1 1 0 0,0 0-1 0 0,6-1 0 0 0,12-5-4952 0 0,-10 2 278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3.722"/>
    </inkml:context>
    <inkml:brush xml:id="br0">
      <inkml:brushProperty name="width" value="0.05" units="cm"/>
      <inkml:brushProperty name="height" value="0.05" units="cm"/>
      <inkml:brushProperty name="color" value="#0000FF"/>
    </inkml:brush>
  </inkml:definitions>
  <inkml:trace contextRef="#ctx0" brushRef="#br0">144 4 10997 0 0,'0'0'9370'0'0,"-4"-1"-8576"0"0,-1 0-740 0 0,0 0 0 0 0,0 1 0 0 0,0-1-1 0 0,0 1 1 0 0,0 0 0 0 0,0 1 0 0 0,0-1-1 0 0,0 1 1 0 0,0 0 0 0 0,0 1 0 0 0,0-1-1 0 0,1 1 1 0 0,-1 0 0 0 0,0 0 0 0 0,1 0-1 0 0,-1 0 1 0 0,1 1 0 0 0,0 0 0 0 0,0 0-1 0 0,0 0 1 0 0,0 1 0 0 0,0-1 0 0 0,1 1-1 0 0,0 0 1 0 0,0 0 0 0 0,0 0 0 0 0,0 0-1 0 0,0 0 1 0 0,1 1 0 0 0,0-1 0 0 0,0 1-1 0 0,0 0 1 0 0,0 0 0 0 0,1-1 0 0 0,0 1-1 0 0,-1 10 1 0 0,2-12-150 0 0,0 0 0 0 0,1 0-1 0 0,-1 0 1 0 0,1-1 0 0 0,0 1 0 0 0,0 0-1 0 0,0 0 1 0 0,0 0 0 0 0,1-1 0 0 0,-1 1-1 0 0,1-1 1 0 0,-1 1 0 0 0,1-1 0 0 0,0 0 0 0 0,0 1-1 0 0,0-1 1 0 0,0 0 0 0 0,0 0 0 0 0,1 0-1 0 0,-1-1 1 0 0,1 1 0 0 0,-1-1 0 0 0,1 1-1 0 0,-1-1 1 0 0,1 0 0 0 0,0 0 0 0 0,0 0-1 0 0,0 0 1 0 0,-1 0 0 0 0,1-1 0 0 0,0 1-1 0 0,0-1 1 0 0,0 0 0 0 0,4 0 0 0 0,0 0-350 0 0,0 0 0 0 0,0 0 0 0 0,0 0 1 0 0,-1-1-1 0 0,1 0 0 0 0,11-4 0 0 0,-14 4-318 0 0,0 0-1 0 0,1-1 0 0 0,-1 0 1 0 0,-1 0-1 0 0,1 0 1 0 0,0 0-1 0 0,0-1 0 0 0,-1 1 1 0 0,1-1-1 0 0,3-4 1 0 0,-3 0-4003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1.721"/>
    </inkml:context>
    <inkml:brush xml:id="br0">
      <inkml:brushProperty name="width" value="0.1" units="cm"/>
      <inkml:brushProperty name="height" value="0.1" units="cm"/>
    </inkml:brush>
  </inkml:definitions>
  <inkml:trace contextRef="#ctx0" brushRef="#br0">1 1 5565 0 0,'0'0'10764'0'0,"0"11"-15072"0"0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4.152"/>
    </inkml:context>
    <inkml:brush xml:id="br0">
      <inkml:brushProperty name="width" value="0.05" units="cm"/>
      <inkml:brushProperty name="height" value="0.05" units="cm"/>
      <inkml:brushProperty name="color" value="#0000FF"/>
    </inkml:brush>
  </inkml:definitions>
  <inkml:trace contextRef="#ctx0" brushRef="#br0">46 0 11849 0 0,'0'0'5002'0'0,"1"6"-4625"0"0,2 19 480 0 0,-1 1 0 0 0,-1 0 0 0 0,-1 0 0 0 0,-1-1 0 0 0,-2 1 0 0 0,-9 44 0 0 0,-1 20-1729 0 0,12-81 411 0 0,1-3 117 0 0,-1 1 1 0 0,1-1 0 0 0,-1 0-1 0 0,0 1 1 0 0,-1-1-1 0 0,1 0 1 0 0,-1 1 0 0 0,-1-1-1 0 0,-2 6 1 0 0,-1-10-516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4.542"/>
    </inkml:context>
    <inkml:brush xml:id="br0">
      <inkml:brushProperty name="width" value="0.05" units="cm"/>
      <inkml:brushProperty name="height" value="0.05" units="cm"/>
      <inkml:brushProperty name="color" value="#0000FF"/>
    </inkml:brush>
  </inkml:definitions>
  <inkml:trace contextRef="#ctx0" brushRef="#br0">1 0 8037 0 0,'0'0'10223'0'0,"5"0"-9339"0"0,84 8 1709 0 0,-61-4-3373 0 0,-1-2 1 0 0,1-1-1 0 0,27-2 1 0 0,-45-1-1350 0 0</inkml:trace>
  <inkml:trace contextRef="#ctx0" brushRef="#br0" timeOffset="1">322 27 14633 0 0,'0'0'3665'0'0,"0"26"-3665"0"0,0-14 0 0 0,4 1 36 0 0,0 1 348 0 0,-4-5-76 0 0,5-2-124 0 0,-1 2-184 0 0,-4-3-120 0 0,0-3-308 0 0,0 1-424 0 0,0-1-320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4.920"/>
    </inkml:context>
    <inkml:brush xml:id="br0">
      <inkml:brushProperty name="width" value="0.05" units="cm"/>
      <inkml:brushProperty name="height" value="0.05" units="cm"/>
      <inkml:brushProperty name="color" value="#0000FF"/>
    </inkml:brush>
  </inkml:definitions>
  <inkml:trace contextRef="#ctx0" brushRef="#br0">13 1 9409 0 0,'0'0'9573'0'0,"-8"27"-11481"0"0,8-20-429 0 0,-4-2-2007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5.298"/>
    </inkml:context>
    <inkml:brush xml:id="br0">
      <inkml:brushProperty name="width" value="0.05" units="cm"/>
      <inkml:brushProperty name="height" value="0.05" units="cm"/>
      <inkml:brushProperty name="color" value="#0000FF"/>
    </inkml:brush>
  </inkml:definitions>
  <inkml:trace contextRef="#ctx0" brushRef="#br0">11 4 6565 0 0,'0'0'10850'0'0,"-2"4"-9603"0"0,0 6-871 0 0,0 0 0 0 0,0 0 0 0 0,1 0 1 0 0,0 0-1 0 0,1 0 0 0 0,0 1 0 0 0,1-1 1 0 0,0 0-1 0 0,2 11 0 0 0,-2-18-429 0 0,-1-1-1 0 0,0 1 1 0 0,1-1 0 0 0,0 0-1 0 0,0 1 1 0 0,-1-1-1 0 0,1 1 1 0 0,1-1 0 0 0,-1 0-1 0 0,0 0 1 0 0,1 1 0 0 0,-1-1-1 0 0,1 0 1 0 0,-1-1-1 0 0,1 1 1 0 0,0 0 0 0 0,0 0-1 0 0,0-1 1 0 0,0 1 0 0 0,0-1-1 0 0,0 1 1 0 0,1-1 0 0 0,-1 0-1 0 0,0 0 1 0 0,1 0-1 0 0,-1 0 1 0 0,0 0 0 0 0,1-1-1 0 0,-1 1 1 0 0,1-1 0 0 0,0 0-1 0 0,-1 1 1 0 0,1-1 0 0 0,-1 0-1 0 0,1-1 1 0 0,-1 1-1 0 0,1 0 1 0 0,-1-1 0 0 0,1 1-1 0 0,-1-1 1 0 0,1 0 0 0 0,2-1-1 0 0,-1 0-3 0 0,-1 1-1 0 0,0 0 0 0 0,1-1 1 0 0,-1 0-1 0 0,0 0 1 0 0,0 0-1 0 0,-1 0 1 0 0,1-1-1 0 0,0 1 1 0 0,-1-1-1 0 0,1 1 0 0 0,-1-1 1 0 0,0 0-1 0 0,0 0 1 0 0,0 0-1 0 0,0 0 1 0 0,0 0-1 0 0,-1 0 1 0 0,1-1-1 0 0,-1 1 0 0 0,0-1 1 0 0,0 1-1 0 0,0-1 1 0 0,-1 1-1 0 0,1-1 1 0 0,-1 1-1 0 0,0-1 0 0 0,0 0 1 0 0,0 1-1 0 0,0-1 1 0 0,-1 1-1 0 0,1-1 1 0 0,-1 1-1 0 0,0-1 1 0 0,0 1-1 0 0,0-1 0 0 0,-1 1 1 0 0,1 0-1 0 0,-1-1 1 0 0,0 1-1 0 0,0 0 1 0 0,0 0-1 0 0,0 0 1 0 0,0 1-1 0 0,-1-1 0 0 0,1 0 1 0 0,-1 1-1 0 0,0 0 1 0 0,0 0-1 0 0,0-1 1 0 0,0 2-1 0 0,0-1 0 0 0,-5-2 1 0 0,3 1 358 0 0,-1 1 0 0 0,0 0 0 0 0,0 1 0 0 0,0-1 0 0 0,-13 0 0 0 0,17 1-309 0 0,0 1 0 0 0,0 0 0 0 0,-1 1 0 0 0,1-1 1 0 0,0 0-1 0 0,0 0 0 0 0,0 1 0 0 0,0-1 0 0 0,-1 1 0 0 0,1 0 0 0 0,0 0 0 0 0,0 0 1 0 0,0 0-1 0 0,1 0 0 0 0,-1 0 0 0 0,0 0 0 0 0,0 1 0 0 0,0-1 0 0 0,1 0 1 0 0,-3 4-1 0 0,3 0-2038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25.723"/>
    </inkml:context>
    <inkml:brush xml:id="br0">
      <inkml:brushProperty name="width" value="0.05" units="cm"/>
      <inkml:brushProperty name="height" value="0.05" units="cm"/>
      <inkml:brushProperty name="color" value="#0000FF"/>
    </inkml:brush>
  </inkml:definitions>
  <inkml:trace contextRef="#ctx0" brushRef="#br0">2 38 8385 0 0,'0'0'9225'0'0,"-1"4"-8625"0"0,1 32 39 0 0,0-36-610 0 0,0 1-1 0 0,0-1 0 0 0,0 1 0 0 0,-1 0 0 0 0,1-1 1 0 0,1 1-1 0 0,-1 0 0 0 0,0-1 0 0 0,0 1 0 0 0,0-1 1 0 0,0 1-1 0 0,0 0 0 0 0,0-1 0 0 0,1 1 0 0 0,-1-1 1 0 0,0 1-1 0 0,1-1 0 0 0,-1 1 0 0 0,0 0 0 0 0,1-1 0 0 0,-1 0 1 0 0,0 1-1 0 0,1-1 0 0 0,-1 1 0 0 0,1-1 0 0 0,-1 1 1 0 0,1-1-1 0 0,-1 0 0 0 0,1 1 0 0 0,-1-1 0 0 0,1 0 1 0 0,0 0-1 0 0,-1 1 0 0 0,1-1 0 0 0,-1 0 0 0 0,1 0 1 0 0,0 0-1 0 0,-1 0 0 0 0,1 0 0 0 0,-1 0 0 0 0,1 0 0 0 0,0 0 1 0 0,-1 0-1 0 0,1 0 0 0 0,-1 0 0 0 0,1 0 0 0 0,0 0 1 0 0,-1 0-1 0 0,1-1 0 0 0,-1 1 0 0 0,1 0 0 0 0,0 0 1 0 0,-1-1-1 0 0,1 1 0 0 0,-1 0 0 0 0,1-1 0 0 0,-1 1 1 0 0,1-1-1 0 0,-1 1 0 0 0,0 0 0 0 0,1-1 0 0 0,-1 1 0 0 0,1-1 1 0 0,-1 0-1 0 0,3-3 50 0 0,0 1 0 0 0,0-1-1 0 0,-1 0 1 0 0,0 0 0 0 0,0 0 0 0 0,0 0 0 0 0,0 0 0 0 0,0 0 0 0 0,-1-1-1 0 0,2-7 1 0 0,10-24 704 0 0,-6 41-788 0 0,-1-1-1 0 0,1 1 0 0 0,-1 0 1 0 0,1 1-1 0 0,-1 0 1 0 0,6 7-1 0 0,0-1-15 0 0,-8-8-111 0 0,0 0 1 0 0,-1 0-1 0 0,2 0 1 0 0,-1-1-1 0 0,0 0 0 0 0,1 0 1 0 0,0 0-1 0 0,-1-1 0 0 0,1 1 1 0 0,0-1-1 0 0,0 0 0 0 0,0-1 1 0 0,8 2-1 0 0,-11-3-576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1.041"/>
    </inkml:context>
    <inkml:brush xml:id="br0">
      <inkml:brushProperty name="width" value="0.05" units="cm"/>
      <inkml:brushProperty name="height" value="0.05" units="cm"/>
      <inkml:brushProperty name="color" value="#0000FF"/>
    </inkml:brush>
  </inkml:definitions>
  <inkml:trace contextRef="#ctx0" brushRef="#br0">152 77 1892 0 0,'0'0'12993'0'0,"-1"-4"-12714"0"0,1 4-245 0 0,0-1 0 0 0,-1 0-1 0 0,1 1 1 0 0,0-1 0 0 0,0 0 0 0 0,0 1-1 0 0,-1-1 1 0 0,1 0 0 0 0,0 1 0 0 0,-1-1-1 0 0,1 1 1 0 0,-1-1 0 0 0,1 1 0 0 0,0-1 0 0 0,-1 1-1 0 0,1-1 1 0 0,-1 1 0 0 0,1-1 0 0 0,-1 1-1 0 0,0 0 1 0 0,1-1 0 0 0,-1 1 0 0 0,1 0-1 0 0,-1-1 1 0 0,0 1 0 0 0,1 0 0 0 0,-1 0-1 0 0,0 0 1 0 0,1-1 0 0 0,-1 1 0 0 0,0 0 0 0 0,1 0-1 0 0,-1 0 1 0 0,0 0 0 0 0,1 0 0 0 0,-1 0-1 0 0,-1 1 1 0 0,-24 19 1380 0 0,22-16-1444 0 0,-7 8 376 0 0,1 0 1 0 0,0 0-1 0 0,1 1 1 0 0,0 0-1 0 0,1 1 1 0 0,0 0-1 0 0,2 0 1 0 0,-1 0-1 0 0,2 1 1 0 0,-7 27-1 0 0,10-38-350 0 0,1 0 1 0 0,0-1 0 0 0,1 1-1 0 0,-1 0 1 0 0,1-1-1 0 0,-1 1 1 0 0,1 0-1 0 0,0 0 1 0 0,0-1-1 0 0,1 1 1 0 0,-1 0-1 0 0,1-1 1 0 0,0 1-1 0 0,0 0 1 0 0,0-1-1 0 0,0 1 1 0 0,1-1-1 0 0,0 1 1 0 0,-1-1-1 0 0,1 0 1 0 0,0 0-1 0 0,1 0 1 0 0,-1 0-1 0 0,0 0 1 0 0,1 0-1 0 0,0-1 1 0 0,-1 1-1 0 0,1-1 1 0 0,0 1-1 0 0,0-1 1 0 0,1 0-1 0 0,-1-1 1 0 0,6 4-1 0 0,-2-3-82 0 0,0-1 1 0 0,0 1-1 0 0,0-1 0 0 0,0-1 0 0 0,0 1 1 0 0,0-1-1 0 0,0 0 0 0 0,0-1 1 0 0,-1 0-1 0 0,1 0 0 0 0,0 0 0 0 0,0-1 1 0 0,0 0-1 0 0,-1 0 0 0 0,1-1 0 0 0,-1 0 1 0 0,9-5-1 0 0,-7 4 22 0 0,-1-1 0 0 0,1 0 0 0 0,-1 0 0 0 0,0-1 0 0 0,0 0 0 0 0,-1-1 0 0 0,0 1 0 0 0,0-1 0 0 0,0 0 0 0 0,-1-1 0 0 0,6-11 0 0 0,-8 14 25 0 0,-1 0 0 0 0,0 0 0 0 0,-1-1 0 0 0,0 1 0 0 0,1 0-1 0 0,-2-1 1 0 0,1 1 0 0 0,-1 0 0 0 0,1-1 0 0 0,-1 1-1 0 0,-1-1 1 0 0,1 1 0 0 0,-1-1 0 0 0,0 1 0 0 0,0 0 0 0 0,-1-1-1 0 0,1 1 1 0 0,-1 0 0 0 0,-1 0 0 0 0,-2-5 0 0 0,0 0 175 0 0,0 0-1 0 0,-1 0 1 0 0,0 0 0 0 0,-1 1 0 0 0,0 0 0 0 0,0 0-1 0 0,-1 1 1 0 0,0 0 0 0 0,0 0 0 0 0,-18-11 0 0 0,26 19-134 0 0,0 0 0 0 0,0 0 1 0 0,0-1-1 0 0,-1 1 0 0 0,1 0 0 0 0,0 0 1 0 0,0 0-1 0 0,0-1 0 0 0,0 1 1 0 0,0 0-1 0 0,0 0 0 0 0,-1-1 0 0 0,1 1 1 0 0,0 0-1 0 0,0 0 0 0 0,0-1 1 0 0,0 1-1 0 0,0 0 0 0 0,0 0 0 0 0,0-1 1 0 0,0 1-1 0 0,0 0 0 0 0,0 0 1 0 0,0-1-1 0 0,0 1 0 0 0,0 0 0 0 0,0 0 1 0 0,1-1-1 0 0,-1 1 0 0 0,0 0 0 0 0,0 0 1 0 0,0 0-1 0 0,0-1 0 0 0,0 1 1 0 0,0 0-1 0 0,1 0 0 0 0,-1 0 0 0 0,0-1 1 0 0,0 1-1 0 0,0 0 0 0 0,1 0 1 0 0,-1 0-1 0 0,0 0 0 0 0,0 0 0 0 0,0-1 1 0 0,1 1-1 0 0,-1 0 0 0 0,0 0 1 0 0,0 0-1 0 0,1 0 0 0 0,-1 0 0 0 0,0 0 1 0 0,0 0-1 0 0,1 0 0 0 0,27-12 71 0 0,34-3 553 0 0,-4 11-298 0 0,105 5 0 0 0,-123 1-4852 0 0,-6-1-4480 0 0,-42-1 3560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2.097"/>
    </inkml:context>
    <inkml:brush xml:id="br0">
      <inkml:brushProperty name="width" value="0.05" units="cm"/>
      <inkml:brushProperty name="height" value="0.05" units="cm"/>
      <inkml:brushProperty name="color" value="#0000FF"/>
    </inkml:brush>
  </inkml:definitions>
  <inkml:trace contextRef="#ctx0" brushRef="#br0">19 1 1384 0 0,'0'0'14056'0'0,"0"32"-11824"0"0,-4 114 2002 0 0,21-186-4862 0 0,-13 35 468 0 0,1 0 0 0 0,-1 1 0 0 0,1 0 0 0 0,0 0 0 0 0,1 0 0 0 0,-1 0 0 0 0,10-4 0 0 0,-14 8 140 0 0,0-1-1 0 0,1 1 1 0 0,-1 0 0 0 0,0-1-1 0 0,1 1 1 0 0,-1 0 0 0 0,1 0-1 0 0,-1 0 1 0 0,1 0-1 0 0,-1 0 1 0 0,0 0 0 0 0,1 0-1 0 0,-1 1 1 0 0,1-1 0 0 0,-1 1-1 0 0,0-1 1 0 0,1 1 0 0 0,-1-1-1 0 0,0 1 1 0 0,0-1 0 0 0,1 1-1 0 0,-1 0 1 0 0,0 0-1 0 0,0 0 1 0 0,0 0 0 0 0,0 0-1 0 0,0 0 1 0 0,0 0 0 0 0,0 0-1 0 0,0 0 1 0 0,0 0 0 0 0,-1 1-1 0 0,1-1 1 0 0,0 0 0 0 0,-1 0-1 0 0,1 1 1 0 0,-1-1 0 0 0,1 1-1 0 0,-1-1 1 0 0,0 0-1 0 0,0 3 1 0 0,7 12-479 0 0,-6-14 511 0 0,0 0 0 0 0,0 0 0 0 0,0 0-1 0 0,0 0 1 0 0,0 0 0 0 0,0 0 0 0 0,0 0 0 0 0,-1 1 0 0 0,1-1 0 0 0,-1 0 0 0 0,0 0 0 0 0,0 0 0 0 0,0 1 0 0 0,0-1 0 0 0,0 0 0 0 0,0 0 0 0 0,0 1 0 0 0,-1-1-1 0 0,1 0 1 0 0,-1 0 0 0 0,0 0 0 0 0,1 0 0 0 0,-1 0 0 0 0,0 0 0 0 0,0 0 0 0 0,0 0 0 0 0,-1 0 0 0 0,-1 3 0 0 0,1-3 12 0 0,0-1 1 0 0,0 1-1 0 0,0 0 0 0 0,0 0 1 0 0,0-1-1 0 0,0 1 1 0 0,0-1-1 0 0,-1 0 0 0 0,1 1 1 0 0,0-1-1 0 0,-1 0 1 0 0,1 0-1 0 0,-1-1 0 0 0,0 1 1 0 0,1-1-1 0 0,-5 1 1 0 0,-40-9 1019 0 0,21 2-1124 0 0,20 6 1365 0 0,-1 2-4551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2.741"/>
    </inkml:context>
    <inkml:brush xml:id="br0">
      <inkml:brushProperty name="width" value="0.05" units="cm"/>
      <inkml:brushProperty name="height" value="0.05" units="cm"/>
      <inkml:brushProperty name="color" value="#0000FF"/>
    </inkml:brush>
  </inkml:definitions>
  <inkml:trace contextRef="#ctx0" brushRef="#br0">59 0 3048 0 0,'0'0'11729'0'0,"8"31"-9388"0"0,-8-19-1931 0 0,0 0 0 0 0,-1 0 1 0 0,-1 0-1 0 0,-5 21 0 0 0,7-30-506 0 0,-1-1-1 0 0,0 1 1 0 0,0-1-1 0 0,0 1 0 0 0,0-1 1 0 0,0 0-1 0 0,0 1 1 0 0,-1-1-1 0 0,1 0 1 0 0,-1 0-1 0 0,1 0 0 0 0,-1 0 1 0 0,0 0-1 0 0,0 0 1 0 0,0-1-1 0 0,0 1 1 0 0,0-1-1 0 0,0 1 0 0 0,0-1 1 0 0,-1 0-1 0 0,1 0 1 0 0,0 0-1 0 0,-1 0 1 0 0,1 0-1 0 0,-1 0 0 0 0,1-1 1 0 0,-1 1-1 0 0,0-1 1 0 0,-2 1-1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3.243"/>
    </inkml:context>
    <inkml:brush xml:id="br0">
      <inkml:brushProperty name="width" value="0.05" units="cm"/>
      <inkml:brushProperty name="height" value="0.05" units="cm"/>
      <inkml:brushProperty name="color" value="#0000FF"/>
    </inkml:brush>
  </inkml:definitions>
  <inkml:trace contextRef="#ctx0" brushRef="#br0">30 1 2584 0 0,'0'0'16026'0'0,"-5"30"-14880"0"0,-5 13 313 0 0,6-29-1392 0 0,1 0 0 0 0,0 1 0 0 0,1-1 0 0 0,-1 15 0 0 0,4-28-130 0 0,-1 0-1 0 0,0 0 1 0 0,0 0 0 0 0,1 0 0 0 0,-1-1-1 0 0,1 1 1 0 0,-1 0 0 0 0,0 0 0 0 0,1-1-1 0 0,0 1 1 0 0,-1 0 0 0 0,1-1-1 0 0,-1 1 1 0 0,1 0 0 0 0,0-1 0 0 0,-1 1-1 0 0,1-1 1 0 0,0 1 0 0 0,0-1 0 0 0,-1 0-1 0 0,1 1 1 0 0,0-1 0 0 0,0 0-1 0 0,0 1 1 0 0,0-1 0 0 0,-1 0 0 0 0,1 0-1 0 0,0 0 1 0 0,0 0 0 0 0,0 0 0 0 0,0 0-1 0 0,0 0 1 0 0,0 0 0 0 0,-1 0-1 0 0,1 0 1 0 0,0 0 0 0 0,0 0 0 0 0,0-1-1 0 0,0 1 1 0 0,1-1 0 0 0,19-6-4106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5:33.618"/>
    </inkml:context>
    <inkml:brush xml:id="br0">
      <inkml:brushProperty name="width" value="0.05" units="cm"/>
      <inkml:brushProperty name="height" value="0.05" units="cm"/>
      <inkml:brushProperty name="color" value="#0000FF"/>
    </inkml:brush>
  </inkml:definitions>
  <inkml:trace contextRef="#ctx0" brushRef="#br0">0 1 8249 0 0,'0'0'7800'0'0,"17"9"-18048"0"0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2.069"/>
    </inkml:context>
    <inkml:brush xml:id="br0">
      <inkml:brushProperty name="width" value="0.1" units="cm"/>
      <inkml:brushProperty name="height" value="0.1" units="cm"/>
    </inkml:brush>
  </inkml:definitions>
  <inkml:trace contextRef="#ctx0" brushRef="#br0">111 1 10469 0 0,'0'0'5734'0'0,"-5"1"-5485"0"0,3-1-296 0 0,0 1-1 0 0,0-1 0 0 0,0 1 1 0 0,0-1-1 0 0,0 1 1 0 0,1 0-1 0 0,-1 0 0 0 0,0 0 1 0 0,1 0-1 0 0,-1 0 1 0 0,0 0-1 0 0,1 0 0 0 0,-1 0 1 0 0,1 1-1 0 0,0-1 1 0 0,-1 1-1 0 0,1-1 1 0 0,0 1-1 0 0,-2 2 0 0 0,3-2-121 0 0,0 0-1 0 0,0-1 0 0 0,0 1 1 0 0,0 0-1 0 0,0 0 0 0 0,0 0 1 0 0,0 0-1 0 0,0 0 0 0 0,1 0 1 0 0,-1 0-1 0 0,1 0 0 0 0,-1-1 1 0 0,1 1-1 0 0,0 0 0 0 0,0 0 0 0 0,0-1 1 0 0,0 1-1 0 0,0 0 0 0 0,0-1 1 0 0,0 1-1 0 0,1-1 0 0 0,-1 1 1 0 0,0-1-1 0 0,2 1 0 0 0,1 2 175 0 0,-1-1-110 0 0,0 0 0 0 0,1 1 0 0 0,-1 0 0 0 0,0 0 0 0 0,-1 0 0 0 0,5 8 0 0 0,-6-10 2 0 0,-1-1 1 0 0,0 1-1 0 0,1-1 1 0 0,-1 1-1 0 0,0-1 1 0 0,0 1-1 0 0,0 0 1 0 0,0-1-1 0 0,0 1 1 0 0,-1-1-1 0 0,1 1 1 0 0,0-1-1 0 0,-1 1 1 0 0,1-1-1 0 0,-1 1 1 0 0,0-1-1 0 0,1 1 1 0 0,-1-1-1 0 0,0 1 1 0 0,0-1-1 0 0,0 0 1 0 0,0 0-1 0 0,0 1 1 0 0,0-1-1 0 0,-2 1 1 0 0,-16 16-541 0 0,15-15 1248 0 0,0-1-1 0 0,0 1 0 0 0,0-1 0 0 0,0 0 1 0 0,-1 0-1 0 0,1 0 0 0 0,-1-1 0 0 0,0 1 1 0 0,-5 0-1 0 0,-8 0-2462 0 0,-1-1-4273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5.724"/>
    </inkml:context>
    <inkml:brush xml:id="br0">
      <inkml:brushProperty name="width" value="0.05" units="cm"/>
      <inkml:brushProperty name="height" value="0.05" units="cm"/>
      <inkml:brushProperty name="color" value="#0000FF"/>
    </inkml:brush>
  </inkml:definitions>
  <inkml:trace contextRef="#ctx0" brushRef="#br0">34 1 2612 0 0,'0'0'11925'0'0,"-9"1"-9990"0"0,5 6-1642 0 0,1-1 1 0 0,0 1 0 0 0,0 0 0 0 0,1 0 0 0 0,-1 0 0 0 0,2 0 0 0 0,-1 1 0 0 0,1-1 0 0 0,0 1-1 0 0,0 10 1 0 0,0 4 144 0 0,2 1 1 0 0,3 30-1 0 0,-2-47-445 0 0,0 1 1 0 0,0-1-1 0 0,1 1 1 0 0,0-1-1 0 0,0 0 1 0 0,1 0 0 0 0,-1 0-1 0 0,1-1 1 0 0,0 1-1 0 0,1-1 1 0 0,-1 0-1 0 0,1 0 1 0 0,0-1-1 0 0,0 1 1 0 0,1-1 0 0 0,0 0-1 0 0,-1-1 1 0 0,1 1-1 0 0,7 2 1 0 0,14 7-81 0 0,2 0 1 0 0,49 14 0 0 0,-40-15-72 0 0,-19-5-353 0 0,0 0 0 0 0,1-2 0 0 0,-1 0-1 0 0,1-2 1 0 0,27 3 0 0 0,-8-18-4005 0 0,-7 0-6863 0 0,-23 11 9868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7.312"/>
    </inkml:context>
    <inkml:brush xml:id="br0">
      <inkml:brushProperty name="width" value="0.05" units="cm"/>
      <inkml:brushProperty name="height" value="0.05" units="cm"/>
      <inkml:brushProperty name="color" value="#0000FF"/>
    </inkml:brush>
  </inkml:definitions>
  <inkml:trace contextRef="#ctx0" brushRef="#br0">54 246 1512 0 0,'0'0'13015'0'0,"-3"6"-12107"0"0,-3 8-288 0 0,2 1 0 0 0,-1 0 0 0 0,2 0-1 0 0,0 0 1 0 0,1 0 0 0 0,0 1 0 0 0,1-1 0 0 0,1 1 0 0 0,3 27 0 0 0,10-79 804 0 0,-7 8-1570 0 0,-1 0-1 0 0,-1 0 1 0 0,-2 0 0 0 0,0-36-1 0 0,4-53-267 0 0,-5 111 395 0 0,0-1 0 0 0,0 0 0 0 0,1 1 0 0 0,0 0-1 0 0,0-1 1 0 0,1 1 0 0 0,-1 0 0 0 0,1 0 0 0 0,1 0 0 0 0,6-9 0 0 0,-8 13-15 0 0,0 0 0 0 0,0 0 0 0 0,0 0 0 0 0,0 0 0 0 0,0 1 1 0 0,1-1-1 0 0,-1 1 0 0 0,0-1 0 0 0,1 1 0 0 0,-1 0 0 0 0,1 0 0 0 0,-1 0 1 0 0,1 0-1 0 0,0 1 0 0 0,-1-1 0 0 0,1 1 0 0 0,0-1 0 0 0,0 1 0 0 0,-1 0 0 0 0,1 0 1 0 0,0 0-1 0 0,0 0 0 0 0,-1 1 0 0 0,1-1 0 0 0,0 1 0 0 0,-1 0 0 0 0,1 0 1 0 0,0-1-1 0 0,3 3 0 0 0,-3-1-25 0 0,0 0 0 0 0,0 0 0 0 0,0 1 0 0 0,-1-1 0 0 0,1 1 0 0 0,-1-1 0 0 0,1 1 0 0 0,-1 0 0 0 0,0 0 0 0 0,0 0 0 0 0,0 0 0 0 0,0 0 0 0 0,0 1 0 0 0,-1-1 0 0 0,0 0 0 0 0,1 1 0 0 0,-1-1 0 0 0,-1 1-1 0 0,1 0 1 0 0,0-1 0 0 0,-1 7 0 0 0,1-1 59 0 0,0 1 0 0 0,-1-1 0 0 0,0 0 0 0 0,-1 0 0 0 0,0 1 0 0 0,-1-1 0 0 0,-3 13-1 0 0,2-12 38 0 0,-1 0 0 0 0,-1 0-1 0 0,0-1 1 0 0,0 1 0 0 0,0-1-1 0 0,-2-1 1 0 0,1 1 0 0 0,-1-1-1 0 0,0 0 1 0 0,-10 9 0 0 0,16-15-37 0 0,1-1-45 0 0,0-1-44 0 0,14 1-1169 0 0,0 0 980 0 0,0 1 1 0 0,-1 0-1 0 0,19 6 1 0 0,-27-7 230 0 0,-1 0 0 0 0,0 0 0 0 0,1 1 0 0 0,-1-1 0 0 0,0 1 0 0 0,0 0 0 0 0,0 1-1 0 0,-1-1 1 0 0,1 1 0 0 0,0-1 0 0 0,-1 1 0 0 0,0 0 0 0 0,1 0 0 0 0,-1 1 0 0 0,-1-1 0 0 0,1 1 0 0 0,2 3 0 0 0,-4-4 117 0 0,1 0 0 0 0,-1 1 1 0 0,-1-1-1 0 0,1 0 0 0 0,0 0 0 0 0,-1 0 1 0 0,0 0-1 0 0,1 1 0 0 0,-1-1 0 0 0,-1 0 1 0 0,1 0-1 0 0,0 1 0 0 0,-1-1 1 0 0,0 0-1 0 0,1 0 0 0 0,-1 0 0 0 0,-2 5 1 0 0,0-3 175 0 0,0 1 1 0 0,-1-1 0 0 0,1 0-1 0 0,-1 0 1 0 0,0 0 0 0 0,0-1-1 0 0,0 0 1 0 0,-10 8 0 0 0,6-6-52 0 0,-1 1 1 0 0,0-2-1 0 0,-1 1 1 0 0,1-1 0 0 0,-1-1-1 0 0,0 0 1 0 0,0 0-1 0 0,-1-1 1 0 0,1 0 0 0 0,-14 1-1 0 0,16-3-338 0 0,-1-1-1 0 0,1-1 1 0 0,0 1-1 0 0,0-1 0 0 0,0 0 1 0 0,0-1-1 0 0,0 0 0 0 0,0 0 1 0 0,0-1-1 0 0,0 0 1 0 0,1-1-1 0 0,-1 1 0 0 0,1-1 1 0 0,-8-6-1 0 0,11 5-2919 0 0,24 9-7924 0 0,-12-2 5942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7.863"/>
    </inkml:context>
    <inkml:brush xml:id="br0">
      <inkml:brushProperty name="width" value="0.05" units="cm"/>
      <inkml:brushProperty name="height" value="0.05" units="cm"/>
      <inkml:brushProperty name="color" value="#0000FF"/>
    </inkml:brush>
  </inkml:definitions>
  <inkml:trace contextRef="#ctx0" brushRef="#br0">132 6 2872 0 0,'0'0'11136'0'0,"-5"-1"-9906"0"0,1 0-819 0 0,0 0 0 0 0,-1 0 0 0 0,1 0 0 0 0,-1 1 0 0 0,1 0 0 0 0,-1 0 0 0 0,1 0 0 0 0,0 1 0 0 0,-1-1 0 0 0,1 1 0 0 0,-1 0 1 0 0,1 0-1 0 0,0 0 0 0 0,-5 3 0 0 0,5-2-372 0 0,0 0 0 0 0,1 0 1 0 0,-1 0-1 0 0,1 1 1 0 0,0-1-1 0 0,-1 1 0 0 0,1 0 1 0 0,0 0-1 0 0,1 0 1 0 0,-1 0-1 0 0,0 1 0 0 0,1-1 1 0 0,0 0-1 0 0,0 1 1 0 0,0 0-1 0 0,0 0 0 0 0,1 0 1 0 0,-1-1-1 0 0,1 1 1 0 0,0 0-1 0 0,0 1 1 0 0,0-1-1 0 0,1 0 0 0 0,0 7 1 0 0,0-9-79 0 0,0 1 0 0 0,0-1 0 0 0,1 0-1 0 0,-1 0 1 0 0,1 0 0 0 0,0 0 0 0 0,0 1 0 0 0,0-1 0 0 0,0 0 0 0 0,0-1 0 0 0,0 1 0 0 0,0 0 0 0 0,1 0 0 0 0,-1 0 0 0 0,1-1 0 0 0,-1 1 0 0 0,1-1 0 0 0,0 1 0 0 0,-1-1 0 0 0,1 1 0 0 0,0-1-1 0 0,0 0 1 0 0,0 0 0 0 0,0 0 0 0 0,0 0 0 0 0,0-1 0 0 0,1 1 0 0 0,-1 0 0 0 0,0-1 0 0 0,0 1 0 0 0,0-1 0 0 0,1 0 0 0 0,-1 0 0 0 0,4 0 0 0 0,-3 0-32 0 0,0 0 0 0 0,0 0 0 0 0,0 0 0 0 0,0 0 0 0 0,0 0 0 0 0,0-1 0 0 0,0 1 0 0 0,0-1 0 0 0,0 0 0 0 0,0 0 0 0 0,-1 0 0 0 0,1 0 0 0 0,0 0 0 0 0,-1-1 0 0 0,1 1 0 0 0,-1-1 0 0 0,1 0 0 0 0,-1 0 0 0 0,0 0 0 0 0,1 0 0 0 0,-1 0 0 0 0,0 0 0 0 0,-1-1 0 0 0,1 1 0 0 0,3-5 0 0 0,-5 6 103 0 0,1 0-1 0 0,-1 1 1 0 0,0-1 0 0 0,1 1 0 0 0,-1-1 0 0 0,1 0 0 0 0,-1 1-1 0 0,0-1 1 0 0,0 0 0 0 0,1 0 0 0 0,-1 1 0 0 0,0-1-1 0 0,0 0 1 0 0,0 1 0 0 0,0-1 0 0 0,0 0 0 0 0,0 0 0 0 0,0 1-1 0 0,0-1 1 0 0,0 0 0 0 0,0 0 0 0 0,0 1 0 0 0,-1-1 0 0 0,1 0-1 0 0,0 0 1 0 0,-1 1 0 0 0,1-1 0 0 0,0 0 0 0 0,-1 1-1 0 0,1-1 1 0 0,0 1 0 0 0,-1-1 0 0 0,1 0 0 0 0,-1 1 0 0 0,1-1-1 0 0,-2 0 1 0 0,1 1 253 0 0,-12 29-302 0 0,13-26-78 0 0,0 0 0 0 0,0 0-1 0 0,0 0 1 0 0,0-1 0 0 0,1 1 0 0 0,-1 0-1 0 0,1 0 1 0 0,0 0 0 0 0,0 0 0 0 0,0-1-1 0 0,0 1 1 0 0,0 0 0 0 0,0-1 0 0 0,1 1-1 0 0,-1-1 1 0 0,1 1 0 0 0,0-1 0 0 0,0 0-1 0 0,0 0 1 0 0,0 0 0 0 0,3 3 0 0 0,-2-3-435 0 0,1-1 1 0 0,-1 0-1 0 0,0 0 1 0 0,1 0-1 0 0,-1 0 1 0 0,0 0-1 0 0,1-1 1 0 0,0 1 0 0 0,-1-1-1 0 0,1 0 1 0 0,-1 0-1 0 0,1 0 1 0 0,-1-1-1 0 0,1 1 1 0 0,-1-1-1 0 0,1 0 1 0 0,5-2-1 0 0,7-1-4217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8.256"/>
    </inkml:context>
    <inkml:brush xml:id="br0">
      <inkml:brushProperty name="width" value="0.05" units="cm"/>
      <inkml:brushProperty name="height" value="0.05" units="cm"/>
      <inkml:brushProperty name="color" value="#0000FF"/>
    </inkml:brush>
  </inkml:definitions>
  <inkml:trace contextRef="#ctx0" brushRef="#br0">105 2 5396 0 0,'0'0'13340'0'0,"-10"-2"-12734"0"0,-1 10-133 0 0,1 0 1 0 0,-1 0-1 0 0,2 1 1 0 0,-1 0 0 0 0,-13 17-1 0 0,21-24-470 0 0,0 0 0 0 0,0 0 0 0 0,0 0 0 0 0,1 0 0 0 0,-1 1 0 0 0,1-1 0 0 0,-1 1 0 0 0,1-1 0 0 0,0 1 0 0 0,0-1 0 0 0,0 1 1 0 0,0 0-1 0 0,1 0 0 0 0,-1-1 0 0 0,1 1 0 0 0,-1 0 0 0 0,1 0 0 0 0,0 0 0 0 0,0 0 0 0 0,1-1 0 0 0,-1 1 0 0 0,0 0 0 0 0,1 0 0 0 0,0-1 0 0 0,-1 1 0 0 0,1 0 0 0 0,0-1 0 0 0,1 1 0 0 0,-1 0 0 0 0,0-1 0 0 0,1 0 0 0 0,-1 1 0 0 0,4 3 0 0 0,0-3-47 0 0,0 0 1 0 0,0 0-1 0 0,0 0 1 0 0,0 0-1 0 0,0-1 1 0 0,1 0-1 0 0,-1 0 1 0 0,1 0-1 0 0,-1-1 1 0 0,1 0-1 0 0,0 0 0 0 0,-1 0 1 0 0,10-1-1 0 0,-10 0-305 0 0,0 0-1 0 0,0 0 0 0 0,0-1 1 0 0,-1 1-1 0 0,1-1 1 0 0,0-1-1 0 0,7-2 0 0 0,-10 4-346 0 0,0-1-1 0 0,0 0 0 0 0,0 0 0 0 0,0-1 0 0 0,0 1 0 0 0,0 0 1 0 0,-1-1-1 0 0,1 1 0 0 0,0-1 0 0 0,-1 0 0 0 0,1 1 0 0 0,-1-1 1 0 0,0 0-1 0 0,1 0 0 0 0,-1 0 0 0 0,1-3 0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8.620"/>
    </inkml:context>
    <inkml:brush xml:id="br0">
      <inkml:brushProperty name="width" value="0.05" units="cm"/>
      <inkml:brushProperty name="height" value="0.05" units="cm"/>
      <inkml:brushProperty name="color" value="#0000FF"/>
    </inkml:brush>
  </inkml:definitions>
  <inkml:trace contextRef="#ctx0" brushRef="#br0">38 0 5184 0 0,'0'0'11904'0'0,"0"5"-11141"0"0,-2 27 1165 0 0,-11 56 0 0 0,-1 4-1712 0 0,11-59-488 0 0,-3 52-3320 0 0,12-83-576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8.984"/>
    </inkml:context>
    <inkml:brush xml:id="br0">
      <inkml:brushProperty name="width" value="0.05" units="cm"/>
      <inkml:brushProperty name="height" value="0.05" units="cm"/>
      <inkml:brushProperty name="color" value="#0000FF"/>
    </inkml:brush>
  </inkml:definitions>
  <inkml:trace contextRef="#ctx0" brushRef="#br0">101 1 8325 0 0,'0'0'12354'0'0,"-4"0"-11750"0"0,-2 2-512 0 0,0 1-1 0 0,1-1 1 0 0,-1 1-1 0 0,1 0 1 0 0,-1 0-1 0 0,1 0 1 0 0,0 1-1 0 0,0 0 0 0 0,1 0 1 0 0,-1 0-1 0 0,1 1 1 0 0,0-1-1 0 0,0 1 1 0 0,-6 10-1 0 0,8-12-105 0 0,0-1 0 0 0,0 1 0 0 0,0 0 0 0 0,1 0-1 0 0,0 0 1 0 0,-1 0 0 0 0,1 0 0 0 0,0 0 0 0 0,0 0 0 0 0,1 0-1 0 0,-1 1 1 0 0,1-1 0 0 0,0 0 0 0 0,-1 0 0 0 0,1 1 0 0 0,1-1-1 0 0,-1 0 1 0 0,0 0 0 0 0,1 0 0 0 0,0 1 0 0 0,0-1 0 0 0,0 0-1 0 0,0 0 1 0 0,0 0 0 0 0,0 0 0 0 0,1 0 0 0 0,0 0 0 0 0,-1-1-1 0 0,1 1 1 0 0,3 3 0 0 0,-3-4-90 0 0,0 0-1 0 0,0 0 1 0 0,0 0 0 0 0,0 0-1 0 0,1 0 1 0 0,-1-1-1 0 0,0 1 1 0 0,1-1 0 0 0,-1 0-1 0 0,1 0 1 0 0,0 0 0 0 0,-1 0-1 0 0,1 0 1 0 0,0 0-1 0 0,-1-1 1 0 0,1 1 0 0 0,0-1-1 0 0,0 0 1 0 0,4 0 0 0 0,-3 0-692 0 0,0-1 1 0 0,0 0 0 0 0,0-1 0 0 0,0 1 0 0 0,-1-1 0 0 0,1 1 0 0 0,0-1 0 0 0,4-3 0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09.740"/>
    </inkml:context>
    <inkml:brush xml:id="br0">
      <inkml:brushProperty name="width" value="0.05" units="cm"/>
      <inkml:brushProperty name="height" value="0.05" units="cm"/>
      <inkml:brushProperty name="color" value="#0000FF"/>
    </inkml:brush>
  </inkml:definitions>
  <inkml:trace contextRef="#ctx0" brushRef="#br0">177 1 4376 0 0,'0'0'8294'0'0,"-5"-1"-7218"0"0,-6 1-155 0 0,0 1 0 0 0,-1-1 0 0 0,1 2 0 0 0,0 0 0 0 0,0 0 0 0 0,-19 7 0 0 0,-37 17 131 0 0,67-26-1074 0 0,0 0 0 0 0,-1 0 1 0 0,1 0-1 0 0,0 0 0 0 0,-1 0 1 0 0,1 0-1 0 0,0 1 1 0 0,-1-1-1 0 0,1 0 0 0 0,0 0 1 0 0,-1 0-1 0 0,1 0 0 0 0,0 1 1 0 0,0-1-1 0 0,-1 0 1 0 0,1 0-1 0 0,0 1 0 0 0,0-1 1 0 0,-1 0-1 0 0,1 1 0 0 0,0-1 1 0 0,0 0-1 0 0,0 0 0 0 0,0 1 1 0 0,-1-1-1 0 0,1 0 1 0 0,0 1-1 0 0,0-1 0 0 0,0 0 1 0 0,0 1-1 0 0,0-1 0 0 0,0 0 1 0 0,0 1-1 0 0,0-1 1 0 0,0 0-1 0 0,0 1 0 0 0,0-1 1 0 0,0 0-1 0 0,0 1 0 0 0,0-1 1 0 0,0 0-1 0 0,1 1 1 0 0,-1 0-1 0 0,17 13-669 0 0,31 8-140 0 0,-44-20 727 0 0,8 3-37 0 0,47 24-1044 0 0,-57-28 1103 0 0,0 0 1 0 0,0 1 0 0 0,0-1-1 0 0,0 1 1 0 0,0 0-1 0 0,0 0 1 0 0,0 0 0 0 0,0 0-1 0 0,-1 0 1 0 0,1 0-1 0 0,-1 0 1 0 0,1 0 0 0 0,-1 1-1 0 0,0-1 1 0 0,0 0-1 0 0,0 1 1 0 0,0-1 0 0 0,-1 1-1 0 0,1-1 1 0 0,0 5-1 0 0,-1-4 190 0 0,-1 1-1 0 0,1-1 1 0 0,-1 0-1 0 0,0 0 1 0 0,0 0-1 0 0,0 0 1 0 0,0 0-1 0 0,-1 0 1 0 0,1 0-1 0 0,-1-1 1 0 0,0 1-1 0 0,0 0 1 0 0,0-1-1 0 0,0 0 1 0 0,0 1-1 0 0,0-1 1 0 0,-1 0-1 0 0,1 0 0 0 0,-1 0 1 0 0,1 0-1 0 0,-1 0 1 0 0,0-1-1 0 0,0 1 1 0 0,0-1-1 0 0,0 0 1 0 0,-5 2-1 0 0,-4 0-186 0 0,1 1 0 0 0,-1-2 0 0 0,0 1 0 0 0,0-2-1 0 0,-22 1 1 0 0,30-2-2196 0 0,21-3-3603 0 0,-3 1 1960 0 0,-2 0-1325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0.118"/>
    </inkml:context>
    <inkml:brush xml:id="br0">
      <inkml:brushProperty name="width" value="0.05" units="cm"/>
      <inkml:brushProperty name="height" value="0.05" units="cm"/>
      <inkml:brushProperty name="color" value="#0000FF"/>
    </inkml:brush>
  </inkml:definitions>
  <inkml:trace contextRef="#ctx0" brushRef="#br0">166 19 92 0 0,'0'0'14967'0'0,"-4"-3"-13999"0"0,1 1-795 0 0,0 0 0 0 0,-1 0 0 0 0,1 0 0 0 0,0 1 0 0 0,0 0 0 0 0,-1-1 0 0 0,1 1 0 0 0,-1 1-1 0 0,1-1 1 0 0,-1 0 0 0 0,1 1 0 0 0,-1 0 0 0 0,1 0 0 0 0,-1 0 0 0 0,1 0 0 0 0,-1 0 0 0 0,1 1-1 0 0,-1-1 1 0 0,1 1 0 0 0,-1 0 0 0 0,1 0 0 0 0,-1 1 0 0 0,1-1 0 0 0,0 1 0 0 0,0-1 0 0 0,0 1-1 0 0,0 0 1 0 0,0 0 0 0 0,0 0 0 0 0,0 1 0 0 0,-4 4 0 0 0,2-2-102 0 0,0 1 1 0 0,0 0-1 0 0,1-1 0 0 0,0 1 1 0 0,0 1-1 0 0,0-1 1 0 0,1 1-1 0 0,0-1 0 0 0,0 1 1 0 0,1 0-1 0 0,-1 0 1 0 0,1 0-1 0 0,1 1 0 0 0,0-1 1 0 0,-1 11-1 0 0,2-13-154 0 0,0-1 0 0 0,1 0 1 0 0,0 0-1 0 0,-1-1 0 0 0,1 1 0 0 0,1 0 0 0 0,-1 0 1 0 0,0 0-1 0 0,1-1 0 0 0,0 1 0 0 0,0 0 0 0 0,0-1 1 0 0,0 0-1 0 0,1 1 0 0 0,-1-1 0 0 0,1 0 0 0 0,0 0 1 0 0,0-1-1 0 0,0 1 0 0 0,0-1 0 0 0,0 1 0 0 0,1-1 1 0 0,-1 0-1 0 0,1 0 0 0 0,-1 0 0 0 0,7 1 0 0 0,28 2-3470 0 0,-34-6 2724 0 0,0 1 0 0 0,0-1 0 0 0,-1 0 0 0 0,1 0 0 0 0,0 0 0 0 0,0-1 1 0 0,-1 1-1 0 0,5-4 0 0 0,4-2-3636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0.542"/>
    </inkml:context>
    <inkml:brush xml:id="br0">
      <inkml:brushProperty name="width" value="0.05" units="cm"/>
      <inkml:brushProperty name="height" value="0.05" units="cm"/>
      <inkml:brushProperty name="color" value="#0000FF"/>
    </inkml:brush>
  </inkml:definitions>
  <inkml:trace contextRef="#ctx0" brushRef="#br0">133 2 12745 0 0,'0'0'5667'0'0,"-6"-1"-4777"0"0,1 0-726 0 0,0 1 1 0 0,1 0 0 0 0,-1 1-1 0 0,0-1 1 0 0,0 1-1 0 0,1 0 1 0 0,-1 0-1 0 0,0 0 1 0 0,1 0 0 0 0,-1 1-1 0 0,1 0 1 0 0,0 0-1 0 0,0 0 1 0 0,-1 1 0 0 0,1-1-1 0 0,1 1 1 0 0,-1 0-1 0 0,0 0 1 0 0,1 0 0 0 0,-7 8-1 0 0,7-7-248 0 0,-1 1 1 0 0,1-1-1 0 0,0 1 0 0 0,0 0 0 0 0,1 0 1 0 0,-1 0-1 0 0,1 1 0 0 0,0-1 0 0 0,-1 8 1 0 0,2-12 22 0 0,1 0 0 0 0,0 0 1 0 0,0 0-1 0 0,0 1 0 0 0,0-1 1 0 0,0 0-1 0 0,0 0 0 0 0,0 0 1 0 0,0 1-1 0 0,0-1 0 0 0,1 0 1 0 0,-1 0-1 0 0,0 0 0 0 0,1 0 1 0 0,-1 0-1 0 0,1 1 0 0 0,-1-1 1 0 0,1 0-1 0 0,1 2 0 0 0,-1-3-12 0 0,1 1 0 0 0,-1 0 0 0 0,1 0 0 0 0,-1 0 0 0 0,1-1 0 0 0,-1 1 0 0 0,1-1 0 0 0,-1 1 0 0 0,1-1 0 0 0,-1 0 0 0 0,1 0-1 0 0,0 1 1 0 0,-1-1 0 0 0,1 0 0 0 0,-1 0 0 0 0,1-1 0 0 0,0 1 0 0 0,-1 0 0 0 0,3-1 0 0 0,2-1-9 0 0,-1 1 0 0 0,0-1 0 0 0,0 0 0 0 0,0 0 0 0 0,-1-1 1 0 0,1 0-1 0 0,0 0 0 0 0,-1 0 0 0 0,0 0 0 0 0,1-1 0 0 0,-1 1 0 0 0,-1-1 0 0 0,1 0 1 0 0,-1 0-1 0 0,1-1 0 0 0,-1 1 0 0 0,0-1 0 0 0,-1 1 0 0 0,1-1 0 0 0,-1 0 0 0 0,0 0 1 0 0,0 0-1 0 0,0 0 0 0 0,1-7 0 0 0,-25 42 2907 0 0,20-20-2825 0 0,-1-1 1 0 0,1 0-1 0 0,0 1 0 0 0,1-1 1 0 0,0 18-1 0 0,1-25-181 0 0,0-1 1 0 0,0 0-1 0 0,0 1 0 0 0,0-1 0 0 0,0 1 0 0 0,1-1 0 0 0,-1 0 0 0 0,0 1 1 0 0,1-1-1 0 0,-1 0 0 0 0,1 0 0 0 0,-1 1 0 0 0,1-1 0 0 0,0 0 0 0 0,0 0 1 0 0,-1 0-1 0 0,1 0 0 0 0,0 0 0 0 0,2 2 0 0 0,-2-3-249 0 0,1 0 0 0 0,-1 1 0 0 0,1-1 0 0 0,-1 0 0 0 0,1 0 0 0 0,-1 0-1 0 0,1 0 1 0 0,-1 0 0 0 0,0 0 0 0 0,1-1 0 0 0,-1 1 0 0 0,1 0 0 0 0,-1-1 0 0 0,1 1 0 0 0,-1-1-1 0 0,0 1 1 0 0,1-1 0 0 0,-1 0 0 0 0,0 0 0 0 0,0 1 0 0 0,1-1 0 0 0,-1 0 0 0 0,1-2 0 0 0,11-7-4805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0.922"/>
    </inkml:context>
    <inkml:brush xml:id="br0">
      <inkml:brushProperty name="width" value="0.05" units="cm"/>
      <inkml:brushProperty name="height" value="0.05" units="cm"/>
      <inkml:brushProperty name="color" value="#0000FF"/>
    </inkml:brush>
  </inkml:definitions>
  <inkml:trace contextRef="#ctx0" brushRef="#br0">77 1 4036 0 0,'0'0'14736'0'0,"-9"19"-12162"0"0,-9 42-1596 0 0,-20 124 0 0 0,27-120-2314 0 0,10-48 79 0 0,8-19-1717 0 0,13-26-5310 0 0,-16 22 6120 0 0,4-5-3323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2.490"/>
    </inkml:context>
    <inkml:brush xml:id="br0">
      <inkml:brushProperty name="width" value="0.1" units="cm"/>
      <inkml:brushProperty name="height" value="0.1" units="cm"/>
    </inkml:brush>
  </inkml:definitions>
  <inkml:trace contextRef="#ctx0" brushRef="#br0">67 1 3524 0 0,'0'0'10709'0'0,"0"4"-10115"0"0,-1 24 579 0 0,-2 0 1 0 0,-10 47-1 0 0,-22 63-2219 0 0,20-82-1281 0 0,17-43-377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1.334"/>
    </inkml:context>
    <inkml:brush xml:id="br0">
      <inkml:brushProperty name="width" value="0.05" units="cm"/>
      <inkml:brushProperty name="height" value="0.05" units="cm"/>
      <inkml:brushProperty name="color" value="#0000FF"/>
    </inkml:brush>
  </inkml:definitions>
  <inkml:trace contextRef="#ctx0" brushRef="#br0">115 0 2996 0 0,'0'0'12513'0'0,"-2"6"-11417"0"0,-62 206 4724 0 0,29-65-6554 0 0,33-141 544 0 0,-7 39-419 0 0,7-15-2941 0 0,2-43-5955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1.721"/>
    </inkml:context>
    <inkml:brush xml:id="br0">
      <inkml:brushProperty name="width" value="0.05" units="cm"/>
      <inkml:brushProperty name="height" value="0.05" units="cm"/>
      <inkml:brushProperty name="color" value="#0000FF"/>
    </inkml:brush>
  </inkml:definitions>
  <inkml:trace contextRef="#ctx0" brushRef="#br0">0 0 8869 0 0,'0'0'10744'0'0,"24"11"-10359"0"0,-2-2-269 0 0,0-2-1 0 0,1 0 1 0 0,0-2 0 0 0,0-1 0 0 0,34 3 0 0 0,-36-6-723 0 0,0-1-1 0 0,28-3 1 0 0,-36 1-597 0 0,1 0 0 0 0,-1-1 0 0 0,0-1 0 0 0,16-6 0 0 0,-20 1-3376 0 0,-8 4 825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2.100"/>
    </inkml:context>
    <inkml:brush xml:id="br0">
      <inkml:brushProperty name="width" value="0.05" units="cm"/>
      <inkml:brushProperty name="height" value="0.05" units="cm"/>
      <inkml:brushProperty name="color" value="#0000FF"/>
    </inkml:brush>
  </inkml:definitions>
  <inkml:trace contextRef="#ctx0" brushRef="#br0">20 24 3848 0 0,'0'0'10125'0'0,"4"0"-9508"0"0,1 0-352 0 0,0 0 1 0 0,1 0-1 0 0,-1 0 0 0 0,0 0 1 0 0,0 1-1 0 0,0 0 0 0 0,0 0 1 0 0,0 0-1 0 0,0 1 0 0 0,0 0 0 0 0,0 0 1 0 0,0 0-1 0 0,-1 0 0 0 0,6 4 1 0 0,-16-18 116 0 0,-12-8-823 0 0,16 19 438 0 0,0-1 1 0 0,1 1-1 0 0,-1 0 1 0 0,0 0-1 0 0,1 0 0 0 0,-1 0 1 0 0,0 1-1 0 0,0-1 1 0 0,0 0-1 0 0,0 1 0 0 0,0 0 1 0 0,0-1-1 0 0,0 1 0 0 0,0 0 1 0 0,0 0-1 0 0,0 0 1 0 0,0 0-1 0 0,0 0 0 0 0,0 0 1 0 0,0 1-1 0 0,0-1 1 0 0,0 1-1 0 0,0-1 0 0 0,0 1 1 0 0,-2 1-1 0 0,2 0 10 0 0,0-1 0 0 0,0 1 0 0 0,0 0 0 0 0,0 0-1 0 0,0 1 1 0 0,1-1 0 0 0,-1 0 0 0 0,1 1 0 0 0,-1-1 0 0 0,1 1 0 0 0,0-1 0 0 0,0 1-1 0 0,0-1 1 0 0,0 1 0 0 0,1 0 0 0 0,-1 2 0 0 0,0 0-118 0 0,0-1-1 0 0,0 1 1 0 0,0-1 0 0 0,1 0-1 0 0,0 1 1 0 0,0-1 0 0 0,0 1 0 0 0,1-1-1 0 0,0 1 1 0 0,-1-1 0 0 0,1 0-1 0 0,1 1 1 0 0,-1-1 0 0 0,1 0 0 0 0,-1 0-1 0 0,1 0 1 0 0,0 0 0 0 0,1 0-1 0 0,-1 0 1 0 0,1-1 0 0 0,0 1-1 0 0,5 5 1 0 0,-5-7-224 0 0,0-1 1 0 0,0 1-1 0 0,-1-1 0 0 0,1 0 0 0 0,0 0 0 0 0,0 0 0 0 0,0 0 1 0 0,0-1-1 0 0,0 1 0 0 0,1-1 0 0 0,-1 0 0 0 0,0 1 1 0 0,0-2-1 0 0,0 1 0 0 0,0 0 0 0 0,5-2 0 0 0,1 1-4392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2.542"/>
    </inkml:context>
    <inkml:brush xml:id="br0">
      <inkml:brushProperty name="width" value="0.05" units="cm"/>
      <inkml:brushProperty name="height" value="0.05" units="cm"/>
      <inkml:brushProperty name="color" value="#0000FF"/>
    </inkml:brush>
  </inkml:definitions>
  <inkml:trace contextRef="#ctx0" brushRef="#br0">1 163 7433 0 0,'0'0'7641'0'0,"3"5"-7356"0"0,-2-4-311 0 0,1 2 248 0 0,-1 0 1 0 0,1 0-1 0 0,0 0 0 0 0,0-1 0 0 0,0 1 1 0 0,1-1-1 0 0,-1 0 0 0 0,0 1 0 0 0,1-1 0 0 0,0 0 1 0 0,-1-1-1 0 0,1 1 0 0 0,5 2 0 0 0,-7-4-225 0 0,0-1 0 0 0,-1 1 0 0 0,1-1-1 0 0,-1 1 1 0 0,1-1 0 0 0,0 1-1 0 0,-1-1 1 0 0,1 0 0 0 0,-1 1 0 0 0,0-1-1 0 0,1 0 1 0 0,-1 0 0 0 0,1 1-1 0 0,-1-1 1 0 0,0 0 0 0 0,0 0 0 0 0,1 1-1 0 0,-1-1 1 0 0,0 0 0 0 0,0 0-1 0 0,0 0 1 0 0,0 0 0 0 0,0 1 0 0 0,0-1-1 0 0,0 0 1 0 0,0 0 0 0 0,0 0-1 0 0,-1 0 1 0 0,-1-26-593 0 0,-12-56 763 0 0,10 27 3648 0 0,5 55-3841 0 0,-1 0-1 0 0,1 0 1 0 0,-1 1-1 0 0,1-1 0 0 0,0 0 1 0 0,-1 0-1 0 0,1 0 1 0 0,0 1-1 0 0,0-1 0 0 0,-1 0 1 0 0,1 1-1 0 0,0-1 1 0 0,0 1-1 0 0,0-1 1 0 0,0 1-1 0 0,0-1 0 0 0,0 1 1 0 0,0 0-1 0 0,0-1 1 0 0,0 1-1 0 0,0 0 0 0 0,0 0 1 0 0,0 0-1 0 0,0 0 1 0 0,0 0-1 0 0,0 0 1 0 0,1 0-1 0 0,36-1-444 0 0,-33 1 419 0 0,57-2-2078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2.920"/>
    </inkml:context>
    <inkml:brush xml:id="br0">
      <inkml:brushProperty name="width" value="0.05" units="cm"/>
      <inkml:brushProperty name="height" value="0.05" units="cm"/>
      <inkml:brushProperty name="color" value="#0000FF"/>
    </inkml:brush>
  </inkml:definitions>
  <inkml:trace contextRef="#ctx0" brushRef="#br0">13 238 9581 0 0,'0'0'8732'0'0,"0"4"-8305"0"0,2 37 1175 0 0,0 17-3042 0 0,-2-59 959 0 0,-1 1 0 0 0,0 0 0 0 0,1 0 0 0 0,-1 0 0 0 0,0 0 0 0 0,1 0 0 0 0,-1-1 0 0 0,1 1 0 0 0,-1 0 0 0 0,1-1 0 0 0,-7-8-7215 0 0,3 4 3173 0 0</inkml:trace>
  <inkml:trace contextRef="#ctx0" brushRef="#br0" timeOffset="1">34 43 7493 0 0,'0'0'5840'0'0,"9"-27"-5100"0"0,-9 22-96 0 0,8-2 300 0 0,-8 5 101 0 0,0 0-409 0 0,0 4-2101 0 0,0 2 521 0 0,0 3-656 0 0,0 0-952 0 0,0 0-2216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3.425"/>
    </inkml:context>
    <inkml:brush xml:id="br0">
      <inkml:brushProperty name="width" value="0.05" units="cm"/>
      <inkml:brushProperty name="height" value="0.05" units="cm"/>
      <inkml:brushProperty name="color" value="#0000FF"/>
    </inkml:brush>
  </inkml:definitions>
  <inkml:trace contextRef="#ctx0" brushRef="#br0">1 46 7233 0 0,'0'0'588'0'0,"0"4"-1415"0"0,0 26 12595 0 0,10-54-9086 0 0,-2 13-2608 0 0,2-1 0 0 0,-1 1-1 0 0,13-10 1 0 0,-21 21-68 0 0,0-1-1 0 0,-1 1 1 0 0,1 0-1 0 0,-1 0 0 0 0,1 0 1 0 0,-1 0-1 0 0,1 0 1 0 0,-1 0-1 0 0,1 0 0 0 0,0 0 1 0 0,-1 0-1 0 0,1 0 1 0 0,-1 1-1 0 0,1-1 1 0 0,-1 0-1 0 0,1 0 0 0 0,-1 0 1 0 0,1 1-1 0 0,-1-1 1 0 0,1 0-1 0 0,-1 1 0 0 0,1-1 1 0 0,-1 0-1 0 0,0 1 1 0 0,1-1-1 0 0,-1 1 0 0 0,1-1 1 0 0,-1 0-1 0 0,0 1 1 0 0,0-1-1 0 0,1 1 1 0 0,-1-1-1 0 0,0 1 0 0 0,0-1 1 0 0,1 1-1 0 0,-1-1 1 0 0,0 1-1 0 0,0 0 0 0 0,0-1 1 0 0,0 1-1 0 0,0 0 1 0 0,14 36 114 0 0,-8-20-637 0 0,1-8-3145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13.928"/>
    </inkml:context>
    <inkml:brush xml:id="br0">
      <inkml:brushProperty name="width" value="0.05" units="cm"/>
      <inkml:brushProperty name="height" value="0.05" units="cm"/>
      <inkml:brushProperty name="color" value="#0000FF"/>
    </inkml:brush>
  </inkml:definitions>
  <inkml:trace contextRef="#ctx0" brushRef="#br0">90 11 12117 0 0,'0'0'10428'0'0,"-19"-10"-10379"0"0,14 13-204 0 0,0 0 0 0 0,0 1 0 0 0,0 0 0 0 0,0 0-1 0 0,1 0 1 0 0,-1 0 0 0 0,1 1 0 0 0,0 0 0 0 0,0-1 0 0 0,1 2 0 0 0,0-1-1 0 0,0 0 1 0 0,0 1 0 0 0,0-1 0 0 0,1 1 0 0 0,0 0 0 0 0,0 0 0 0 0,-1 8-1 0 0,3-13 153 0 0,0 0-1 0 0,0-1 1 0 0,0 1-1 0 0,1 0 0 0 0,-1-1 1 0 0,0 1-1 0 0,0-1 0 0 0,1 1 1 0 0,-1-1-1 0 0,0 1 0 0 0,1-1 1 0 0,-1 1-1 0 0,0-1 0 0 0,1 1 1 0 0,-1-1-1 0 0,1 1 1 0 0,-1-1-1 0 0,1 0 0 0 0,-1 1 1 0 0,1-1-1 0 0,-1 0 0 0 0,1 1 1 0 0,-1-1-1 0 0,1 0 0 0 0,0 0 1 0 0,-1 1-1 0 0,1-1 0 0 0,-1 0 1 0 0,1 0-1 0 0,0 0 1 0 0,-1 0-1 0 0,1 0 0 0 0,0 0 1 0 0,-1 0-1 0 0,1 0 0 0 0,-1 0 1 0 0,1 0-1 0 0,0 0 0 0 0,-1 0 1 0 0,1-1-1 0 0,-1 1 0 0 0,1 0 1 0 0,0 0-1 0 0,-1-1 1 0 0,1 1-1 0 0,-1 0 0 0 0,1-1 1 0 0,-1 1-1 0 0,1-1 0 0 0,0 0 1 0 0,29-15 116 0 0,-25 12-113 0 0,0-1 0 0 0,0 0 0 0 0,-1 0 0 0 0,1 0 0 0 0,-1 0-1 0 0,0 0 1 0 0,-1-1 0 0 0,1 0 0 0 0,-1 0 0 0 0,0 0 0 0 0,2-8-1 0 0,-5 14-109 0 0,0 40 1284 0 0,4 41-410 0 0,-1-58-849 0 0,-2 1 0 0 0,0 0 0 0 0,-2 0 0 0 0,-7 42 0 0 0,3-39 35 0 0,4-18-6 0 0,0-1 1 0 0,-1 1-1 0 0,0-1 1 0 0,0 0-1 0 0,-1 0 1 0 0,0 0-1 0 0,-1 0 1 0 0,0-1-1 0 0,0 1 1 0 0,0-1-1 0 0,-7 8 1 0 0,11-14 84 0 0,-1 0 1 0 0,1-1 0 0 0,-1 1 0 0 0,1-1-1 0 0,0 0 1 0 0,-1 1 0 0 0,1-1 0 0 0,-1 1 0 0 0,1-1-1 0 0,-1 0 1 0 0,0 1 0 0 0,1-1 0 0 0,-1 0-1 0 0,1 1 1 0 0,-1-1 0 0 0,1 0 0 0 0,-1 0 0 0 0,0 0-1 0 0,1 0 1 0 0,-1 0 0 0 0,0 1 0 0 0,1-1 0 0 0,-1 0-1 0 0,0 0 1 0 0,1-1 0 0 0,-1 1 0 0 0,1 0-1 0 0,-1 0 1 0 0,0 0 0 0 0,1 0 0 0 0,-1 0 0 0 0,0-1-1 0 0,1 1 1 0 0,-1 0 0 0 0,1-1 0 0 0,-1 1-1 0 0,1 0 1 0 0,-1-1 0 0 0,1 1 0 0 0,-1-1 0 0 0,0 0-1 0 0,-6-12-2506 0 0,4-3-6370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7.520"/>
    </inkml:context>
    <inkml:brush xml:id="br0">
      <inkml:brushProperty name="width" value="0.05" units="cm"/>
      <inkml:brushProperty name="height" value="0.05" units="cm"/>
      <inkml:brushProperty name="color" value="#0000FF"/>
    </inkml:brush>
  </inkml:definitions>
  <inkml:trace contextRef="#ctx0" brushRef="#br0">29 1 4788 0 0,'0'0'13561'0'0,"0"5"-12207"0"0,0 4-748 0 0,0 0-1 0 0,-1 0 1 0 0,0 0 0 0 0,-1 0-1 0 0,0 0 1 0 0,0 0 0 0 0,-6 15-1 0 0,2-13-1906 0 0,0 0-3429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7.946"/>
    </inkml:context>
    <inkml:brush xml:id="br0">
      <inkml:brushProperty name="width" value="0.05" units="cm"/>
      <inkml:brushProperty name="height" value="0.05" units="cm"/>
      <inkml:brushProperty name="color" value="#0000FF"/>
    </inkml:brush>
  </inkml:definitions>
  <inkml:trace contextRef="#ctx0" brushRef="#br0">0 8 10649 0 0,'0'0'8717'0'0,"4"-7"-12470"0"0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8.325"/>
    </inkml:context>
    <inkml:brush xml:id="br0">
      <inkml:brushProperty name="width" value="0.05" units="cm"/>
      <inkml:brushProperty name="height" value="0.05" units="cm"/>
      <inkml:brushProperty name="color" value="#0000FF"/>
    </inkml:brush>
  </inkml:definitions>
  <inkml:trace contextRef="#ctx0" brushRef="#br0">11 0 5945 0 0,'0'0'12209'0'0,"0"5"-11574"0"0,0 3-243 0 0,1 9 351 0 0,-2 0 1 0 0,0 0 0 0 0,-5 29 0 0 0,5-46-753 0 0,1 0-1 0 0,0 0 1 0 0,-1 1 0 0 0,1-1 0 0 0,0 0-1 0 0,0 1 1 0 0,0-1 0 0 0,-1 1-1 0 0,1-1 1 0 0,0 0 0 0 0,0 1 0 0 0,0-1-1 0 0,0 1 1 0 0,0-1 0 0 0,0 0-1 0 0,0 1 1 0 0,0-1 0 0 0,0 1 0 0 0,0-1-1 0 0,0 0 1 0 0,0 1 0 0 0,0-1-1 0 0,0 1 1 0 0,0-1 0 0 0,0 0 0 0 0,1 1-1 0 0,-1-1 1 0 0,0 1 0 0 0,0-1-1 0 0,0 0 1 0 0,1 1 0 0 0,-1-1 0 0 0,0 0-1 0 0,1 1 1 0 0,11-10 208 0 0,14-22 198 0 0,-21 23-455 0 0,1-1-1 0 0,0 1 1 0 0,1 0 0 0 0,0 1-1 0 0,0 0 1 0 0,13-10-1 0 0,-18 15 63 0 0,0 1 0 0 0,1 0 0 0 0,-1 0-1 0 0,0 0 1 0 0,0 1 0 0 0,0-1 0 0 0,1 0-1 0 0,-1 1 1 0 0,0-1 0 0 0,0 1 0 0 0,1 0-1 0 0,-1 0 1 0 0,1 0 0 0 0,-1 0 0 0 0,0 0 0 0 0,1 1-1 0 0,-1-1 1 0 0,0 1 0 0 0,0-1 0 0 0,1 1-1 0 0,-1 0 1 0 0,0 0 0 0 0,0 0 0 0 0,0 0 0 0 0,0 0-1 0 0,0 0 1 0 0,0 1 0 0 0,0-1 0 0 0,0 1-1 0 0,-1-1 1 0 0,1 1 0 0 0,0 0 0 0 0,-1 0-1 0 0,0-1 1 0 0,2 4 0 0 0,1 0-44 0 0,0 1 0 0 0,0 0 1 0 0,-1-1-1 0 0,0 2 0 0 0,0-1 0 0 0,4 12 1 0 0,4 9-1351 0 0,-6-22-1845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9T04:40:32.986"/>
    </inkml:context>
    <inkml:brush xml:id="br0">
      <inkml:brushProperty name="width" value="0.05" units="cm"/>
      <inkml:brushProperty name="height" value="0.3" units="cm"/>
      <inkml:brushProperty name="ignorePressure" value="1"/>
      <inkml:brushProperty name="inkEffects" value="pencil"/>
    </inkml:brush>
  </inkml:definitions>
  <inkml:trace contextRef="#ctx0" brushRef="#br0">1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2.863"/>
    </inkml:context>
    <inkml:brush xml:id="br0">
      <inkml:brushProperty name="width" value="0.1" units="cm"/>
      <inkml:brushProperty name="height" value="0.1" units="cm"/>
    </inkml:brush>
  </inkml:definitions>
  <inkml:trace contextRef="#ctx0" brushRef="#br0">0 1 4136 0 0,'0'0'11284'0'0,"17"1"-11066"0"0,76 9 491 0 0,-5-1-5158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9.407"/>
    </inkml:context>
    <inkml:brush xml:id="br0">
      <inkml:brushProperty name="width" value="0.05" units="cm"/>
      <inkml:brushProperty name="height" value="0.05" units="cm"/>
      <inkml:brushProperty name="color" value="#0000FF"/>
    </inkml:brush>
  </inkml:definitions>
  <inkml:trace contextRef="#ctx0" brushRef="#br0">51 3 352 0 0,'4'-2'17343'0'0,"-8"8"-16995"0"0,1 1 1 0 0,1 0 0 0 0,0 0-1 0 0,0 0 1 0 0,0 0-1 0 0,1 1 1 0 0,0-1-1 0 0,0 0 1 0 0,1 11-1 0 0,-4 19 135 0 0,-5 6-1025 0 0,-10 67 1584 0 0,16-72-5106 0 0,1 0-4729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39.831"/>
    </inkml:context>
    <inkml:brush xml:id="br0">
      <inkml:brushProperty name="width" value="0.05" units="cm"/>
      <inkml:brushProperty name="height" value="0.05" units="cm"/>
      <inkml:brushProperty name="color" value="#0000FF"/>
    </inkml:brush>
  </inkml:definitions>
  <inkml:trace contextRef="#ctx0" brushRef="#br0">1 35 5533 0 0,'0'0'8573'0'0,"4"-1"-7972"0"0,18-3 233 0 0,1 2-1 0 0,36 1 0 0 0,38-4-3367 0 0,-87 3-251 0 0,1 0 1 0 0,-1 0-1 0 0,21-9 0 0 0,-19 6-749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0.376"/>
    </inkml:context>
    <inkml:brush xml:id="br0">
      <inkml:brushProperty name="width" value="0.05" units="cm"/>
      <inkml:brushProperty name="height" value="0.05" units="cm"/>
      <inkml:brushProperty name="color" value="#0000FF"/>
    </inkml:brush>
  </inkml:definitions>
  <inkml:trace contextRef="#ctx0" brushRef="#br0">9 0 8489 0 0,'0'0'2309'0'0,"1"5"-1175"0"0,4 41 958 0 0,-3 0-1 0 0,-2-1 1 0 0,-8 76-1 0 0,0-53-1189 0 0,8-68-1001 0 0,30-11-1192 0 0,-20 5 1226 0 0,0 0-1 0 0,1-1 1 0 0,-2 0 0 0 0,1-1-1 0 0,-1 0 1 0 0,-1 0 0 0 0,1-1 0 0 0,7-10-1 0 0,-16 22 145 0 0,-1 0-1 0 0,1 0 0 0 0,0 0 0 0 0,1 1 0 0 0,-1-1 0 0 0,1 0 0 0 0,-1 0 0 0 0,1 0 0 0 0,0 0 0 0 0,0 0 1 0 0,0 0-1 0 0,0 0 0 0 0,1-1 0 0 0,3 6 0 0 0,-3-3-55 0 0,1 0 0 0 0,-1 0 0 0 0,1-1 0 0 0,1 1 1 0 0,-1-1-1 0 0,1 0 0 0 0,-1 0 0 0 0,1 0 0 0 0,6 4 0 0 0,-7-7-48 0 0,0 0 0 0 0,0 0 0 0 0,0 0 0 0 0,0 0 0 0 0,1 0 0 0 0,-1-1 0 0 0,0 1 0 0 0,0-1 0 0 0,0 0 0 0 0,0 0 0 0 0,1 0 0 0 0,-1-1 0 0 0,0 1 0 0 0,0-1 0 0 0,0 1 0 0 0,0-1 0 0 0,0 0 0 0 0,0 0-1 0 0,0-1 1 0 0,0 1 0 0 0,0-1 0 0 0,0 1 0 0 0,-1-1 0 0 0,1 0 0 0 0,-1 0 0 0 0,1 0 0 0 0,-1 0 0 0 0,3-3 0 0 0,-4 3 16 0 0,1 1 0 0 0,-1-1 0 0 0,1 0 0 0 0,-1 0 0 0 0,1 0 0 0 0,-1 0 0 0 0,0 0 0 0 0,0 0 0 0 0,0 0 0 0 0,0 0 0 0 0,-1 0 0 0 0,1-1 0 0 0,0 1 0 0 0,-1 0 0 0 0,0 0 0 0 0,1-1 0 0 0,-1 1 0 0 0,0 0 0 0 0,0-1 0 0 0,0 1 0 0 0,-1 0 0 0 0,1-1 1 0 0,0 1-1 0 0,-1 0 0 0 0,0-1 0 0 0,1 1 0 0 0,-1 0 0 0 0,0 0 0 0 0,0 0 0 0 0,0 0 0 0 0,-1 0 0 0 0,1 0 0 0 0,0 0 0 0 0,-1 0 0 0 0,1 0 0 0 0,-1 1 0 0 0,-3-3 0 0 0,5 3 12 0 0,-1 0 0 0 0,0 1 0 0 0,1-1 0 0 0,-1 1 0 0 0,0-1 0 0 0,1 1 0 0 0,-1-1 0 0 0,0 1 0 0 0,0-1 1 0 0,0 1-1 0 0,1 0 0 0 0,-1-1 0 0 0,0 1 0 0 0,0 0 0 0 0,0 0 0 0 0,0 0 0 0 0,0 0 0 0 0,1 0 0 0 0,-1 0 0 0 0,0 0 0 0 0,0 0 0 0 0,0 0 0 0 0,0 0 1 0 0,0 0-1 0 0,1 0 0 0 0,-1 1 0 0 0,0-1 0 0 0,0 0 0 0 0,0 1 0 0 0,1-1 0 0 0,-1 0 0 0 0,-1 2 0 0 0,0 0 10 0 0,0 0-1 0 0,0 0 1 0 0,0 0-1 0 0,1 0 1 0 0,-1 1-1 0 0,1-1 1 0 0,-1 1 0 0 0,1-1-1 0 0,0 1 1 0 0,-1 4-1 0 0,-1-1-42 0 0,2 0 0 0 0,-1 1 0 0 0,1-1 0 0 0,0 1 0 0 0,0-1 0 0 0,1 1 0 0 0,-1-1 0 0 0,2 1 0 0 0,0 10 0 0 0,0-14-16 0 0,0 0-1 0 0,0-1 1 0 0,0 1-1 0 0,0 0 1 0 0,1-1-1 0 0,-1 1 1 0 0,1-1-1 0 0,-1 0 1 0 0,1 1-1 0 0,0-1 1 0 0,0 0-1 0 0,0 0 1 0 0,0 0-1 0 0,1 0 1 0 0,-1-1-1 0 0,0 1 1 0 0,1-1-1 0 0,-1 1 1 0 0,1-1 0 0 0,-1 0-1 0 0,1 0 1 0 0,0 0-1 0 0,4 1 1 0 0,28-2-2735 0 0,4-12-5536 0 0,-30 8 2593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0.883"/>
    </inkml:context>
    <inkml:brush xml:id="br0">
      <inkml:brushProperty name="width" value="0.05" units="cm"/>
      <inkml:brushProperty name="height" value="0.05" units="cm"/>
      <inkml:brushProperty name="color" value="#0000FF"/>
    </inkml:brush>
  </inkml:definitions>
  <inkml:trace contextRef="#ctx0" brushRef="#br0">0 1 3588 0 0,'0'0'12188'0'0,"3"5"-10819"0"0,59 131 2887 0 0,-21-42-6208 0 0,-30-73-562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1.292"/>
    </inkml:context>
    <inkml:brush xml:id="br0">
      <inkml:brushProperty name="width" value="0.05" units="cm"/>
      <inkml:brushProperty name="height" value="0.05" units="cm"/>
      <inkml:brushProperty name="color" value="#0000FF"/>
    </inkml:brush>
  </inkml:definitions>
  <inkml:trace contextRef="#ctx0" brushRef="#br0">171 1 5673 0 0,'-2'4'5525'0'0,"-5"11"-3999"0"0,-17 37 2346 0 0,-31 93-1 0 0,46-114-3800 0 0,-2 0 0 0 0,0 0 0 0 0,-22 39 0 0 0,31-66-681 0 0,-10 14 1404 0 0,7-13-3299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1.671"/>
    </inkml:context>
    <inkml:brush xml:id="br0">
      <inkml:brushProperty name="width" value="0.05" units="cm"/>
      <inkml:brushProperty name="height" value="0.05" units="cm"/>
      <inkml:brushProperty name="color" value="#0000FF"/>
    </inkml:brush>
  </inkml:definitions>
  <inkml:trace contextRef="#ctx0" brushRef="#br0">46 0 9521 0 0,'0'0'8361'0'0,"-5"5"-7747"0"0,1 0-447 0 0,0 0 1 0 0,0 1-1 0 0,1 0 0 0 0,-1-1 0 0 0,1 1 0 0 0,0 1 0 0 0,1-1 0 0 0,-1 0 0 0 0,1 1 0 0 0,1-1 0 0 0,-2 8 0 0 0,1-2-235 0 0,1-1 0 0 0,0 1-1 0 0,0-1 1 0 0,1 1 0 0 0,1-1 0 0 0,2 17-1 0 0,-3-27 35 0 0,0 0-1 0 0,1 0 0 0 0,-1 0 1 0 0,0 0-1 0 0,1 0 1 0 0,-1 0-1 0 0,0 0 0 0 0,1 0 1 0 0,-1 0-1 0 0,1 0 0 0 0,0 0 1 0 0,-1 0-1 0 0,1-1 1 0 0,0 1-1 0 0,-1 0 0 0 0,1 0 1 0 0,0-1-1 0 0,0 1 1 0 0,-1-1-1 0 0,1 1 0 0 0,0 0 1 0 0,0-1-1 0 0,0 0 0 0 0,0 1 1 0 0,0-1-1 0 0,0 0 1 0 0,0 1-1 0 0,0-1 0 0 0,0 0 1 0 0,0 0-1 0 0,0 0 1 0 0,0 0-1 0 0,0 0 0 0 0,0 0 1 0 0,0 0-1 0 0,0 0 1 0 0,0 0-1 0 0,0 0 0 0 0,0-1 1 0 0,0 1-1 0 0,0 0 0 0 0,0-1 1 0 0,0 1-1 0 0,0 0 1 0 0,0-1-1 0 0,0 0 0 0 0,-1 1 1 0 0,1-1-1 0 0,0 1 1 0 0,1-2-1 0 0,4-2-175 0 0,0 0 1 0 0,0-1-1 0 0,0 1 0 0 0,-1-1 1 0 0,9-9-1 0 0,-10 8 94 0 0,-1 1 1 0 0,0-1-1 0 0,0 0 0 0 0,0 0 0 0 0,-1 0 0 0 0,1 0 0 0 0,-2 0 0 0 0,1-1 1 0 0,0-6-1 0 0,-1 10 100 0 0,0-1 1 0 0,-1 1 0 0 0,0-1-1 0 0,1 1 1 0 0,-1-1 0 0 0,-1 1-1 0 0,1-1 1 0 0,0 1 0 0 0,-1 0-1 0 0,0-1 1 0 0,0 1 0 0 0,0-1-1 0 0,0 1 1 0 0,0 0 0 0 0,-1 0-1 0 0,0 0 1 0 0,1 0-1 0 0,-3-3 1 0 0,3 5 71 0 0,0 0 1 0 0,0 0-1 0 0,0 0 0 0 0,-1 1 1 0 0,1-1-1 0 0,0 0 1 0 0,0 1-1 0 0,0-1 0 0 0,-1 0 1 0 0,1 1-1 0 0,0 0 0 0 0,0-1 1 0 0,-1 1-1 0 0,1 0 0 0 0,0 0 1 0 0,-1 0-1 0 0,1-1 0 0 0,0 2 1 0 0,-1-1-1 0 0,1 0 0 0 0,0 0 1 0 0,-1 0-1 0 0,1 0 0 0 0,0 1 1 0 0,-1-1-1 0 0,1 1 1 0 0,0-1-1 0 0,0 1 0 0 0,-1-1 1 0 0,1 1-1 0 0,0 0 0 0 0,0 0 1 0 0,0-1-1 0 0,0 1 0 0 0,-2 2 1 0 0,-15 16-1602 0 0,6-1-5181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2.051"/>
    </inkml:context>
    <inkml:brush xml:id="br0">
      <inkml:brushProperty name="width" value="0.05" units="cm"/>
      <inkml:brushProperty name="height" value="0.05" units="cm"/>
      <inkml:brushProperty name="color" value="#0000FF"/>
    </inkml:brush>
  </inkml:definitions>
  <inkml:trace contextRef="#ctx0" brushRef="#br0">73 0 2904 0 0,'0'0'17305'0'0,"-1"19"-15897"0"0,-10 33-540 0 0,-21 58 0 0 0,5-16-2321 0 0,26-73-1029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2.457"/>
    </inkml:context>
    <inkml:brush xml:id="br0">
      <inkml:brushProperty name="width" value="0.05" units="cm"/>
      <inkml:brushProperty name="height" value="0.05" units="cm"/>
      <inkml:brushProperty name="color" value="#0000FF"/>
    </inkml:brush>
  </inkml:definitions>
  <inkml:trace contextRef="#ctx0" brushRef="#br0">39 1 4788 0 0,'0'0'9325'0'0,"-2"5"-7857"0"0,-5 13 257 0 0,1 0-1 0 0,-6 26 1 0 0,8-26-1276 0 0,1 0 1 0 0,-1 35-1 0 0,4-52-478 0 0,0 0-1 0 0,0 0 1 0 0,0 0 0 0 0,0 0-1 0 0,0 0 1 0 0,0 1-1 0 0,0-1 1 0 0,0 0-1 0 0,1 0 1 0 0,-1 0-1 0 0,0 0 1 0 0,1 0 0 0 0,-1 0-1 0 0,1 0 1 0 0,-1 0-1 0 0,1 0 1 0 0,-1 0-1 0 0,1 0 1 0 0,0 0-1 0 0,-1 0 1 0 0,1 0 0 0 0,0 0-1 0 0,0 0 1 0 0,0-1-1 0 0,0 1 1 0 0,0 0-1 0 0,0-1 1 0 0,1 2-1 0 0,1-2-23 0 0,-1 1-1 0 0,0-1 0 0 0,1 0 0 0 0,-1 0 1 0 0,0 0-1 0 0,1-1 0 0 0,-1 1 0 0 0,0 0 1 0 0,1-1-1 0 0,-1 1 0 0 0,0-1 1 0 0,0 0-1 0 0,3-1 0 0 0,5-3-36 0 0,0 0-1 0 0,0-1 1 0 0,-1 0-1 0 0,17-14 1 0 0,-22 16-108 0 0,0-1 0 0 0,0 0 0 0 0,0 0 0 0 0,-1-1 0 0 0,0 1 0 0 0,0-1 0 0 0,0 0 0 0 0,-1 1 0 0 0,2-8 0 0 0,4-32-7713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3.258"/>
    </inkml:context>
    <inkml:brush xml:id="br0">
      <inkml:brushProperty name="width" value="0.05" units="cm"/>
      <inkml:brushProperty name="height" value="0.05" units="cm"/>
      <inkml:brushProperty name="color" value="#0000FF"/>
    </inkml:brush>
  </inkml:definitions>
  <inkml:trace contextRef="#ctx0" brushRef="#br0">0 41 3364 0 0,'0'0'11746'0'0,"0"4"-10543"0"0,0 67 4006 0 0,0-71-5082 0 0,21-16 329 0 0,42-58-544 0 0,-58 139 352 0 0,-5-64-298 0 0,0-1 0 0 0,0 1 0 0 0,-1-1 1 0 0,1 1-1 0 0,0 0 0 0 0,0-1 0 0 0,0 1 0 0 0,0 0 1 0 0,0-1-1 0 0,0 1 0 0 0,1 0 0 0 0,-1-1 0 0 0,0 1 1 0 0,0 0-1 0 0,0-1 0 0 0,1 1 0 0 0,-1 0 1 0 0,0-1-1 0 0,1 1 0 0 0,-1-1 0 0 0,0 1 0 0 0,1-1 1 0 0,-1 1-1 0 0,1-1 0 0 0,-1 1 0 0 0,1-1 0 0 0,-1 1 1 0 0,1-1-1 0 0,-1 1 0 0 0,1-1 0 0 0,-1 0 0 0 0,2 1 1 0 0,18-11-582 0 0,14-31-553 0 0,-28 31 636 0 0,-3 4 486 0 0,1-1-1 0 0,-1 1 1 0 0,1 0-1 0 0,1 0 1 0 0,5-5 0 0 0,-10 10 87 0 0,1 1 0 0 0,-1-1 0 0 0,1 1 1 0 0,0-1-1 0 0,-1 1 0 0 0,1-1 0 0 0,0 1 1 0 0,-1-1-1 0 0,1 1 0 0 0,0 0 0 0 0,0 0 1 0 0,-1-1-1 0 0,1 1 0 0 0,0 0 0 0 0,0 0 1 0 0,-1 0-1 0 0,1 0 0 0 0,0 0 0 0 0,0 0 1 0 0,-1 0-1 0 0,3 0 0 0 0,-2 1 49 0 0,0-1 1 0 0,0 1-1 0 0,0 0 0 0 0,1 0 1 0 0,-1 0-1 0 0,0 0 0 0 0,0 0 0 0 0,-1 0 1 0 0,1 0-1 0 0,0 0 0 0 0,0 0 1 0 0,0 0-1 0 0,-1 0 0 0 0,1 1 0 0 0,0-1 1 0 0,-1 0-1 0 0,1 2 0 0 0,9 30 685 0 0,-8-26-702 0 0,0 1 1 0 0,0-1 0 0 0,1 0 0 0 0,0 0 0 0 0,0 0 0 0 0,6 9 0 0 0,-8-14-132 0 0,0-1 0 0 0,1 0 0 0 0,-1 0 0 0 0,0 0 0 0 0,0 0 0 0 0,1 0 0 0 0,-1 0 0 0 0,1 0 0 0 0,-1 0 0 0 0,1-1 0 0 0,-1 1 0 0 0,1-1 0 0 0,-1 1 0 0 0,1-1 0 0 0,0 1 0 0 0,-1-1 0 0 0,1 0 0 0 0,-1 0 0 0 0,1 0 0 0 0,0 0 0 0 0,-1 0 0 0 0,1 0 0 0 0,0 0 0 0 0,-1 0 0 0 0,1-1 0 0 0,0 1 1 0 0,-1-1-1 0 0,1 1 0 0 0,-1-1 0 0 0,1 0 0 0 0,-1 1 0 0 0,1-1 0 0 0,-1 0 0 0 0,0 0 0 0 0,2-1 0 0 0,34-26-3046 0 0,-19 4-5320 0 0,-14 17 3394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3.761"/>
    </inkml:context>
    <inkml:brush xml:id="br0">
      <inkml:brushProperty name="width" value="0.05" units="cm"/>
      <inkml:brushProperty name="height" value="0.05" units="cm"/>
      <inkml:brushProperty name="color" value="#0000FF"/>
    </inkml:brush>
  </inkml:definitions>
  <inkml:trace contextRef="#ctx0" brushRef="#br0">45 83 612 0 0,'0'0'13168'0'0,"5"1"-12756"0"0,-3-1-241 0 0,1 0 0 0 0,0 0 0 0 0,-1 0-1 0 0,1 0 1 0 0,-1 0 0 0 0,1 0 0 0 0,0-1 0 0 0,-1 1 0 0 0,1-1 0 0 0,-1 1-1 0 0,1-1 1 0 0,-1 0 0 0 0,0 0 0 0 0,1 0 0 0 0,-1-1 0 0 0,0 1 0 0 0,0-1-1 0 0,0 1 1 0 0,2-3 0 0 0,-3 3-363 0 0,0 0 0 0 0,0-1 0 0 0,0 0-1 0 0,0 1 1 0 0,0-1 0 0 0,-1 1 0 0 0,1-1 0 0 0,-1 0 0 0 0,1 0-1 0 0,-1 1 1 0 0,0-1 0 0 0,0 0 0 0 0,0-3 0 0 0,1 3 95 0 0,-1 1 1 0 0,0-1 0 0 0,0 0 0 0 0,-1 0-1 0 0,1 0 1 0 0,0 0 0 0 0,-1 0 0 0 0,1 1-1 0 0,-1-1 1 0 0,1 0 0 0 0,-1 0-1 0 0,0 1 1 0 0,1-1 0 0 0,-1 1 0 0 0,0-1-1 0 0,0 0 1 0 0,-1 1 0 0 0,1 0 0 0 0,0-1-1 0 0,0 1 1 0 0,-1 0 0 0 0,1-1-1 0 0,-1 1 1 0 0,-1-1 0 0 0,2 2 242 0 0,0 0 0 0 0,-1 0-1 0 0,1-1 1 0 0,0 1 0 0 0,0 1 0 0 0,-1-1 0 0 0,1 0-1 0 0,0 0 1 0 0,-1 0 0 0 0,1 1 0 0 0,0-1 0 0 0,0 0-1 0 0,-1 1 1 0 0,1-1 0 0 0,0 1 0 0 0,0 0 0 0 0,0-1-1 0 0,0 1 1 0 0,0 0 0 0 0,0 0 0 0 0,0-1 0 0 0,0 1-1 0 0,0 0 1 0 0,0 0 0 0 0,0 0 0 0 0,1 0 0 0 0,-1 0-1 0 0,0 1 1 0 0,0-1 0 0 0,1 0 0 0 0,-1 0 0 0 0,1 0-1 0 0,0 1 1 0 0,-1 1 0 0 0,-13 22 1210 0 0,-18 43-47 0 0,31-65-1300 0 0,0 0 1 0 0,0 1-1 0 0,0-1 1 0 0,0 0-1 0 0,0 1 1 0 0,1-1-1 0 0,-1 0 1 0 0,1 1-1 0 0,0-1 1 0 0,0 1 0 0 0,1-1-1 0 0,-1 1 1 0 0,1-1-1 0 0,-1 0 1 0 0,1 1-1 0 0,0-1 1 0 0,2 4-1 0 0,-2-5-69 0 0,1 0 0 0 0,0-1 0 0 0,0 1-1 0 0,-1-1 1 0 0,1 0 0 0 0,0 0 0 0 0,0 1-1 0 0,0-1 1 0 0,0 0 0 0 0,0-1 0 0 0,1 1 0 0 0,-1 0-1 0 0,0-1 1 0 0,0 1 0 0 0,1-1 0 0 0,-1 1-1 0 0,0-1 1 0 0,0 0 0 0 0,1 0 0 0 0,-1 0 0 0 0,0 0-1 0 0,1-1 1 0 0,2 0 0 0 0,58-13-2738 0 0,-56 12 2046 0 0,16-5-4674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3.427"/>
    </inkml:context>
    <inkml:brush xml:id="br0">
      <inkml:brushProperty name="width" value="0.1" units="cm"/>
      <inkml:brushProperty name="height" value="0.1" units="cm"/>
    </inkml:brush>
  </inkml:definitions>
  <inkml:trace contextRef="#ctx0" brushRef="#br0">98 1 3148 0 0,'0'0'8808'0'0,"-26"18"-4661"0"0,25-17-4031 0 0,-46 38 3585 0 0,44-37-3728 0 0,1 1-1 0 0,0 0 1 0 0,0 0 0 0 0,0 0-1 0 0,0 0 1 0 0,0 0 0 0 0,1 0-1 0 0,-1 0 1 0 0,1 0 0 0 0,0 1-1 0 0,0-1 1 0 0,0 1 0 0 0,1-1-1 0 0,-1 1 1 0 0,1 4-1 0 0,-1-7-57 0 0,1 0-1 0 0,0 0 0 0 0,0 1 0 0 0,0-1 1 0 0,1 0-1 0 0,-1 0 0 0 0,0 1 0 0 0,0-1 0 0 0,1 0 1 0 0,-1 0-1 0 0,0 1 0 0 0,1-1 0 0 0,-1 0 0 0 0,1 0 1 0 0,0 0-1 0 0,-1 0 0 0 0,1 0 0 0 0,1 1 0 0 0,-1-1 32 0 0,-1-1-1 0 0,1 0 0 0 0,0 1 0 0 0,-1-1 0 0 0,1 0 0 0 0,0 0 1 0 0,-1 1-1 0 0,1-1 0 0 0,0 0 0 0 0,0 0 0 0 0,-1 0 0 0 0,1 0 1 0 0,0 0-1 0 0,0 0 0 0 0,-1 0 0 0 0,1 0 0 0 0,0-1 0 0 0,0 1 1 0 0,-1 0-1 0 0,1 0 0 0 0,0 0 0 0 0,0-1 0 0 0,3-1-114 0 0,-1 0 0 0 0,0 0 0 0 0,0 0 1 0 0,1 0-1 0 0,-1-1 0 0 0,-1 1 0 0 0,1-1 0 0 0,0 0 0 0 0,4-5 0 0 0,-3 0 193 0 0,1 2-1 0 0,0-1 1 0 0,1 0 0 0 0,0 1-1 0 0,10-9 880 0 0,-29 91 672 0 0,13-74-1731 0 0,0 1 0 0 0,0-1 1 0 0,0 1-1 0 0,1-1 1 0 0,-1 1-1 0 0,0-1 1 0 0,1 1-1 0 0,0-1 1 0 0,-1 0-1 0 0,1 1 0 0 0,0-1 1 0 0,0 0-1 0 0,2 3 1 0 0,-2-4-261 0 0,0 0-1 0 0,0-1 1 0 0,0 1 0 0 0,0 0-1 0 0,0 0 1 0 0,0 0 0 0 0,0-1-1 0 0,1 1 1 0 0,-1 0 0 0 0,0-1 0 0 0,0 1-1 0 0,1-1 1 0 0,-1 0 0 0 0,0 1-1 0 0,1-1 1 0 0,1 0 0 0 0,9 1-3503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4.327"/>
    </inkml:context>
    <inkml:brush xml:id="br0">
      <inkml:brushProperty name="width" value="0.05" units="cm"/>
      <inkml:brushProperty name="height" value="0.05" units="cm"/>
      <inkml:brushProperty name="color" value="#0000FF"/>
    </inkml:brush>
  </inkml:definitions>
  <inkml:trace contextRef="#ctx0" brushRef="#br0">3 1 4524 0 0,'0'0'10294'0'0,"-1"4"-9144"0"0,0 11-235 0 0,0 1 0 0 0,1-1 0 0 0,1 0 0 0 0,0 1 1 0 0,1-1-1 0 0,8 28 0 0 0,-3-17-1084 0 0,1 0 0 0 0,2-1 1 0 0,15 30-1 0 0,-16-34-2192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4.715"/>
    </inkml:context>
    <inkml:brush xml:id="br0">
      <inkml:brushProperty name="width" value="0.05" units="cm"/>
      <inkml:brushProperty name="height" value="0.05" units="cm"/>
      <inkml:brushProperty name="color" value="#0000FF"/>
    </inkml:brush>
  </inkml:definitions>
  <inkml:trace contextRef="#ctx0" brushRef="#br0">219 25 820 0 0,'0'0'13601'0'0,"0"-4"-13071"0"0,0-13 254 0 0,0 13 651 0 0,-8 28 813 0 0,-2 8-1043 0 0,-2 8-616 0 0,-1 0 0 0 0,-2-1 0 0 0,-28 52 0 0 0,-71 89-979 0 0,111-174 1210 0 0,2 1-3902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6:45.109"/>
    </inkml:context>
    <inkml:brush xml:id="br0">
      <inkml:brushProperty name="width" value="0.05" units="cm"/>
      <inkml:brushProperty name="height" value="0.05" units="cm"/>
      <inkml:brushProperty name="color" value="#0000FF"/>
    </inkml:brush>
  </inkml:definitions>
  <inkml:trace contextRef="#ctx0" brushRef="#br0">1 0 11701 0 0,'0'0'3148'0'0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4.296"/>
    </inkml:context>
    <inkml:brush xml:id="br0">
      <inkml:brushProperty name="width" value="0.05" units="cm"/>
      <inkml:brushProperty name="height" value="0.05" units="cm"/>
    </inkml:brush>
  </inkml:definitions>
  <inkml:trace contextRef="#ctx0" brushRef="#br0">291 55 3512 0 0,'0'0'11709'0'0,"-38"-17"-10230"0"0,32 17-1434 0 0,0 0 0 0 0,-1 0 0 0 0,1 0 0 0 0,0 1 0 0 0,0-1 0 0 0,0 1 1 0 0,0 1-1 0 0,-1 0 0 0 0,2-1 0 0 0,-1 2 0 0 0,0-1 0 0 0,0 1 0 0 0,1 0 1 0 0,-1 0-1 0 0,1 0 0 0 0,0 1 0 0 0,-9 8 0 0 0,-7 5 848 0 0,2 2-1 0 0,-30 36 1 0 0,43-48-765 0 0,1 1 0 0 0,-1 0 1 0 0,1 0-1 0 0,0 0 0 0 0,1 1 0 0 0,0-1 1 0 0,1 1-1 0 0,-1 0 0 0 0,-1 10 1 0 0,4-16-132 0 0,1 0 1 0 0,-1 0 0 0 0,1 0 0 0 0,0 0-1 0 0,0 0 1 0 0,0 0 0 0 0,0 0 0 0 0,0 0-1 0 0,1 0 1 0 0,-1 0 0 0 0,1 0 0 0 0,0 0-1 0 0,0-1 1 0 0,0 1 0 0 0,0 0 0 0 0,0 0-1 0 0,1-1 1 0 0,-1 1 0 0 0,1-1 0 0 0,0 1-1 0 0,0-1 1 0 0,0 0 0 0 0,0 0 0 0 0,0 1 0 0 0,0-2-1 0 0,0 1 1 0 0,1 0 0 0 0,-1 0 0 0 0,1-1-1 0 0,-1 1 1 0 0,1-1 0 0 0,3 2 0 0 0,1 0-35 0 0,0-1 1 0 0,0 0-1 0 0,0 0 1 0 0,0 0 0 0 0,0 0-1 0 0,1-1 1 0 0,-1-1-1 0 0,0 1 1 0 0,1-1 0 0 0,-1 0-1 0 0,0-1 1 0 0,1 0 0 0 0,-1 0-1 0 0,0-1 1 0 0,0 1-1 0 0,1-1 1 0 0,-2-1 0 0 0,1 0-1 0 0,0 0 1 0 0,0 0-1 0 0,-1-1 1 0 0,0 1 0 0 0,0-2-1 0 0,0 1 1 0 0,0-1-1 0 0,0 0 1 0 0,-1 0 0 0 0,0 0-1 0 0,0-1 1 0 0,-1 0-1 0 0,1 0 1 0 0,-1 0 0 0 0,-1 0-1 0 0,1-1 1 0 0,3-9 0 0 0,-2 1 32 0 0,-1 1 0 0 0,0-1 0 0 0,-1 0 0 0 0,-1 0 1 0 0,0 0-1 0 0,-2 0 0 0 0,0-19 0 0 0,0 30 49 0 0,-1-1 0 0 0,0 0 1 0 0,0 0-1 0 0,0 0 0 0 0,-1 1 0 0 0,1-1 0 0 0,-1 1 0 0 0,0-1 0 0 0,-1 1 0 0 0,1 0 0 0 0,-1 0 0 0 0,0 0 0 0 0,0 0 0 0 0,0 0 0 0 0,0 1 0 0 0,-1-1 0 0 0,1 1 0 0 0,-1 0 0 0 0,0 0 0 0 0,0 0 0 0 0,0 0 0 0 0,0 1 0 0 0,-1 0 0 0 0,1 0 1 0 0,-1 0-1 0 0,-6-2 0 0 0,-33-2-266 0 0,41 5 52 0 0,12 1 81 0 0,4 0 105 0 0,265 20 2062 0 0,-272-20-2307 0 0,-1 0-1 0 0,1 0 1 0 0,-1-1-1 0 0,1 1 1 0 0,-1-1-1 0 0,1-1 0 0 0,-1 1 1 0 0,1-1-1 0 0,-1 0 1 0 0,8-4-1 0 0,-12-4-3463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6.481"/>
    </inkml:context>
    <inkml:brush xml:id="br0">
      <inkml:brushProperty name="width" value="0.05" units="cm"/>
      <inkml:brushProperty name="height" value="0.05" units="cm"/>
    </inkml:brush>
  </inkml:definitions>
  <inkml:trace contextRef="#ctx0" brushRef="#br0">18 1 2320 0 0,'0'0'12433'0'0,"0"45"-8665"0"0,-17 163-1166 0 0,17-207-2646 0 0,9-24-971 0 0,8-8 362 0 0,-11 19 398 0 0,1 0-1 0 0,0 0 1 0 0,0 1 0 0 0,1 0-1 0 0,0 0 1 0 0,16-14 0 0 0,-24 24 261 0 0,1 1 1 0 0,0-1 0 0 0,0 1-1 0 0,-1-1 1 0 0,1 1 0 0 0,0-1 0 0 0,0 1-1 0 0,0 0 1 0 0,0-1 0 0 0,0 1-1 0 0,-1 0 1 0 0,1-1 0 0 0,0 1 0 0 0,0 0-1 0 0,0 0 1 0 0,0 0 0 0 0,0 0-1 0 0,0 0 1 0 0,0 0 0 0 0,0 0 0 0 0,0 0-1 0 0,0 1 1 0 0,-1-1 0 0 0,1 0-1 0 0,0 0 1 0 0,0 1 0 0 0,0-1 0 0 0,1 1-1 0 0,0 1 39 0 0,1 0 0 0 0,-1 0 0 0 0,0 0 0 0 0,0 0-1 0 0,1 0 1 0 0,-1 0 0 0 0,0 1 0 0 0,-1-1 0 0 0,3 3-1 0 0,-1 1 44 0 0,0 0 0 0 0,0-1 0 0 0,0 1-1 0 0,-1 0 1 0 0,1 1 0 0 0,-2-1-1 0 0,1 0 1 0 0,1 7 0 0 0,-3-10-34 0 0,0-1 1 0 0,0 1 0 0 0,0 0-1 0 0,0-1 1 0 0,0 1 0 0 0,-1-1-1 0 0,1 0 1 0 0,-1 1 0 0 0,1-1-1 0 0,-1 1 1 0 0,0-1-1 0 0,0 0 1 0 0,0 1 0 0 0,0-1-1 0 0,-1 0 1 0 0,1 0 0 0 0,-1 0-1 0 0,1 0 1 0 0,-1 0 0 0 0,0 0-1 0 0,1 0 1 0 0,-1-1 0 0 0,0 1-1 0 0,0-1 1 0 0,0 1-1 0 0,0-1 1 0 0,-4 2 0 0 0,-2-1-73 0 0,0 0-1 0 0,0 0 1 0 0,-1-1 0 0 0,1 0 0 0 0,-1 0 0 0 0,-13-1-1 0 0,-33 3-605 0 0,55-3 549 0 0,0 0 0 0 0,0 0 0 0 0,0 0 0 0 0,0 1 0 0 0,1-1 0 0 0,-1 0 0 0 0,0 0 0 0 0,0 0 0 0 0,0 0 0 0 0,0 0 0 0 0,0 0 0 0 0,0 1 0 0 0,0-1 0 0 0,0 0 0 0 0,0 0 0 0 0,0 0 0 0 0,0 0 0 0 0,0 0-1 0 0,0 0 1 0 0,0 1 0 0 0,0-1 0 0 0,0 0 0 0 0,0 0 0 0 0,0 0 0 0 0,0 0 0 0 0,0 0 0 0 0,0 1 0 0 0,0-1 0 0 0,0 0 0 0 0,0 0 0 0 0,0 0 0 0 0,0 0 0 0 0,0 0 0 0 0,0 0 0 0 0,-1 0 0 0 0,1 1 0 0 0,0-1 0 0 0,0 0 0 0 0,0 0 0 0 0,0 0 0 0 0,0 0 0 0 0,0 0 0 0 0,0 0 0 0 0,0 0 0 0 0,-1 0 0 0 0,1 0 0 0 0,0 0 0 0 0,0 1 0 0 0,0-1 0 0 0,0 0 0 0 0,0 0 0 0 0,0 0 0 0 0,-1 0 0 0 0,1 0 0 0 0,0 0 0 0 0,0 0 0 0 0,0 0 0 0 0,0 0 0 0 0,0 0 0 0 0,-1 0 0 0 0,1 0 0 0 0,0 0 0 0 0,0-1 0 0 0,11 5-8785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7.379"/>
    </inkml:context>
    <inkml:brush xml:id="br0">
      <inkml:brushProperty name="width" value="0.05" units="cm"/>
      <inkml:brushProperty name="height" value="0.05" units="cm"/>
    </inkml:brush>
  </inkml:definitions>
  <inkml:trace contextRef="#ctx0" brushRef="#br0">1 30 808 0 0,'0'0'11642'0'0,"11"-3"-8246"0"0,37-7-1596 0 0,55-3-652 0 0,-37 10-6466 0 0,-91 9-2787 0 0,21-3 4086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7:57.843"/>
    </inkml:context>
    <inkml:brush xml:id="br0">
      <inkml:brushProperty name="width" value="0.05" units="cm"/>
      <inkml:brushProperty name="height" value="0.05" units="cm"/>
    </inkml:brush>
  </inkml:definitions>
  <inkml:trace contextRef="#ctx0" brushRef="#br0">4 8 4472 0 0,'0'0'11886'0'0,"-4"2"-10387"0"0,182-7 3339 0 0,-103 2-5678 0 0,-10 2-4019 0 0,-95 6-5532 0 0,21-3 4626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0.916"/>
    </inkml:context>
    <inkml:brush xml:id="br0">
      <inkml:brushProperty name="width" value="0.05" units="cm"/>
      <inkml:brushProperty name="height" value="0.05" units="cm"/>
    </inkml:brush>
  </inkml:definitions>
  <inkml:trace contextRef="#ctx0" brushRef="#br0">229 117 3508 0 0,'0'0'7813'0'0,"-3"-2"-7104"0"0,-3-3 796 0 0,1 0-1201 0 0,1 1 1 0 0,-1 0-1 0 0,0 0 0 0 0,0 1 1 0 0,0 0-1 0 0,-1 0 1 0 0,1 0-1 0 0,-9-3 0 0 0,11 6-327 0 0,0-1 0 0 0,0 1-1 0 0,1 0 1 0 0,-1 0-1 0 0,0 0 1 0 0,1 1 0 0 0,-1-1-1 0 0,0 1 1 0 0,1-1-1 0 0,-1 1 1 0 0,1 0-1 0 0,-1 0 1 0 0,1 0 0 0 0,-1 1-1 0 0,1-1 1 0 0,0 0-1 0 0,-1 1 1 0 0,1-1-1 0 0,0 1 1 0 0,0 0 0 0 0,0 0-1 0 0,0 0 1 0 0,1 0-1 0 0,-1 0 1 0 0,0 0 0 0 0,-1 3-1 0 0,-13 16 807 0 0,1 0-1 0 0,1 0 1 0 0,-23 47-1 0 0,34-61-711 0 0,0 0-1 0 0,0 0 1 0 0,1 1-1 0 0,0-1 1 0 0,0 1-1 0 0,1 0 1 0 0,0-1-1 0 0,0 1 1 0 0,0 0-1 0 0,1 0 1 0 0,1-1-1 0 0,-1 1 1 0 0,1 0-1 0 0,1 0 1 0 0,-1-1-1 0 0,1 1 1 0 0,5 11-1 0 0,-5-16-67 0 0,-1 1-1 0 0,1-1 0 0 0,0 0 1 0 0,1 0-1 0 0,-1 0 1 0 0,0 0-1 0 0,1-1 0 0 0,0 1 1 0 0,-1-1-1 0 0,1 1 1 0 0,0-1-1 0 0,0 0 0 0 0,0 0 1 0 0,1 0-1 0 0,-1-1 0 0 0,0 1 1 0 0,1-1-1 0 0,-1 1 1 0 0,1-1-1 0 0,-1-1 0 0 0,1 1 1 0 0,0 0-1 0 0,-1-1 1 0 0,1 1-1 0 0,0-1 0 0 0,0 0 1 0 0,-1-1-1 0 0,1 1 1 0 0,0-1-1 0 0,-1 1 0 0 0,1-1 1 0 0,-1 0-1 0 0,8-3 1 0 0,0 0-85 0 0,1-1 0 0 0,-1 0 0 0 0,0 0 0 0 0,0-1 0 0 0,0-1 0 0 0,-1 0 1 0 0,0 0-1 0 0,15-16 0 0 0,-19 18-18 0 0,0-1 1 0 0,-1 0-1 0 0,0 0 1 0 0,-1-1-1 0 0,1 1 1 0 0,-1-1 0 0 0,0 0-1 0 0,-1 0 1 0 0,0 0-1 0 0,0-1 1 0 0,0 1-1 0 0,-1-1 1 0 0,0 0-1 0 0,-1 1 1 0 0,0-1-1 0 0,0 0 1 0 0,0 0 0 0 0,-1 0-1 0 0,-1 0 1 0 0,1 0-1 0 0,-1 0 1 0 0,0 1-1 0 0,-1-1 1 0 0,0 0-1 0 0,0 1 1 0 0,-1-1-1 0 0,1 1 1 0 0,-6-9 0 0 0,6 13 148 0 0,0-1 1 0 0,-1 1-1 0 0,1 0 1 0 0,-1 0-1 0 0,1 0 1 0 0,-1 0-1 0 0,0 0 1 0 0,0 1-1 0 0,-1-1 1 0 0,1 1 0 0 0,0 0-1 0 0,-1 0 1 0 0,1 0-1 0 0,-1 0 1 0 0,0 1-1 0 0,0-1 1 0 0,0 1-1 0 0,1 0 1 0 0,-1 0 0 0 0,0 1-1 0 0,0-1 1 0 0,0 1-1 0 0,0 0 1 0 0,-5 0-1 0 0,8 0 16 0 0,1-3-15 0 0,0 0-1 0 0,0 0 1 0 0,0 0-1 0 0,1 0 1 0 0,-1 0-1 0 0,1 1 1 0 0,0-1 0 0 0,0 0-1 0 0,0 0 1 0 0,0 0-1 0 0,1 1 1 0 0,-1-1-1 0 0,1 1 1 0 0,0-1-1 0 0,-1 1 1 0 0,1 0 0 0 0,0-1-1 0 0,4-2 1 0 0,-1 1 24 0 0,0 1-1 0 0,0-1 1 0 0,1 1 0 0 0,-1 1 0 0 0,1-1-1 0 0,0 1 1 0 0,0 0 0 0 0,10-2 0 0 0,12-1 86 0 0,-1 2 0 0 0,1 1 0 0 0,36 1 0 0 0,-45 1-126 0 0,62 5 105 0 0,1-1-3326 0 0,-93-2-4684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1.710"/>
    </inkml:context>
    <inkml:brush xml:id="br0">
      <inkml:brushProperty name="width" value="0.05" units="cm"/>
      <inkml:brushProperty name="height" value="0.05" units="cm"/>
    </inkml:brush>
  </inkml:definitions>
  <inkml:trace contextRef="#ctx0" brushRef="#br0">128 0 4012 0 0,'0'0'16653'0'0,"-5"1"-16113"0"0,-6 1-400 0 0,1 1 1 0 0,0 0-1 0 0,0 0 0 0 0,0 1 0 0 0,0 0 0 0 0,0 1 0 0 0,1 0 0 0 0,0 1 0 0 0,0 0 1 0 0,-14 12-1 0 0,23-17-195 0 0,-1 0 0 0 0,1 0 0 0 0,0-1 0 0 0,0 1 0 0 0,0 0 0 0 0,0 0 0 0 0,0 0 0 0 0,0 0 0 0 0,0 0 0 0 0,0 0 0 0 0,1 0 0 0 0,-1-1 0 0 0,0 1 0 0 0,0 0 0 0 0,1 0 0 0 0,-1 0 0 0 0,1 0 0 0 0,-1-1 0 0 0,0 1 0 0 0,1 0 0 0 0,0 0 0 0 0,-1-1 0 0 0,1 1 0 0 0,-1 0 0 0 0,1-1 0 0 0,0 1 0 0 0,-1-1 0 0 0,1 1 0 0 0,1 0 0 0 0,22 17-588 0 0,-6-7 175 0 0,1-1 0 0 0,24 8-1 0 0,-18-8 284 0 0,-25-9 229 0 0,0-1 1 0 0,0 1-1 0 0,0 0 1 0 0,0-1-1 0 0,0 1 1 0 0,0-1-1 0 0,0 1 1 0 0,0 0-1 0 0,0-1 1 0 0,0 1-1 0 0,0-1 0 0 0,0 1 1 0 0,0-1-1 0 0,0 1 1 0 0,-1-1-1 0 0,1 1 1 0 0,0-1-1 0 0,0 1 1 0 0,-1-1-1 0 0,1 1 1 0 0,0-1-1 0 0,-1 1 1 0 0,1-1-1 0 0,0 1 1 0 0,-1-1-1 0 0,1 1 1 0 0,-1-1-1 0 0,1 0 1 0 0,-1 1-1 0 0,1-1 1 0 0,-1 0-1 0 0,1 0 0 0 0,-1 1 1 0 0,1-1-1 0 0,-1 0 1 0 0,0 1-1 0 0,-24 16 659 0 0,-1-2-297 0 0,14-9-420 0 0,0 0 0 0 0,0 1 0 0 0,1 1 0 0 0,-17 14 0 0 0,28-22-41 0 0,0 0 0 0 0,0 0 0 0 0,-1 0 0 0 0,1 1 0 0 0,0-1 0 0 0,0 0 0 0 0,0 0 0 0 0,-1 0 0 0 0,1 0 0 0 0,0 1 0 0 0,0-1 0 0 0,0 0 0 0 0,0 0 1 0 0,-1 0-1 0 0,1 1 0 0 0,0-1 0 0 0,0 0 0 0 0,0 0 0 0 0,0 0 0 0 0,0 1 0 0 0,0-1 0 0 0,0 0 0 0 0,0 0 0 0 0,0 1 0 0 0,0-1 0 0 0,0 0 0 0 0,0 0 0 0 0,0 1 0 0 0,0-1 0 0 0,0 0 0 0 0,0 0 0 0 0,0 1 0 0 0,0-1 0 0 0,0 0 0 0 0,0 0 0 0 0,0 1 0 0 0,0-1 0 0 0,0 0 0 0 0,0 0 1 0 0,0 1-1 0 0,1-1 0 0 0,-1 0 0 0 0,13 2-2468 0 0,18-11-7348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4.794"/>
    </inkml:context>
    <inkml:brush xml:id="br0">
      <inkml:brushProperty name="width" value="0.05" units="cm"/>
      <inkml:brushProperty name="height" value="0.05" units="cm"/>
    </inkml:brush>
  </inkml:definitions>
  <inkml:trace contextRef="#ctx0" brushRef="#br0">108 214 2544 0 0,'0'0'10963'0'0,"-1"4"-10621"0"0,-37 134 3459 0 0,6-15-2097 0 0,25-98-1206 0 0,5-18-372 0 0,1 0 1 0 0,-1 0-1 0 0,-1 0 0 0 0,1 0 1 0 0,-1-1-1 0 0,-6 11 1 0 0,9-18-132 0 0,0 1 0 0 0,0 0 1 0 0,0 0-1 0 0,0 0 0 0 0,0-1 1 0 0,0 1-1 0 0,0 0 0 0 0,0 0 1 0 0,0 0-1 0 0,0 0 0 0 0,0-1 1 0 0,-1 1-1 0 0,1 0 0 0 0,0 0 1 0 0,0 0-1 0 0,0 0 0 0 0,0 0 1 0 0,0-1-1 0 0,0 1 0 0 0,0 0 1 0 0,0 0-1 0 0,-1 0 0 0 0,1 0 1 0 0,0 0-1 0 0,0 0 0 0 0,0 0 1 0 0,0 0-1 0 0,-1-1 0 0 0,1 1 1 0 0,0 0-1 0 0,0 0 1 0 0,0 0-1 0 0,0 0 0 0 0,-1 0 1 0 0,1 0-1 0 0,0 0 0 0 0,0 0 1 0 0,0 0-1 0 0,0 0 0 0 0,-1 0 1 0 0,1 0-1 0 0,0 0 0 0 0,0 0 1 0 0,0 0-1 0 0,0 0 0 0 0,-1 0 1 0 0,1 0-1 0 0,0 1 0 0 0,0-1 1 0 0,0 0-1 0 0,0 0 0 0 0,0 0 1 0 0,-1 0-1 0 0,1 0 0 0 0,0 0 1 0 0,0 0-1 0 0,0 1 0 0 0,0-1 1 0 0,0 0-1 0 0,0 0 0 0 0,-1 0 1 0 0,1 0-1 0 0,0 1 1 0 0,1-30-502 0 0,9-35-171 0 0,62-253-16 0 0,-31 193 557 0 0,-41 123 99 0 0,1-1 1 0 0,-1 1-1 0 0,1 0 1 0 0,0-1-1 0 0,-1 1 1 0 0,1 0-1 0 0,0 0 1 0 0,-1-1-1 0 0,1 1 1 0 0,0 0-1 0 0,0 0 0 0 0,0 0 1 0 0,0 0-1 0 0,0 0 1 0 0,0 1-1 0 0,0-1 1 0 0,1 0-1 0 0,-1 0 1 0 0,0 1-1 0 0,0-1 1 0 0,1 0-1 0 0,-1 1 0 0 0,0 0 1 0 0,3-1-1 0 0,-1 0 8 0 0,1 1-1 0 0,0 0 0 0 0,-1 0 1 0 0,1 0-1 0 0,0 0 0 0 0,-1 1 1 0 0,1-1-1 0 0,0 1 0 0 0,4 2 1 0 0,1 0-266 0 0,0 0 0 0 0,-1 1 1 0 0,1 0-1 0 0,-1 1 0 0 0,0 0 1 0 0,14 12-1 0 0,-19-16 272 0 0,0 2-1 0 0,-1-1 1 0 0,1 0 0 0 0,-1 0 0 0 0,0 1-1 0 0,0-1 1 0 0,0 1 0 0 0,0-1-1 0 0,0 1 1 0 0,-1 0 0 0 0,1 0 0 0 0,-1 0-1 0 0,0 0 1 0 0,1 0 0 0 0,-1 0-1 0 0,-1 0 1 0 0,1 1 0 0 0,0-1 0 0 0,-1 0-1 0 0,0 0 1 0 0,0 1 0 0 0,0-1-1 0 0,0 0 1 0 0,0 0 0 0 0,-1 1-1 0 0,1-1 1 0 0,-1 0 0 0 0,0 0 0 0 0,0 0-1 0 0,-2 4 1 0 0,-5 14 546 0 0,-2-1-1 0 0,-1 0 1 0 0,-1 0-1 0 0,-22 29 1 0 0,27-41-461 0 0,-1 0 0 0 0,1-1 1 0 0,-1 0-1 0 0,-1 0 0 0 0,1-1 1 0 0,-1 0-1 0 0,0 0 0 0 0,-1-1 0 0 0,1 0 1 0 0,-1-1-1 0 0,-19 6 0 0 0,23-8-1741 0 0,10-5-513 0 0,16-5-3254 0 0,-15 6 2803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3.894"/>
    </inkml:context>
    <inkml:brush xml:id="br0">
      <inkml:brushProperty name="width" value="0.1" units="cm"/>
      <inkml:brushProperty name="height" value="0.1" units="cm"/>
    </inkml:brush>
  </inkml:definitions>
  <inkml:trace contextRef="#ctx0" brushRef="#br0">12 101 9237 0 0,'0'0'4240'0'0,"-3"3"-3974"0"0,-5 8-170 0 0,36-80 2363 0 0,-4 38-2362 0 0,-24 30-88 0 0,1 0 0 0 0,-1 0-1 0 0,1 0 1 0 0,-1 0 0 0 0,1 1 0 0 0,-1-1 0 0 0,1 0 0 0 0,0 0-1 0 0,-1 1 1 0 0,1-1 0 0 0,0 0 0 0 0,-1 1 0 0 0,1-1 0 0 0,0 1-1 0 0,0-1 1 0 0,0 1 0 0 0,0-1 0 0 0,-1 1 0 0 0,1 0 0 0 0,0-1-1 0 0,0 1 1 0 0,0 0 0 0 0,0 0 0 0 0,0 0 0 0 0,0 0 0 0 0,0 0-1 0 0,0 0 1 0 0,0 0 0 0 0,0 0 0 0 0,0 0 0 0 0,0 0 0 0 0,0 0-1 0 0,0 0 1 0 0,0 1 0 0 0,1 0 0 0 0,0 5 15 0 0,0 0 0 0 0,0 0 1 0 0,0 0-1 0 0,-1 0 0 0 0,0 0 0 0 0,0 1 1 0 0,0-1-1 0 0,-1 0 0 0 0,0 1 1 0 0,0-1-1 0 0,-2 9 0 0 0,1 7-2661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5.766"/>
    </inkml:context>
    <inkml:brush xml:id="br0">
      <inkml:brushProperty name="width" value="0.05" units="cm"/>
      <inkml:brushProperty name="height" value="0.05" units="cm"/>
    </inkml:brush>
  </inkml:definitions>
  <inkml:trace contextRef="#ctx0" brushRef="#br0">106 0 432 0 0,'0'0'10964'0'0,"-4"3"-10215"0"0,-2 2-395 0 0,1 1 0 0 0,0 0 1 0 0,0 0-1 0 0,0 0 0 0 0,1 0 0 0 0,0 1 0 0 0,0 0 0 0 0,1 0 0 0 0,-1 0 0 0 0,2 0 1 0 0,-1 0-1 0 0,-2 15 0 0 0,-5 19 1001 0 0,-5 41 1 0 0,9-42-854 0 0,-1-1-136 0 0,-1 58 0 0 0,7-87-441 0 0,1-1-1 0 0,1 1 1 0 0,-1-1 0 0 0,2 1-1 0 0,-1-1 1 0 0,1 0 0 0 0,1 1-1 0 0,0-1 1 0 0,0-1-1 0 0,1 1 1 0 0,7 14 0 0 0,-10-22-49 0 0,0 1 0 0 0,0 0 0 0 0,0-1 0 0 0,0 1 0 0 0,0 0-1 0 0,1-1 1 0 0,-1 0 0 0 0,1 1 0 0 0,-1-1 0 0 0,1 0 0 0 0,-1 0 0 0 0,1 1 0 0 0,0-1 0 0 0,-1 0 0 0 0,1-1 0 0 0,0 1 0 0 0,0 0 0 0 0,0-1 0 0 0,0 1 0 0 0,0-1 0 0 0,0 1 0 0 0,0-1 0 0 0,0 0-1 0 0,0 0 1 0 0,2 0 0 0 0,-1 0-803 0 0,-1-1-1 0 0,1 0 1 0 0,0 0-1 0 0,-1 0 1 0 0,1 0-1 0 0,-1 0 0 0 0,1-1 1 0 0,-1 1-1 0 0,0-1 1 0 0,4-3-1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7.263"/>
    </inkml:context>
    <inkml:brush xml:id="br0">
      <inkml:brushProperty name="width" value="0.05" units="cm"/>
      <inkml:brushProperty name="height" value="0.05" units="cm"/>
    </inkml:brush>
  </inkml:definitions>
  <inkml:trace contextRef="#ctx0" brushRef="#br0">106 93 2856 0 0,'0'0'10757'0'0,"-2"-4"-10283"0"0,1 4-421 0 0,0-1-1 0 0,1 0 0 0 0,-1 0 1 0 0,0 0-1 0 0,1 0 1 0 0,-1 0-1 0 0,0 1 0 0 0,0-1 1 0 0,0 0-1 0 0,0 1 0 0 0,0-1 1 0 0,0 0-1 0 0,0 1 1 0 0,0-1-1 0 0,0 1 0 0 0,0 0 1 0 0,0-1-1 0 0,0 1 0 0 0,0 0 1 0 0,0 0-1 0 0,0 0 1 0 0,0-1-1 0 0,-1 1 0 0 0,1 0 1 0 0,0 1-1 0 0,0-1 0 0 0,-1 0 1 0 0,0 1 59 0 0,0 0 0 0 0,0 0 0 0 0,0 1 0 0 0,0-1 0 0 0,0 1 0 0 0,0-1 1 0 0,0 1-1 0 0,0 0 0 0 0,1-1 0 0 0,-1 1 0 0 0,1 0 0 0 0,0 0 0 0 0,-1 0 0 0 0,1 0 0 0 0,-1 3 1 0 0,-6 9 135 0 0,1 0 1 0 0,1 1 0 0 0,0 0-1 0 0,1 0 1 0 0,1 0 0 0 0,0 0-1 0 0,1 1 1 0 0,-1 18 0 0 0,3-27-266 0 0,1 1 0 0 0,0-1 0 0 0,1 0 1 0 0,0 1-1 0 0,0-1 0 0 0,1 0 0 0 0,-1 0 0 0 0,1 0 1 0 0,1 0-1 0 0,0 0 0 0 0,0 0 0 0 0,0-1 0 0 0,1 1 1 0 0,-1-1-1 0 0,2 0 0 0 0,-1 0 0 0 0,1 0 0 0 0,0-1 1 0 0,9 9-1 0 0,-6-7-138 0 0,0-1-1 0 0,0 0 1 0 0,1 0 0 0 0,-1-1-1 0 0,2 0 1 0 0,-1-1 0 0 0,17 6 0 0 0,-22-8 186 0 0,0-1 1 0 0,0-1-1 0 0,0 1 1 0 0,0-1-1 0 0,0 1 1 0 0,0-1-1 0 0,0 0 1 0 0,0-1-1 0 0,0 1 1 0 0,0-1-1 0 0,-1 1 0 0 0,1-1 1 0 0,0 0-1 0 0,0-1 1 0 0,0 1-1 0 0,0-1 1 0 0,-1 1-1 0 0,1-1 1 0 0,-1 0-1 0 0,0-1 1 0 0,1 1-1 0 0,4-5 1 0 0,19-19-351 0 0,-1-1 0 0 0,31-43 0 0 0,-48 58 26 0 0,-1 0 0 0 0,0-1 1 0 0,-1 0-1 0 0,0-1 0 0 0,-1 0 1 0 0,0 0-1 0 0,-2 0 0 0 0,7-29 1 0 0,-10 39 385 0 0,-1 0 1 0 0,1 0-1 0 0,-1 0 0 0 0,0 0 1 0 0,0 0-1 0 0,-1 0 1 0 0,1 0-1 0 0,-1 1 1 0 0,0-1-1 0 0,0 0 0 0 0,0 0 1 0 0,0 1-1 0 0,-1-1 1 0 0,0 0-1 0 0,1 1 0 0 0,-1 0 1 0 0,-1-1-1 0 0,1 1 1 0 0,0 0-1 0 0,-5-5 1 0 0,0 3-3 0 0,0-1 1 0 0,0 2 0 0 0,-1-1-1 0 0,1 1 1 0 0,-1 0 0 0 0,0 0-1 0 0,0 1 1 0 0,-12-3 0 0 0,11 3-125 0 0,-13-5-24 0 0,0 2 0 0 0,0 0 0 0 0,-39-4 0 0 0,55 10 61 0 0,-1-1 0 0 0,1 1 1 0 0,-1 1-1 0 0,1-1 0 0 0,0 1 0 0 0,-1 0 0 0 0,1 1 0 0 0,0 0 0 0 0,-1 0 1 0 0,1 0-1 0 0,0 0 0 0 0,0 1 0 0 0,1 0 0 0 0,-1 1 0 0 0,1-1 0 0 0,-1 1 0 0 0,-7 7 1 0 0,11-9-41 0 0,0 0 1 0 0,0 0 0 0 0,1 0 0 0 0,-1 0 0 0 0,1 1-1 0 0,-1-1 1 0 0,1 0 0 0 0,0 1 0 0 0,0-1-1 0 0,0 1 1 0 0,0-1 0 0 0,0 1 0 0 0,1-1 0 0 0,-1 1-1 0 0,1-1 1 0 0,0 1 0 0 0,0 0 0 0 0,0 4-1 0 0,1 0-58 0 0,0-1 0 0 0,0 0 0 0 0,1 0-1 0 0,0 0 1 0 0,0 0 0 0 0,0 0-1 0 0,6 10 1 0 0,4 3-405 0 0,1-1 0 0 0,0 0 0 0 0,25 25 0 0 0,-33-38 295 0 0,23 23-2325 0 0,-8-16-2489 0 0,-14-10 703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8.025"/>
    </inkml:context>
    <inkml:brush xml:id="br0">
      <inkml:brushProperty name="width" value="0.05" units="cm"/>
      <inkml:brushProperty name="height" value="0.05" units="cm"/>
    </inkml:brush>
  </inkml:definitions>
  <inkml:trace contextRef="#ctx0" brushRef="#br0">16 15 2968 0 0,'0'0'14376'0'0,"-16"-9"-10416"0"0,94 11-3841 0 0,-26-1 455 0 0,56-4-1 0 0,-99 0-2788 0 0,-21 1 884 0 0,-26 3-4108 0 0,30 1 1934 0 0,0 0-1899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8.689"/>
    </inkml:context>
    <inkml:brush xml:id="br0">
      <inkml:brushProperty name="width" value="0.05" units="cm"/>
      <inkml:brushProperty name="height" value="0.05" units="cm"/>
    </inkml:brush>
  </inkml:definitions>
  <inkml:trace contextRef="#ctx0" brushRef="#br0">0 20 5549 0 0,'0'0'11819'0'0,"5"0"-11647"0"0,59-9 423 0 0,11-2-3104 0 0,-96 24-4958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9.083"/>
    </inkml:context>
    <inkml:brush xml:id="br0">
      <inkml:brushProperty name="width" value="0.05" units="cm"/>
      <inkml:brushProperty name="height" value="0.05" units="cm"/>
    </inkml:brush>
  </inkml:definitions>
  <inkml:trace contextRef="#ctx0" brushRef="#br0">1 1 4028 0 0,'0'0'12788'0'0,"6"1"-12106"0"0,22 2 146 0 0,1 0 0 0 0,45-3 1 0 0,-38 0-2612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9.492"/>
    </inkml:context>
    <inkml:brush xml:id="br0">
      <inkml:brushProperty name="width" value="0.05" units="cm"/>
      <inkml:brushProperty name="height" value="0.05" units="cm"/>
    </inkml:brush>
  </inkml:definitions>
  <inkml:trace contextRef="#ctx0" brushRef="#br0">17 0 5076 0 0,'0'0'11568'0'0,"0"39"-9934"0"0,-5 46-433 0 0,5-64-1266 0 0,-1 0 0 0 0,-1 1 0 0 0,-6 30 0 0 0,7-36-1146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09.903"/>
    </inkml:context>
    <inkml:brush xml:id="br0">
      <inkml:brushProperty name="width" value="0.05" units="cm"/>
      <inkml:brushProperty name="height" value="0.05" units="cm"/>
    </inkml:brush>
  </inkml:definitions>
  <inkml:trace contextRef="#ctx0" brushRef="#br0">34 0 9109 0 0,'0'0'3685'0'0,"-1"6"-1930"0"0,-12 75 684 0 0,-3 15 278 0 0,12-31-5193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0.435"/>
    </inkml:context>
    <inkml:brush xml:id="br0">
      <inkml:brushProperty name="width" value="0.05" units="cm"/>
      <inkml:brushProperty name="height" value="0.05" units="cm"/>
    </inkml:brush>
  </inkml:definitions>
  <inkml:trace contextRef="#ctx0" brushRef="#br0">1 76 4668 0 0,'0'0'12624'0'0,"5"-1"-12187"0"0,3-1-326 0 0,0-1 0 0 0,1-1 0 0 0,-1 1 0 0 0,0-1 0 0 0,0 0 0 0 0,-1-1 1 0 0,13-9-1 0 0,38-21-453 0 0,-57 35 347 0 0,0 0 0 0 0,-1 0 0 0 0,1 0 0 0 0,0 0 0 0 0,-1 1 1 0 0,1-1-1 0 0,0 0 0 0 0,-1 0 0 0 0,1 1 0 0 0,0-1 0 0 0,-1 0 0 0 0,1 1 1 0 0,0-1-1 0 0,-1 1 0 0 0,1-1 0 0 0,-1 1 0 0 0,1-1 0 0 0,-1 1 0 0 0,1-1 1 0 0,-1 1-1 0 0,1-1 0 0 0,-1 1 0 0 0,0 0 0 0 0,1-1 0 0 0,-1 1 0 0 0,0-1 1 0 0,0 1-1 0 0,1 0 0 0 0,-1 0 0 0 0,0-1 0 0 0,0 1 0 0 0,0 0 0 0 0,0 1 0 0 0,10 36 828 0 0,-6-22-736 0 0,-3-13-62 0 0,0 0 1 0 0,0 0 0 0 0,0 0-1 0 0,0-1 1 0 0,1 1-1 0 0,-1 0 1 0 0,1-1 0 0 0,0 1-1 0 0,0-1 1 0 0,0 0-1 0 0,0 1 1 0 0,0-1 0 0 0,1 0-1 0 0,-1 0 1 0 0,0-1-1 0 0,1 1 1 0 0,0 0 0 0 0,-1-1-1 0 0,1 1 1 0 0,0-1-1 0 0,0 0 1 0 0,0 0 0 0 0,0 0-1 0 0,0 0 1 0 0,0-1-1 0 0,0 1 1 0 0,0-1 0 0 0,0 0-1 0 0,0 0 1 0 0,0 0-1 0 0,0 0 1 0 0,5-1 0 0 0,3-1-207 0 0,-1 0 1 0 0,1-1-1 0 0,-1 0 1 0 0,14-7-1 0 0,18-9-5227 0 0,-12 5-3571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1.235"/>
    </inkml:context>
    <inkml:brush xml:id="br0">
      <inkml:brushProperty name="width" value="0.05" units="cm"/>
      <inkml:brushProperty name="height" value="0.05" units="cm"/>
    </inkml:brush>
  </inkml:definitions>
  <inkml:trace contextRef="#ctx0" brushRef="#br0">17 7 2296 0 0,'0'0'10913'0'0,"1"-1"-10808"0"0,-1 1 1 0 0,1-1-1 0 0,-1 1 1 0 0,0-1-1 0 0,1 1 1 0 0,-1-1-1 0 0,1 1 1 0 0,-1 0-1 0 0,1-1 1 0 0,-1 1-1 0 0,1 0 1 0 0,-1-1-1 0 0,1 1 1 0 0,-1 0-1 0 0,1 0 1 0 0,0 0-1 0 0,-1 0 1 0 0,1-1 0 0 0,-1 1-1 0 0,1 0 1 0 0,0 0-1 0 0,7 8 447 0 0,0 1 0 0 0,-1-1 0 0 0,-1 1 0 0 0,0 0-1 0 0,0 1 1 0 0,8 17 0 0 0,-3-2-518 0 0,-2-1-1 0 0,-1 2 0 0 0,-1-1 1 0 0,-1 1-1 0 0,-2 0 1 0 0,3 31-1 0 0,-6-46-73 0 0,-1 1 0 0 0,1-1 0 0 0,-2 1 0 0 0,0-1 0 0 0,0 0 1 0 0,-1 0-1 0 0,0 1 0 0 0,-1-1 0 0 0,0 0 0 0 0,-1-1 0 0 0,0 1 0 0 0,-1-1 0 0 0,0 0 0 0 0,-1 0 0 0 0,0 0 0 0 0,-13 16 0 0 0,14-21-51 0 0,-1-1-1 0 0,1 1 1 0 0,-1-1 0 0 0,0 0-1 0 0,0-1 1 0 0,-11 6-1 0 0,-7-6-3077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8.089"/>
    </inkml:context>
    <inkml:brush xml:id="br0">
      <inkml:brushProperty name="width" value="0.05" units="cm"/>
      <inkml:brushProperty name="height" value="0.05" units="cm"/>
    </inkml:brush>
  </inkml:definitions>
  <inkml:trace contextRef="#ctx0" brushRef="#br0">26 11 1396 0 0,'0'0'12225'0'0,"-15"-3"-11977"0"0,4-4 4850 0 0,28 7-4308 0 0,26 6-1301 0 0,-31-4 370 0 0,35 5-594 0 0,-44-6 495 0 0,0-1-1 0 0,-1 0 0 0 0,1 0 0 0 0,-1 0 0 0 0,1 0 0 0 0,0-1 0 0 0,-1 1 0 0 0,1-1 1 0 0,-1 1-1 0 0,1-1 0 0 0,-1 0 0 0 0,1 0 0 0 0,-1 0 0 0 0,3-2 0 0 0,-4-1-2703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4.304"/>
    </inkml:context>
    <inkml:brush xml:id="br0">
      <inkml:brushProperty name="width" value="0.1" units="cm"/>
      <inkml:brushProperty name="height" value="0.1" units="cm"/>
    </inkml:brush>
  </inkml:definitions>
  <inkml:trace contextRef="#ctx0" brushRef="#br0">123 4 680 0 0,'0'0'15402'0'0,"-43"-4"-12325"0"0,37 8-3019 0 0,0 1-1 0 0,0-1 1 0 0,1 1-1 0 0,0 0 1 0 0,-1 0 0 0 0,1 0-1 0 0,1 1 1 0 0,-1-1-1 0 0,1 1 1 0 0,0 1-1 0 0,1-1 1 0 0,-1 0 0 0 0,1 1-1 0 0,1 0 1 0 0,-1 0-1 0 0,1-1 1 0 0,0 2-1 0 0,0-1 1 0 0,0 13 0 0 0,2-18-128 0 0,0 0 1 0 0,0-1 0 0 0,0 1-1 0 0,0-1 1 0 0,1 1 0 0 0,-1 0-1 0 0,1-1 1 0 0,-1 1 0 0 0,1-1-1 0 0,0 1 1 0 0,-1-1 0 0 0,1 1-1 0 0,0-1 1 0 0,0 1 0 0 0,0-1 0 0 0,0 0-1 0 0,0 0 1 0 0,0 1 0 0 0,0-1-1 0 0,1 0 1 0 0,1 1 0 0 0,1 0-108 0 0,-1 0 0 0 0,1 0 1 0 0,0-1-1 0 0,0 1 0 0 0,-1-1 1 0 0,1 0-1 0 0,0 0 1 0 0,7 0-1 0 0,1 0-1161 0 0,-1 0 1 0 0,1-1-1 0 0,0-1 1 0 0,-1 0-1 0 0,16-4 1 0 0,-14 0-2770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18.499"/>
    </inkml:context>
    <inkml:brush xml:id="br0">
      <inkml:brushProperty name="width" value="0.05" units="cm"/>
      <inkml:brushProperty name="height" value="0.05" units="cm"/>
    </inkml:brush>
  </inkml:definitions>
  <inkml:trace contextRef="#ctx0" brushRef="#br0">0 9 7177 0 0,'0'0'13104'0'0,"43"13"-12424"0"0,-26-14-972 0 0,1-1 1 0 0,0-1 0 0 0,21-5 0 0 0,-17 3-739 0 0,-19 3-514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5.830"/>
    </inkml:context>
    <inkml:brush xml:id="br0">
      <inkml:brushProperty name="width" value="0.05" units="cm"/>
      <inkml:brushProperty name="height" value="0.05" units="cm"/>
    </inkml:brush>
  </inkml:definitions>
  <inkml:trace contextRef="#ctx0" brushRef="#br0">208 7 2936 0 0,'0'0'10397'0'0,"-18"-5"-2831"0"0,10 3-7612 0 0,-5 3-14 0 0,-1 0 0 0 0,1 2 0 0 0,-1-1 0 0 0,1 1 1 0 0,0 1-1 0 0,0 1 0 0 0,0 0 0 0 0,1 0 0 0 0,-16 10 0 0 0,28-15 17 0 0,-1 1 0 0 0,1-1 0 0 0,0 1 0 0 0,-1-1 0 0 0,1 1 0 0 0,0-1 1 0 0,-1 1-1 0 0,1-1 0 0 0,0 1 0 0 0,0 0 0 0 0,0-1 0 0 0,0 1 0 0 0,0-1 0 0 0,0 1 0 0 0,0 0 0 0 0,0-1 1 0 0,0 1-1 0 0,0 0 0 0 0,0-1 0 0 0,0 1 0 0 0,0-1 0 0 0,0 1 0 0 0,0 0 0 0 0,1-1 0 0 0,-1 1 0 0 0,0-1 1 0 0,0 1-1 0 0,1-1 0 0 0,-1 1 0 0 0,0-1 0 0 0,1 1 0 0 0,-1-1 0 0 0,1 1 0 0 0,-1-1 0 0 0,1 1 0 0 0,-1-1 1 0 0,1 0-1 0 0,-1 1 0 0 0,1-1 0 0 0,-1 0 0 0 0,2 1 0 0 0,20 16-77 0 0,5-2-148 0 0,30 21-652 0 0,-54-35 923 0 0,-1 1-1 0 0,0-1 0 0 0,0 1 1 0 0,0 0-1 0 0,0 0 0 0 0,0 0 1 0 0,0 0-1 0 0,0 0 0 0 0,-1 0 0 0 0,1 0 1 0 0,-1 1-1 0 0,0-1 0 0 0,0 1 1 0 0,1-1-1 0 0,-2 1 0 0 0,1-1 1 0 0,0 1-1 0 0,0 3 0 0 0,-2 0 120 0 0,-1-1 0 0 0,1 1-1 0 0,-1 0 1 0 0,-1-1 0 0 0,1 1 0 0 0,-1-1-1 0 0,0 0 1 0 0,0 0 0 0 0,-1 0 0 0 0,0 0-1 0 0,1 0 1 0 0,-1-1 0 0 0,-6 5 0 0 0,-21 31-109 0 0,29-37 13 0 0,0 1 1 0 0,0-1-1 0 0,-1 1 0 0 0,0-1 1 0 0,1 0-1 0 0,-1 0 1 0 0,0-1-1 0 0,0 1 0 0 0,-1-1 1 0 0,1 1-1 0 0,0-1 1 0 0,-7 3-1 0 0,9-4-85 0 0,-1 0 1 0 0,0-1 0 0 0,1 1-1 0 0,-1 0 1 0 0,0-1-1 0 0,1 1 1 0 0,-1-1-1 0 0,0 0 1 0 0,0 0 0 0 0,0 1-1 0 0,1-1 1 0 0,-1 0-1 0 0,0-1 1 0 0,0 1 0 0 0,1 0-1 0 0,-1 0 1 0 0,0-1-1 0 0,0 1 1 0 0,1-1-1 0 0,-1 1 1 0 0,0-1 0 0 0,1 0-1 0 0,-1 0 1 0 0,1 0-1 0 0,-1 0 1 0 0,1 0-1 0 0,-2-1 1 0 0,-4-7 85 0 0,3-6-4151 0 0,4 15 3861 0 0,0-1 0 0 0,1 0 0 0 0,-1 1 0 0 0,0-1-1 0 0,0 0 1 0 0,0 1 0 0 0,1-1 0 0 0,-1 0 0 0 0,0 1 0 0 0,1-1 0 0 0,-1 1 0 0 0,1-1-1 0 0,-1 0 1 0 0,1 1 0 0 0,-1-1 0 0 0,1 1 0 0 0,-1 0 0 0 0,1-1 0 0 0,-1 1 0 0 0,1-1-1 0 0,0 1 1 0 0,-1 0 0 0 0,1-1 0 0 0,-1 1 0 0 0,1 0 0 0 0,0 0 0 0 0,-1-1 0 0 0,1 1-1 0 0,0 0 1 0 0,0 0 0 0 0,-1 0 0 0 0,1 0 0 0 0,1 0 0 0 0,6 0-2771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6.274"/>
    </inkml:context>
    <inkml:brush xml:id="br0">
      <inkml:brushProperty name="width" value="0.05" units="cm"/>
      <inkml:brushProperty name="height" value="0.05" units="cm"/>
    </inkml:brush>
  </inkml:definitions>
  <inkml:trace contextRef="#ctx0" brushRef="#br0">137 4 416 0 0,'0'0'14351'0'0,"-4"-1"-13409"0"0,-1 0-675 0 0,0 0 0 0 0,1 1 0 0 0,-1-1 0 0 0,0 1 0 0 0,0 1 0 0 0,1-1 0 0 0,-1 0 0 0 0,0 1-1 0 0,1 0 1 0 0,-1 0 0 0 0,1 1 0 0 0,-1-1 0 0 0,1 1 0 0 0,-1 0 0 0 0,1 0 0 0 0,0 0 0 0 0,0 1 0 0 0,0-1-1 0 0,0 1 1 0 0,1 0 0 0 0,-5 4 0 0 0,5-4-249 0 0,0 0 1 0 0,0 1-1 0 0,1-1 0 0 0,-1 1 0 0 0,1 0 0 0 0,-1 0 1 0 0,1 0-1 0 0,0 0 0 0 0,1 0 0 0 0,-1 0 0 0 0,1 1 0 0 0,-1-1 1 0 0,1 0-1 0 0,1 1 0 0 0,-1-1 0 0 0,1 1 0 0 0,-1-1 1 0 0,1 1-1 0 0,1-1 0 0 0,-1 1 0 0 0,1-1 0 0 0,-1 1 1 0 0,1-1-1 0 0,1 0 0 0 0,-1 1 0 0 0,0-1 0 0 0,1 0 1 0 0,0 0-1 0 0,0 0 0 0 0,0 0 0 0 0,1 0 0 0 0,-1-1 1 0 0,1 1-1 0 0,5 5 0 0 0,-4-4-282 0 0,0-1 0 0 0,1 0 0 0 0,-1 1 1 0 0,1-2-1 0 0,0 1 0 0 0,0 0 0 0 0,0-1 0 0 0,0 0 0 0 0,1 0 0 0 0,-1-1 1 0 0,1 1-1 0 0,0-1 0 0 0,0-1 0 0 0,0 1 0 0 0,0-1 0 0 0,0 0 0 0 0,0 0 0 0 0,0-1 1 0 0,0 1-1 0 0,10-2 0 0 0,-15 1-177 0 0,0-1 0 0 0,0 1 1 0 0,0-1-1 0 0,0 1 0 0 0,0-1 0 0 0,0 0 1 0 0,0 1-1 0 0,-1-1 0 0 0,1 0 0 0 0,0 0 1 0 0,0 1-1 0 0,-1-1 0 0 0,1 0 0 0 0,-1 0 1 0 0,1 0-1 0 0,-1 0 0 0 0,1 0 0 0 0,-1 0 1 0 0,1 0-1 0 0,-1 0 0 0 0,1-2 1 0 0,-1 2 173 0 0,1-4-2751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6.825"/>
    </inkml:context>
    <inkml:brush xml:id="br0">
      <inkml:brushProperty name="width" value="0.05" units="cm"/>
      <inkml:brushProperty name="height" value="0.05" units="cm"/>
    </inkml:brush>
  </inkml:definitions>
  <inkml:trace contextRef="#ctx0" brushRef="#br0">63 23 6461 0 0,'0'0'12841'0'0,"-4"3"-11768"0"0,-34 35 1356 0 0,36-36-2427 0 0,0 0-1 0 0,0 0 0 0 0,0 0 0 0 0,1 0 0 0 0,-1 1 1 0 0,1-1-1 0 0,-1 0 0 0 0,1 1 0 0 0,0-1 1 0 0,0 1-1 0 0,0 0 0 0 0,0-1 0 0 0,1 1 0 0 0,-1 0 1 0 0,1-1-1 0 0,-1 1 0 0 0,1 0 0 0 0,0-1 1 0 0,1 5-1 0 0,-1-6-52 0 0,1 0 0 0 0,-1 0 0 0 0,1 0 0 0 0,0 0 0 0 0,0 0-1 0 0,-1 0 1 0 0,1-1 0 0 0,0 1 0 0 0,0 0 0 0 0,0-1 0 0 0,0 1 0 0 0,0-1 0 0 0,0 1 0 0 0,0-1 0 0 0,0 1 0 0 0,0-1 0 0 0,0 0 0 0 0,0 1 0 0 0,0-1 0 0 0,0 0 0 0 0,0 0 0 0 0,0 0 0 0 0,0 0 0 0 0,0 0 0 0 0,1 0 0 0 0,-1 0 0 0 0,0 0 0 0 0,0 0-1 0 0,0 0 1 0 0,0-1 0 0 0,0 1 0 0 0,0 0 0 0 0,0-1 0 0 0,0 1 0 0 0,0-1 0 0 0,0 1 0 0 0,0-1 0 0 0,0 0 0 0 0,0 1 0 0 0,1-2 0 0 0,37-28-1317 0 0,-35 27 1386 0 0,-1 0-1 0 0,0-1 1 0 0,0 1 0 0 0,0-1 0 0 0,0 0 0 0 0,0 0 0 0 0,-1 0-1 0 0,0 0 1 0 0,0 0 0 0 0,0 0 0 0 0,0 0 0 0 0,-1-1 0 0 0,1 1-1 0 0,-1-1 1 0 0,0 1 0 0 0,-1-1 0 0 0,1 0 0 0 0,-1-4-1 0 0,0 8 5 0 0,0 1 0 0 0,0 0 0 0 0,0-1 0 0 0,0 1 0 0 0,0-1 0 0 0,0 1 0 0 0,0 0 0 0 0,0-1 0 0 0,0 1 0 0 0,0-1-1 0 0,0 1 1 0 0,0 0 0 0 0,-1-1 0 0 0,1 1 0 0 0,0 0 0 0 0,0-1 0 0 0,0 1 0 0 0,-1 0 0 0 0,1-1 0 0 0,0 1 0 0 0,0 0-1 0 0,-1 0 1 0 0,1-1 0 0 0,0 1 0 0 0,-1 0 0 0 0,1 0 0 0 0,0 0 0 0 0,-1-1 0 0 0,1 1 0 0 0,0 0 0 0 0,-1 0 0 0 0,1 0-1 0 0,-1 0 1 0 0,1 0 0 0 0,0 0 0 0 0,-1 0 0 0 0,1-1 0 0 0,0 1 0 0 0,-1 0 0 0 0,1 0 0 0 0,-1 1 0 0 0,1-1 0 0 0,0 0-1 0 0,-1 0 1 0 0,1 0 0 0 0,0 0 0 0 0,-1 0 0 0 0,1 0 0 0 0,-1 0 0 0 0,1 1 0 0 0,0-1 0 0 0,-1 0 0 0 0,1 0 0 0 0,0 0-1 0 0,0 1 1 0 0,-1-1 0 0 0,1 0 0 0 0,0 1 0 0 0,-1-1 0 0 0,1 0 0 0 0,0 0 0 0 0,0 1 0 0 0,-1 0 0 0 0,-18 20 586 0 0,17-16-638 0 0,0 0-1 0 0,0 0 0 0 0,1 0 0 0 0,0 1 0 0 0,0-1 1 0 0,1 0-1 0 0,-1 1 0 0 0,1-1 0 0 0,0 0 1 0 0,0 1-1 0 0,1-1 0 0 0,1 7 0 0 0,-1-11-92 0 0,-1 1 0 0 0,0-1-1 0 0,1 0 1 0 0,-1 0-1 0 0,1 0 1 0 0,0 0 0 0 0,-1 0-1 0 0,1 0 1 0 0,0 0-1 0 0,0 0 1 0 0,0 0-1 0 0,0 0 1 0 0,0 0 0 0 0,0 0-1 0 0,0 0 1 0 0,0-1-1 0 0,0 1 1 0 0,0 0 0 0 0,0-1-1 0 0,0 1 1 0 0,2 0-1 0 0,-1-1-264 0 0,0 0-1 0 0,1 1 0 0 0,-1-1 0 0 0,1 0 0 0 0,-1-1 0 0 0,1 1 0 0 0,-1 0 0 0 0,1-1 0 0 0,-1 1 0 0 0,0-1 0 0 0,1 0 0 0 0,-1 0 1 0 0,0 0-1 0 0,0 0 0 0 0,3-2 0 0 0,15-7-6654 0 0,-15 6 2566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7.249"/>
    </inkml:context>
    <inkml:brush xml:id="br0">
      <inkml:brushProperty name="width" value="0.05" units="cm"/>
      <inkml:brushProperty name="height" value="0.05" units="cm"/>
    </inkml:brush>
  </inkml:definitions>
  <inkml:trace contextRef="#ctx0" brushRef="#br0">22 15 9749 0 0,'0'0'10319'0'0,"-8"-14"-9918"0"0,-5 293 2143 0 0,13-276-2587 0 0,0-1-1 0 0,0 0 1 0 0,0 1-1 0 0,0-1 0 0 0,0 0 1 0 0,1 0-1 0 0,-1 1 1 0 0,1-1-1 0 0,0 0 0 0 0,0 0 1 0 0,0 0-1 0 0,1 3 1 0 0,-2-5-76 0 0,1 1 1 0 0,-1-1 0 0 0,1 1 0 0 0,-1-1 0 0 0,0 1 0 0 0,1-1 0 0 0,-1 0-1 0 0,1 1 1 0 0,0-1 0 0 0,-1 0 0 0 0,1 0 0 0 0,-1 1 0 0 0,1-1 0 0 0,-1 0-1 0 0,1 0 1 0 0,0 0 0 0 0,-1 0 0 0 0,1 1 0 0 0,0-1 0 0 0,-1 0 0 0 0,1 0-1 0 0,-1 0 1 0 0,1 0 0 0 0,0-1 0 0 0,-1 1 0 0 0,1 0 0 0 0,-1 0 0 0 0,2 0-1 0 0,1-2-837 0 0,0 0-1 0 0,0 0 1 0 0,0 0-1 0 0,0 0 1 0 0,0 0-1 0 0,0-1 1 0 0,0 1-1 0 0,-1-1 1 0 0,1 0-1 0 0,-1 0 1 0 0,0 0-1 0 0,4-6 1 0 0,-1-2-3494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7.655"/>
    </inkml:context>
    <inkml:brush xml:id="br0">
      <inkml:brushProperty name="width" value="0.05" units="cm"/>
      <inkml:brushProperty name="height" value="0.05" units="cm"/>
    </inkml:brush>
  </inkml:definitions>
  <inkml:trace contextRef="#ctx0" brushRef="#br0">22 0 3724 0 0,'0'0'12336'0'0,"0"6"-11104"0"0,-11 164 4134 0 0,1 10-5119 0 0,15-150-390 0 0,-5-30 66 0 0,0 1 0 0 0,0-1 0 0 0,0 1 1 0 0,0-1-1 0 0,0 1 0 0 0,0-1 0 0 0,0 1 1 0 0,0 0-1 0 0,0-1 0 0 0,0 1 0 0 0,1-1 1 0 0,-1 1-1 0 0,0-1 0 0 0,0 0 0 0 0,0 1 1 0 0,1-1-1 0 0,-1 1 0 0 0,0-1 0 0 0,1 1 1 0 0,-1-1-1 0 0,0 0 0 0 0,1 1 0 0 0,-1-1 1 0 0,1 0-1 0 0,-1 1 0 0 0,0-1 0 0 0,1 0 1 0 0,-1 1-1 0 0,1-1 0 0 0,-1 0 0 0 0,1 0 1 0 0,-1 0-1 0 0,1 1 0 0 0,-1-1 0 0 0,1 0 1 0 0,-1 0-1 0 0,1 0 0 0 0,-1 0 0 0 0,1 0 1 0 0,-1 0-1 0 0,1 0 0 0 0,-1 0 0 0 0,1 0 1 0 0,0 0-1 0 0,0-4-1442 0 0,0 0 0 0 0,0 1 0 0 0,0-1 0 0 0,0 0 1 0 0,-1 0-1 0 0,0 0 0 0 0,0-6 0 0 0,0 2-4350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8.081"/>
    </inkml:context>
    <inkml:brush xml:id="br0">
      <inkml:brushProperty name="width" value="0.05" units="cm"/>
      <inkml:brushProperty name="height" value="0.05" units="cm"/>
    </inkml:brush>
  </inkml:definitions>
  <inkml:trace contextRef="#ctx0" brushRef="#br0">0 48 10437 0 0,'0'0'3986'0'0,"5"0"-2498"0"0,80 8 718 0 0,-48-3-1373 0 0,1-2 0 0 0,0-1 0 0 0,59-5 0 0 0,-96 2-895 0 0,1 1 0 0 0,-1 0 0 0 0,1 0 0 0 0,-1-1 0 0 0,0 1 0 0 0,1-1 0 0 0,-1 1 0 0 0,0-1-1 0 0,1 0 1 0 0,-1 0 0 0 0,0 1 0 0 0,1-1 0 0 0,-1 0 0 0 0,0 0 0 0 0,0 0 0 0 0,0 0 0 0 0,0 0 0 0 0,0-1-1 0 0,0 1 1 0 0,0 0 0 0 0,0-2 0 0 0,1 0 22 0 0,-1-1 0 0 0,0 1-1 0 0,0-1 1 0 0,0 0 0 0 0,-1 1 0 0 0,1-1 0 0 0,-1 0-1 0 0,0-6 1 0 0,-21 6 155 0 0,19 4-106 0 0,0 0 0 0 0,0 0-1 0 0,0 0 1 0 0,0 0 0 0 0,0 0-1 0 0,0 0 1 0 0,0 0 0 0 0,0 1-1 0 0,0-1 1 0 0,0 1 0 0 0,0 0-1 0 0,0 0 1 0 0,0-1 0 0 0,0 1-1 0 0,1 0 1 0 0,-1 0-1 0 0,0 1 1 0 0,0-1 0 0 0,1 0-1 0 0,-1 1 1 0 0,1-1 0 0 0,0 1-1 0 0,-1-1 1 0 0,1 1 0 0 0,0-1-1 0 0,0 1 1 0 0,0 0 0 0 0,0 0-1 0 0,0 0 1 0 0,0-1-1 0 0,0 1 1 0 0,1 0 0 0 0,-1 0-1 0 0,1 0 1 0 0,-1 0 0 0 0,1 0-1 0 0,0 0 1 0 0,0 0 0 0 0,0 1-1 0 0,0-1 1 0 0,0 0 0 0 0,1 3-1 0 0,0 1-132 0 0,0 0 0 0 0,1 0 1 0 0,0 0-1 0 0,0 0 0 0 0,0 0 0 0 0,0 0 0 0 0,1-1 0 0 0,0 0 0 0 0,0 1 0 0 0,1-1 0 0 0,0 0 0 0 0,-1 0 1 0 0,10 7-1 0 0,25 12-1224 0 0,-15-16-1303 0 0,-23-8 2296 0 0,1 0-1 0 0,0 0 1 0 0,-1 0-1 0 0,1 0 1 0 0,0 0-1 0 0,-1 0 1 0 0,1 0-1 0 0,0 0 1 0 0,0 0 0 0 0,-1 0-1 0 0,1 0 1 0 0,0 0-1 0 0,-1 0 1 0 0,1-1-1 0 0,0 1 1 0 0,-1 0 0 0 0,1-1-1 0 0,-1 1 1 0 0,1 0-1 0 0,0-1 1 0 0,-1 1-1 0 0,1-1 1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8.505"/>
    </inkml:context>
    <inkml:brush xml:id="br0">
      <inkml:brushProperty name="width" value="0.05" units="cm"/>
      <inkml:brushProperty name="height" value="0.05" units="cm"/>
    </inkml:brush>
  </inkml:definitions>
  <inkml:trace contextRef="#ctx0" brushRef="#br0">1 128 4120 0 0,'0'0'10500'0'0,"4"4"-10290"0"0,-1 0 161 0 0,1 0 1 0 0,0-1-1 0 0,0 1 0 0 0,0-1 1 0 0,0 0-1 0 0,0-1 0 0 0,1 1 1 0 0,8 3-1 0 0,-12-6-265 0 0,0 1 1 0 0,0-1-1 0 0,0 1 0 0 0,0-1 1 0 0,0 0-1 0 0,0 0 1 0 0,1 0-1 0 0,-1 0 0 0 0,0 0 1 0 0,0 0-1 0 0,0 0 0 0 0,0 0 1 0 0,1 0-1 0 0,-1 0 1 0 0,0 0-1 0 0,0-1 0 0 0,0 1 1 0 0,0-1-1 0 0,0 1 0 0 0,2-1 1 0 0,-2-1-102 0 0,0 1 1 0 0,0 0 0 0 0,0-1-1 0 0,0 1 1 0 0,0-1-1 0 0,0 1 1 0 0,-1-1-1 0 0,1 1 1 0 0,0-1 0 0 0,-1 0-1 0 0,1 1 1 0 0,-1-1-1 0 0,0 0 1 0 0,1 1 0 0 0,-1-1-1 0 0,0 0 1 0 0,0 0-1 0 0,0-3 1 0 0,-2-3-14 0 0,0 0-1 0 0,-1 0 1 0 0,1 1 0 0 0,-1-1-1 0 0,-1 0 1 0 0,1 1 0 0 0,-1 0-1 0 0,-1 0 1 0 0,1 0 0 0 0,-8-8-1 0 0,-8-14 393 0 0,20 28-380 0 0,0 1 0 0 0,0 0 0 0 0,0 0 0 0 0,0 0 0 0 0,-1-1 0 0 0,1 1 0 0 0,0 0 0 0 0,0 0 0 0 0,0 0 0 0 0,0-1 0 0 0,0 1 0 0 0,0 0 0 0 0,0 0 0 0 0,0 0 0 0 0,0-1 0 0 0,0 1 0 0 0,0 0-1 0 0,0 0 1 0 0,0-1 0 0 0,0 1 0 0 0,0 0 0 0 0,0 0 0 0 0,0 0 0 0 0,0-1 0 0 0,1 1 0 0 0,-1 0 0 0 0,0 0 0 0 0,0 0 0 0 0,0-1 0 0 0,0 1 0 0 0,0 0 0 0 0,0 0 0 0 0,1 0 0 0 0,-1 0 0 0 0,0-1 0 0 0,0 1 0 0 0,0 0 0 0 0,0 0 0 0 0,1 0 0 0 0,-1 0 0 0 0,0 0 0 0 0,0 0 0 0 0,0 0 0 0 0,1 0 0 0 0,-1 0 0 0 0,0-1 0 0 0,0 1 0 0 0,0 0 0 0 0,1 0 0 0 0,-1 0 0 0 0,21-1 72 0 0,41 10-29 0 0,-38-5 63 0 0,34 1-1562 0 0,-83 0-11973 0 0,16-3 7754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8.928"/>
    </inkml:context>
    <inkml:brush xml:id="br0">
      <inkml:brushProperty name="width" value="0.05" units="cm"/>
      <inkml:brushProperty name="height" value="0.05" units="cm"/>
    </inkml:brush>
  </inkml:definitions>
  <inkml:trace contextRef="#ctx0" brushRef="#br0">26 206 15177 0 0,'0'0'3209'0'0,"0"5"-2483"0"0,7 28 121 0 0,15 42 1 0 0,-16-63-1836 0 0,-3-20-1520 0 0,-4-23-5151 0 0,-2 20 3287 0 0</inkml:trace>
  <inkml:trace contextRef="#ctx0" brushRef="#br0" timeOffset="1">9 1 6293 0 0,'0'0'13757'0'0,"0"9"-13889"0"0,0-2-212 0 0,0 0-332 0 0,0 4-548 0 0,0 0-549 0 0,0-2-1115 0 0,-4 0-2376 0 0,-1 3-2141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9.337"/>
    </inkml:context>
    <inkml:brush xml:id="br0">
      <inkml:brushProperty name="width" value="0.05" units="cm"/>
      <inkml:brushProperty name="height" value="0.05" units="cm"/>
    </inkml:brush>
  </inkml:definitions>
  <inkml:trace contextRef="#ctx0" brushRef="#br0">1 150 10817 0 0,'0'0'4939'0'0,"1"-4"-4015"0"0,3-44 2564 0 0,-1-5-2541 0 0,-3 50-983 0 0,1 1-1 0 0,-1-1 1 0 0,1 1 0 0 0,0 0-1 0 0,-1 0 1 0 0,1-1 0 0 0,0 1 0 0 0,0 0-1 0 0,0 0 1 0 0,1 0 0 0 0,-1 0-1 0 0,0 0 1 0 0,1 0 0 0 0,-1 0-1 0 0,1 1 1 0 0,3-4 0 0 0,-3 4 48 0 0,-1 1 1 0 0,0-1 0 0 0,0 0-1 0 0,1 1 1 0 0,-1-1-1 0 0,0 1 1 0 0,0 0-1 0 0,1-1 1 0 0,-1 1-1 0 0,1 0 1 0 0,-1 0 0 0 0,0 0-1 0 0,1 0 1 0 0,-1 0-1 0 0,0 0 1 0 0,1 0-1 0 0,-1 0 1 0 0,1 1-1 0 0,-1-1 1 0 0,0 1 0 0 0,1-1-1 0 0,-1 1 1 0 0,0-1-1 0 0,0 1 1 0 0,0 0-1 0 0,1-1 1 0 0,-1 1 0 0 0,0 0-1 0 0,0 0 1 0 0,0 0-1 0 0,0 0 1 0 0,1 1-1 0 0,25 39 1208 0 0,-21-31-1056 0 0,-2-4-144 0 0,-2-2-90 0 0,0 0 0 0 0,1 0-1 0 0,-1-1 1 0 0,1 1 0 0 0,0-1 0 0 0,0 1 0 0 0,0-1 0 0 0,0 0 0 0 0,6 4 0 0 0,-1-4-5547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4.747"/>
    </inkml:context>
    <inkml:brush xml:id="br0">
      <inkml:brushProperty name="width" value="0.1" units="cm"/>
      <inkml:brushProperty name="height" value="0.1" units="cm"/>
    </inkml:brush>
  </inkml:definitions>
  <inkml:trace contextRef="#ctx0" brushRef="#br0">0 107 6369 0 0,'0'0'3568'0'0,"5"0"-2864"0"0,18 4-867 0 0,-10-2 487 0 0,0 0 1 0 0,0 0 0 0 0,0-1-1 0 0,0 0 1 0 0,0-2 0 0 0,0 1 0 0 0,0-2-1 0 0,20-3 1 0 0,-33 4-300 0 0,1 1 0 0 0,0 0 1 0 0,0-1-1 0 0,0 0 0 0 0,0 1 0 0 0,-1-1 1 0 0,1 1-1 0 0,0-1 0 0 0,0 0 0 0 0,-1 1 1 0 0,1-1-1 0 0,-1 0 0 0 0,1 0 0 0 0,-1 0 1 0 0,1 1-1 0 0,-1-1 0 0 0,1 0 0 0 0,-1 0 1 0 0,1 0-1 0 0,-1 0 0 0 0,0 0 0 0 0,0 0 0 0 0,0 0 1 0 0,1 0-1 0 0,-1-2 0 0 0,-9-29 902 0 0,7 26-818 0 0,-1 0 0 0 0,0 1-1 0 0,-1 0 1 0 0,0 0 0 0 0,1 0 0 0 0,-1 0 0 0 0,-1 0-1 0 0,-6-5 1 0 0,10 9-73 0 0,1 1 0 0 0,-1-1 0 0 0,0 1 0 0 0,0-1-1 0 0,0 1 1 0 0,-1-1 0 0 0,1 1 0 0 0,0 0 0 0 0,0-1 0 0 0,0 1 0 0 0,0 0 0 0 0,0 0-1 0 0,0 0 1 0 0,0 0 0 0 0,0 0 0 0 0,-1 0 0 0 0,1 0 0 0 0,0 0 0 0 0,0 1 0 0 0,0-1-1 0 0,0 0 1 0 0,0 1 0 0 0,0-1 0 0 0,0 1 0 0 0,0-1 0 0 0,0 1 0 0 0,0-1 0 0 0,-2 2-1 0 0,1 1 5 0 0,-1 0 0 0 0,0 0 1 0 0,0 0-1 0 0,1 1 0 0 0,0-1 0 0 0,-1 0 0 0 0,1 1 0 0 0,-2 5 0 0 0,-1 4-42 0 0,0 0 0 0 0,1 1 0 0 0,0-1 0 0 0,-1 18 0 0 0,4-26-131 0 0,0 1 1 0 0,1 0-1 0 0,0 0 1 0 0,0 0-1 0 0,1-1 0 0 0,-1 1 1 0 0,1 0-1 0 0,1 0 1 0 0,-1-1-1 0 0,1 1 0 0 0,0-1 1 0 0,0 1-1 0 0,0-1 1 0 0,5 8-1 0 0,-5-11-1 0 0,0 0-1 0 0,0 0 1 0 0,1 0-1 0 0,-1 0 0 0 0,0 0 1 0 0,1 0-1 0 0,-1 0 1 0 0,1-1-1 0 0,0 1 1 0 0,-1-1-1 0 0,1 0 1 0 0,0 0-1 0 0,0 0 1 0 0,0 0-1 0 0,0 0 1 0 0,0-1-1 0 0,0 1 1 0 0,0-1-1 0 0,0 0 1 0 0,0 0-1 0 0,0 0 1 0 0,0 0-1 0 0,0-1 1 0 0,0 1-1 0 0,0-1 0 0 0,0 1 1 0 0,0-1-1 0 0,0 0 1 0 0,3-2-1 0 0,20-11-4820 0 0,-17 10 2194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09.838"/>
    </inkml:context>
    <inkml:brush xml:id="br0">
      <inkml:brushProperty name="width" value="0.05" units="cm"/>
      <inkml:brushProperty name="height" value="0.05" units="cm"/>
    </inkml:brush>
  </inkml:definitions>
  <inkml:trace contextRef="#ctx0" brushRef="#br0">116 3 13685 0 0,'0'0'4943'0'0,"-5"0"-4529"0"0,-2 0-94 0 0,0 1 0 0 0,1 0 0 0 0,-1 1 0 0 0,1-1-1 0 0,-1 1 1 0 0,1 0 0 0 0,0 1 0 0 0,-1 0 0 0 0,1 0-1 0 0,-5 4 1 0 0,8-6-346 0 0,1 0-1 0 0,0 1 1 0 0,-1-1-1 0 0,1 1 1 0 0,0 0-1 0 0,0 0 1 0 0,0 0-1 0 0,0 0 1 0 0,1 0-1 0 0,-1 0 1 0 0,0 0-1 0 0,1 1 1 0 0,0-1-1 0 0,-1 1 1 0 0,1-1-1 0 0,0 1 1 0 0,0-1-1 0 0,0 1 1 0 0,1 0-1 0 0,-1-1 1 0 0,1 1-1 0 0,-1 0 1 0 0,1 0-1 0 0,0-1 1 0 0,0 1-1 0 0,0 0 1 0 0,1 0-1 0 0,-1-1 1 0 0,1 4-1 0 0,0-4-23 0 0,-1 0-1 0 0,0 0 1 0 0,1-1-1 0 0,0 1 0 0 0,-1 0 1 0 0,1-1-1 0 0,0 1 1 0 0,0 0-1 0 0,0-1 0 0 0,0 1 1 0 0,0-1-1 0 0,1 1 1 0 0,-1-1-1 0 0,0 0 1 0 0,1 0-1 0 0,-1 1 0 0 0,1-1 1 0 0,-1 0-1 0 0,1 0 1 0 0,0 0-1 0 0,-1 0 0 0 0,1-1 1 0 0,3 2-1 0 0,-2-2-15 0 0,0 1 0 0 0,0-1-1 0 0,1 0 1 0 0,-1-1 0 0 0,0 1-1 0 0,0 0 1 0 0,1-1-1 0 0,-1 0 1 0 0,0 1 0 0 0,0-2-1 0 0,0 1 1 0 0,5-2 0 0 0,3-3 48 0 0,0 0 1 0 0,-1-1-1 0 0,1 0 0 0 0,-1-1 1 0 0,16-16-1 0 0,21-43 524 0 0,-46 68-446 0 0,0 0 0 0 0,0 1 0 0 0,-1-1 0 0 0,1 0 0 0 0,0 1 0 0 0,-1-1 0 0 0,1 0 0 0 0,-1 1 0 0 0,1-1 0 0 0,-1 1 0 0 0,0-1 0 0 0,1 1 1 0 0,-1-1-1 0 0,0 1 0 0 0,0-1 0 0 0,0 1 0 0 0,0 0 0 0 0,-1 2 0 0 0,1 46 615 0 0,-5-18-526 0 0,1 0 1 0 0,1 0-1 0 0,2 1 1 0 0,6 62-1 0 0,-4-84-341 0 0,0 0-1 0 0,0 0 1 0 0,-1-1-1 0 0,-2 23 1 0 0,2-31 181 0 0,0 0-1 0 0,0 0 1 0 0,-1 0 0 0 0,1-1-1 0 0,-1 1 1 0 0,0 0 0 0 0,0 0-1 0 0,1 0 1 0 0,-1-1 0 0 0,0 1 0 0 0,0 0-1 0 0,-1-1 1 0 0,1 1 0 0 0,0-1-1 0 0,0 1 1 0 0,-1-1 0 0 0,1 1 0 0 0,-1-1-1 0 0,1 0 1 0 0,-1 0 0 0 0,0 0-1 0 0,1 0 1 0 0,-1 0 0 0 0,0 0 0 0 0,0-1-1 0 0,0 1 1 0 0,1 0 0 0 0,-1-1-1 0 0,0 1 1 0 0,0-1 0 0 0,0 0 0 0 0,0 0-1 0 0,-3 0 1 0 0,2 0-61 0 0,0 0 1 0 0,0 0-1 0 0,1 0 0 0 0,-1 0 1 0 0,0-1-1 0 0,0 1 0 0 0,1-1 1 0 0,-1 0-1 0 0,0 0 1 0 0,1 0-1 0 0,-1 0 0 0 0,1 0 1 0 0,-1 0-1 0 0,1-1 0 0 0,-1 1 1 0 0,-2-4-1 0 0,0-4-4269 0 0,3-2-4147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2.445"/>
    </inkml:context>
    <inkml:brush xml:id="br0">
      <inkml:brushProperty name="width" value="0.05" units="cm"/>
      <inkml:brushProperty name="height" value="0.05" units="cm"/>
    </inkml:brush>
  </inkml:definitions>
  <inkml:trace contextRef="#ctx0" brushRef="#br0">134 1 4120 0 0,'0'0'9338'0'0,"-9"-1"-5224"0"0,-12 2-2878 0 0,9 6-823 0 0,0 0 0 0 0,0 1 0 0 0,1 0 0 0 0,-17 15 0 0 0,26-21-398 0 0,-1 0 1 0 0,1 0-1 0 0,0 1 1 0 0,-1-1-1 0 0,1 1 1 0 0,1-1-1 0 0,-1 1 1 0 0,0 0-1 0 0,1 0 1 0 0,-1 0-1 0 0,1 0 0 0 0,0 0 1 0 0,0 0-1 0 0,0 0 1 0 0,0 0-1 0 0,0 0 1 0 0,1 0-1 0 0,0 0 1 0 0,-1 1-1 0 0,1-1 1 0 0,0 0-1 0 0,1 0 1 0 0,-1 1-1 0 0,0-1 1 0 0,1 0-1 0 0,1 5 1 0 0,0-5-106 0 0,0 0-1 0 0,1 0 1 0 0,-1 0 0 0 0,1 0 0 0 0,-1-1 0 0 0,1 1 0 0 0,0 0 0 0 0,0-1 0 0 0,0 0 0 0 0,0 0 0 0 0,0 0 0 0 0,1 0-1 0 0,-1 0 1 0 0,1-1 0 0 0,-1 0 0 0 0,1 1 0 0 0,0-1 0 0 0,-1 0 0 0 0,1-1 0 0 0,5 1 0 0 0,-1 0-504 0 0,-1 0 1 0 0,0 0 0 0 0,0-1-1 0 0,1 0 1 0 0,-1-1 0 0 0,0 0-1 0 0,1 0 1 0 0,-1 0 0 0 0,12-4-1 0 0,-19-5-6789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2.946"/>
    </inkml:context>
    <inkml:brush xml:id="br0">
      <inkml:brushProperty name="width" value="0.05" units="cm"/>
      <inkml:brushProperty name="height" value="0.05" units="cm"/>
    </inkml:brush>
  </inkml:definitions>
  <inkml:trace contextRef="#ctx0" brushRef="#br0">1 137 9245 0 0,'0'0'7307'0'0,"3"5"-6649"0"0,0-1-569 0 0,1 1 321 0 0,1 0-1 0 0,-2 0 1 0 0,1 0-1 0 0,-1 1 1 0 0,0-1-1 0 0,0 1 1 0 0,4 9-1 0 0,-8-40 2100 0 0,-6-38-2278 0 0,6 57-373 0 0,0 1-1 0 0,0-1 1 0 0,1 0 0 0 0,0 0-1 0 0,0 0 1 0 0,0 0 0 0 0,1 1 0 0 0,0-1-1 0 0,0 0 1 0 0,3-8 0 0 0,-3 11-4 0 0,0 1 0 0 0,0 0-1 0 0,0 0 1 0 0,0 0 0 0 0,1 0 0 0 0,-1 0 0 0 0,0 0 0 0 0,1 0 0 0 0,0 0 0 0 0,-1 1-1 0 0,1-1 1 0 0,0 0 0 0 0,0 1 0 0 0,0 0 0 0 0,0-1 0 0 0,0 1 0 0 0,0 0 0 0 0,0 0-1 0 0,0 0 1 0 0,1 0 0 0 0,-1 1 0 0 0,0-1 0 0 0,0 0 0 0 0,1 1 0 0 0,-1 0 0 0 0,1-1-1 0 0,2 1 1 0 0,7 17-8994 0 0,-11-12 4542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3.387"/>
    </inkml:context>
    <inkml:brush xml:id="br0">
      <inkml:brushProperty name="width" value="0.05" units="cm"/>
      <inkml:brushProperty name="height" value="0.05" units="cm"/>
    </inkml:brush>
  </inkml:definitions>
  <inkml:trace contextRef="#ctx0" brushRef="#br0">63 1 9793 0 0,'0'0'4997'0'0,"-5"4"-4354"0"0,0 0-146 0 0,0 0-1 0 0,0 1 0 0 0,0 0 0 0 0,1 0 0 0 0,0 0 0 0 0,0 0 1 0 0,0 1-1 0 0,1 0 0 0 0,0 0 0 0 0,-5 11 0 0 0,6-12-353 0 0,1 0 0 0 0,0 0 0 0 0,0 0 0 0 0,0-1 0 0 0,0 1-1 0 0,1 0 1 0 0,0 7 0 0 0,0-8-352 0 0,1 0-1 0 0,-1-1 1 0 0,1 1-1 0 0,0 0 0 0 0,0-1 1 0 0,1 1-1 0 0,-1 0 1 0 0,1-1-1 0 0,-1 0 1 0 0,5 6-1 0 0,-5-7 165 0 0,0-1 1 0 0,1 1-1 0 0,-1-1 0 0 0,1 1 0 0 0,0-1 0 0 0,-1 0 1 0 0,1 0-1 0 0,0 0 0 0 0,0 0 0 0 0,-1 0 0 0 0,1 0 1 0 0,0 0-1 0 0,0 0 0 0 0,0-1 0 0 0,0 1 0 0 0,0-1 1 0 0,0 0-1 0 0,0 1 0 0 0,0-1 0 0 0,0 0 1 0 0,1 0-1 0 0,-1 0 0 0 0,0-1 0 0 0,0 1 0 0 0,0 0 1 0 0,0-1-1 0 0,0 1 0 0 0,2-2 0 0 0,0 1 51 0 0,0-1 1 0 0,-1 1-1 0 0,0-1 0 0 0,1 1 0 0 0,-1-1 1 0 0,0 0-1 0 0,0-1 0 0 0,0 1 0 0 0,0 0 1 0 0,0-1-1 0 0,-1 0 0 0 0,1 1 0 0 0,-1-1 0 0 0,4-5 1 0 0,-4 2-12 0 0,0 0 1 0 0,0 1-1 0 0,0-1 1 0 0,-1 0-1 0 0,0 0 1 0 0,0 0 0 0 0,0 0-1 0 0,-1 0 1 0 0,0-10-1 0 0,0 14 10 0 0,0-1-1 0 0,0 1 1 0 0,-1 0-1 0 0,1-1 1 0 0,0 1-1 0 0,-1 0 1 0 0,1 0-1 0 0,-1-1 1 0 0,0 1-1 0 0,0 0 1 0 0,0 0-1 0 0,0 0 1 0 0,0 0 0 0 0,0 0-1 0 0,-1 0 1 0 0,1 0-1 0 0,-1 1 1 0 0,1-1-1 0 0,-1 0 1 0 0,1 1-1 0 0,-1-1 1 0 0,0 1-1 0 0,0 0 1 0 0,0-1-1 0 0,0 1 1 0 0,0 0-1 0 0,0 0 1 0 0,-4-1-1 0 0,5 2-128 0 0,0 0 0 0 0,0 0-1 0 0,0 1 1 0 0,0-1 0 0 0,0 0-1 0 0,0 0 1 0 0,1 1 0 0 0,-1-1-1 0 0,0 0 1 0 0,0 1-1 0 0,0-1 1 0 0,0 1 0 0 0,0-1-1 0 0,0 1 1 0 0,1 0 0 0 0,-1-1-1 0 0,0 1 1 0 0,0 0 0 0 0,1 0-1 0 0,-1-1 1 0 0,1 1-1 0 0,-1 0 1 0 0,0 0 0 0 0,0 1-1 0 0,-6 12-8407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3.840"/>
    </inkml:context>
    <inkml:brush xml:id="br0">
      <inkml:brushProperty name="width" value="0.05" units="cm"/>
      <inkml:brushProperty name="height" value="0.05" units="cm"/>
    </inkml:brush>
  </inkml:definitions>
  <inkml:trace contextRef="#ctx0" brushRef="#br0">88 0 8857 0 0,'0'0'5566'0'0,"-5"1"-4813"0"0,-1-1-777 0 0,0 0 448 0 0,1 1 0 0 0,-1-1 0 0 0,0 1-1 0 0,1 0 1 0 0,-1 1 0 0 0,0-1 0 0 0,1 1 0 0 0,0 0-1 0 0,-1 0 1 0 0,1 1 0 0 0,-7 4 0 0 0,11-6-508 0 0,1 0 0 0 0,0 0-1 0 0,-1-1 1 0 0,1 1 0 0 0,0 0 0 0 0,-1 0 0 0 0,1 0 0 0 0,0 0 0 0 0,0 0 0 0 0,0 0-1 0 0,0 0 1 0 0,0 0 0 0 0,0-1 0 0 0,0 1 0 0 0,0 0 0 0 0,0 0 0 0 0,0 0 0 0 0,0 0-1 0 0,1 0 1 0 0,-1 0 0 0 0,0 0 0 0 0,1-1 0 0 0,-1 1 0 0 0,0 0 0 0 0,1 0 0 0 0,-1 0-1 0 0,1-1 1 0 0,-1 1 0 0 0,1 0 0 0 0,0-1 0 0 0,-1 1 0 0 0,1 0 0 0 0,0-1-1 0 0,1 2 1 0 0,32 21-2567 0 0,-24-16 1373 0 0,3 2 549 0 0,-5-4 799 0 0,0 0 1 0 0,-1 1-1 0 0,1 0 0 0 0,10 12 0 0 0,-17-17-35 0 0,0 0 0 0 0,-1 0 0 0 0,1 0 0 0 0,0 0 0 0 0,0 0 0 0 0,-1 0 0 0 0,1 1 0 0 0,-1-1 0 0 0,1 0 0 0 0,-1 0 0 0 0,1 0 0 0 0,-1 1 0 0 0,0-1 0 0 0,1 0 0 0 0,-1 0 0 0 0,0 1 0 0 0,0-1 0 0 0,0 0 0 0 0,0 1 0 0 0,0-1 0 0 0,-1 0 0 0 0,1 0 0 0 0,0 1 0 0 0,0-1 0 0 0,-1 0 0 0 0,1 0 0 0 0,-1 0 0 0 0,1 1 0 0 0,-1-1 0 0 0,1 0 0 0 0,-1 0 1 0 0,0 0-1 0 0,0 0 0 0 0,0 0 0 0 0,1 0 0 0 0,-1 0 0 0 0,0 0 0 0 0,0-1 0 0 0,0 1 0 0 0,0 0 0 0 0,-2 1 0 0 0,-37 21 1213 0 0,37-22-1575 0 0,1 0 0 0 0,0 0 0 0 0,-1 0 1 0 0,1 0-1 0 0,-1-1 0 0 0,1 1 0 0 0,-1-1 1 0 0,1 0-1 0 0,-1 1 0 0 0,1-1 0 0 0,-1 0 0 0 0,1-1 1 0 0,-1 1-1 0 0,1 0 0 0 0,-1-1 0 0 0,-2 0 1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4.422"/>
    </inkml:context>
    <inkml:brush xml:id="br0">
      <inkml:brushProperty name="width" value="0.05" units="cm"/>
      <inkml:brushProperty name="height" value="0.05" units="cm"/>
    </inkml:brush>
  </inkml:definitions>
  <inkml:trace contextRef="#ctx0" brushRef="#br0">63 31 1656 0 0,'0'0'9717'0'0,"0"-4"-8366"0"0,0 2-1197 0 0,0-16 1768 0 0,-8 12 3015 0 0,6 7-4812 0 0,0 0 0 0 0,1 0 0 0 0,-1 0 0 0 0,0 1 0 0 0,1-1 0 0 0,0 0-1 0 0,-1 1 1 0 0,1-1 0 0 0,0 1 0 0 0,0 0 0 0 0,0-1 0 0 0,0 1 0 0 0,0 0 0 0 0,-2 3 0 0 0,3 1-259 0 0,0-3-47 0 0,0 1 0 0 0,0-1 0 0 0,0 0 0 0 0,0 1 0 0 0,0-1 1 0 0,1 0-1 0 0,-1 1 0 0 0,1-1 0 0 0,0 0 0 0 0,0 0 0 0 0,0 0 0 0 0,1 0 0 0 0,-1 0 1 0 0,3 4-1 0 0,0-2 59 0 0,0 0 1 0 0,-1 1 0 0 0,1-1 0 0 0,-1 1 0 0 0,0 0-1 0 0,-1 0 1 0 0,1 0 0 0 0,-1 1 0 0 0,0-1-1 0 0,1 8 1 0 0,-3-10 124 0 0,0 0 1 0 0,0-1-1 0 0,0 1 0 0 0,0 0 0 0 0,0-1 0 0 0,-1 1 0 0 0,0-1 0 0 0,0 1 1 0 0,0-1-1 0 0,0 1 0 0 0,0-1 0 0 0,-1 1 0 0 0,1-1 0 0 0,-1 0 1 0 0,0 0-1 0 0,0 0 0 0 0,0 0 0 0 0,0 0 0 0 0,-1 0 0 0 0,1-1 0 0 0,-6 5 1 0 0,1 0-13 0 0,6-5-40 0 0,0-1-1 0 0,-1 1 1 0 0,1 0-1 0 0,-1-1 1 0 0,1 1-1 0 0,-1-1 1 0 0,0 0-1 0 0,1 1 1 0 0,-1-1-1 0 0,0 0 1 0 0,0 0-1 0 0,0 0 1 0 0,0-1-1 0 0,0 1 1 0 0,0 0-1 0 0,0-1 1 0 0,0 1-1 0 0,0-1 1 0 0,-4 1 0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6.120"/>
    </inkml:context>
    <inkml:brush xml:id="br0">
      <inkml:brushProperty name="width" value="0.05" units="cm"/>
      <inkml:brushProperty name="height" value="0.05" units="cm"/>
    </inkml:brush>
  </inkml:definitions>
  <inkml:trace contextRef="#ctx0" brushRef="#br0">53 1 2904 0 0,'0'0'12253'0'0,"-4"1"-11491"0"0,0 0-601 0 0,1 0-1 0 0,-1 0 0 0 0,1 1 0 0 0,-1-1 1 0 0,1 1-1 0 0,0 0 0 0 0,0 0 0 0 0,0 0 1 0 0,0 0-1 0 0,0 1 0 0 0,-3 3 0 0 0,5-5-187 0 0,0 0 1 0 0,1 0-1 0 0,-1 1 0 0 0,0-1 0 0 0,1 0 1 0 0,-1 1-1 0 0,1-1 0 0 0,0 0 0 0 0,-1 1 0 0 0,1-1 1 0 0,0 1-1 0 0,0-1 0 0 0,0 1 0 0 0,0-1 1 0 0,0 1-1 0 0,0-1 0 0 0,0 1 0 0 0,0-1 0 0 0,0 0 1 0 0,1 1-1 0 0,-1-1 0 0 0,1 1 0 0 0,-1-1 1 0 0,1 0-1 0 0,0 1 0 0 0,-1-1 0 0 0,1 0 0 0 0,0 0 1 0 0,0 0-1 0 0,0 1 0 0 0,0-1 0 0 0,0 0 1 0 0,0 0-1 0 0,0 0 0 0 0,2 1 0 0 0,12 12-988 0 0,1-1-1 0 0,1-1 1 0 0,24 15-1 0 0,-27-18 768 0 0,-12-7 357 0 0,0-1-1 0 0,0 1 0 0 0,0-1 1 0 0,0 1-1 0 0,0 0 0 0 0,0 0 1 0 0,-1 0-1 0 0,1 0 0 0 0,-1 0 1 0 0,1 0-1 0 0,-1 0 0 0 0,0 1 0 0 0,0-1 1 0 0,0 0-1 0 0,0 1 0 0 0,0-1 1 0 0,-1 1-1 0 0,1-1 0 0 0,-1 1 1 0 0,0-1-1 0 0,1 1 0 0 0,-1-1 1 0 0,0 1-1 0 0,-1-1 0 0 0,1 1 0 0 0,0 0 1 0 0,-1-1-1 0 0,1 1 0 0 0,-1-1 1 0 0,0 0-1 0 0,0 1 0 0 0,0-1 1 0 0,0 0-1 0 0,0 1 0 0 0,-3 3 1 0 0,1-1-8 0 0,1-1 0 0 0,-2 1 1 0 0,1-1-1 0 0,0 0 1 0 0,-1 1-1 0 0,0-1 1 0 0,0-1-1 0 0,0 1 0 0 0,0-1 1 0 0,-1 0-1 0 0,1 0 1 0 0,-1 0-1 0 0,0 0 0 0 0,0-1 1 0 0,-10 4-1 0 0,-26-3-2118 0 0,41-3 1572 0 0,0-1 0 0 0,0 0-1 0 0,0 0 1 0 0,0 0-1 0 0,0 1 1 0 0,1-1-1 0 0,-1 0 1 0 0,0 0-1 0 0,0 0 1 0 0,0 1-1 0 0,1-1 1 0 0,-1 0 0 0 0,0 0-1 0 0,1 1 1 0 0,-1-1-1 0 0,1 0 1 0 0,-1 1-1 0 0,1-1 1 0 0,-1 1-1 0 0,1-1 1 0 0,-1 0-1 0 0,1 1 1 0 0,0-1-1 0 0,7-3-4792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6.574"/>
    </inkml:context>
    <inkml:brush xml:id="br0">
      <inkml:brushProperty name="width" value="0.05" units="cm"/>
      <inkml:brushProperty name="height" value="0.05" units="cm"/>
    </inkml:brush>
  </inkml:definitions>
  <inkml:trace contextRef="#ctx0" brushRef="#br0">41 84 1604 0 0,'0'0'12403'0'0,"5"-1"-12124"0"0,3 0-521 0 0,-1 0 766 0 0,-1 0-1 0 0,1 0 0 0 0,-1-1 1 0 0,1 0-1 0 0,-1 0 0 0 0,0 0 1 0 0,7-4-1 0 0,-12 5-497 0 0,-1 0-1 0 0,1 0 1 0 0,-1 0 0 0 0,1 0-1 0 0,-1 0 1 0 0,0 0 0 0 0,1 0 0 0 0,-1 0-1 0 0,0 0 1 0 0,0 0 0 0 0,0 1-1 0 0,0-1 1 0 0,1 0 0 0 0,-1 0-1 0 0,-1 0 1 0 0,1 0 0 0 0,0 0 0 0 0,0 0-1 0 0,0 0 1 0 0,0 0 0 0 0,-1 0-1 0 0,1 0 1 0 0,0 0 0 0 0,-1 0-1 0 0,1 0 1 0 0,-1 0 0 0 0,1 0 0 0 0,-1 0-1 0 0,1 1 1 0 0,-2-2 0 0 0,-21-22 586 0 0,21 23-603 0 0,0-1-1 0 0,0 1 0 0 0,0 0 0 0 0,0 0 0 0 0,0 0 0 0 0,0 0 0 0 0,-1 1 1 0 0,1-1-1 0 0,0 0 0 0 0,-1 1 0 0 0,1 0 0 0 0,-1 0 0 0 0,1 0 1 0 0,0 0-1 0 0,-1 0 0 0 0,1 0 0 0 0,0 0 0 0 0,-1 1 0 0 0,1-1 0 0 0,0 1 1 0 0,-1 0-1 0 0,1-1 0 0 0,0 1 0 0 0,-3 2 0 0 0,3-1 4 0 0,0 0 1 0 0,0 0-1 0 0,0 0 0 0 0,0 1 0 0 0,0-1 0 0 0,0 1 1 0 0,0 0-1 0 0,1-1 0 0 0,-1 1 0 0 0,1 0 1 0 0,0 0-1 0 0,0 0 0 0 0,0 0 0 0 0,0 0 0 0 0,1 0 1 0 0,-1 4-1 0 0,0-1-118 0 0,0-1 1 0 0,1 1-1 0 0,-1 0 1 0 0,1 0-1 0 0,1 0 1 0 0,-1 0-1 0 0,1 0 1 0 0,0 0-1 0 0,0 0 0 0 0,1-1 1 0 0,0 1-1 0 0,0 0 1 0 0,0-1-1 0 0,1 1 1 0 0,0-1-1 0 0,0 0 1 0 0,0 0-1 0 0,0 0 1 0 0,7 7-1 0 0,-7-10-93 0 0,0 0 0 0 0,0 0 0 0 0,0-1 0 0 0,0 1 0 0 0,0-1-1 0 0,0 1 1 0 0,0-1 0 0 0,1 0 0 0 0,-1 0 0 0 0,0-1 0 0 0,1 1 0 0 0,-1-1 0 0 0,7 1 0 0 0,-7-1-501 0 0,-1-1 1 0 0,1 1 0 0 0,0-1-1 0 0,-1 1 1 0 0,1-1-1 0 0,0 0 1 0 0,-1 0 0 0 0,1 0-1 0 0,-1 0 1 0 0,1 0 0 0 0,2-3-1 0 0,3-1-2301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6.984"/>
    </inkml:context>
    <inkml:brush xml:id="br0">
      <inkml:brushProperty name="width" value="0.05" units="cm"/>
      <inkml:brushProperty name="height" value="0.05" units="cm"/>
    </inkml:brush>
  </inkml:definitions>
  <inkml:trace contextRef="#ctx0" brushRef="#br0">107 0 7373 0 0,'0'0'7852'0'0,"-6"2"-6340"0"0,-1 0-982 0 0,-1 1 0 0 0,0 0 0 0 0,1 1 0 0 0,0 0 0 0 0,0 0 0 0 0,0 0 0 0 0,-11 10 0 0 0,16-12-499 0 0,-1 0 1 0 0,1 0 0 0 0,-1 0 0 0 0,1 1 0 0 0,0-1-1 0 0,0 1 1 0 0,0 0 0 0 0,0-1 0 0 0,0 1 0 0 0,1 0-1 0 0,-1 0 1 0 0,1 0 0 0 0,0 0 0 0 0,0 0-1 0 0,0 0 1 0 0,0 1 0 0 0,1-1 0 0 0,-1 0 0 0 0,1 0-1 0 0,0 1 1 0 0,0-1 0 0 0,0 0 0 0 0,0 1 0 0 0,1 2-1 0 0,0-4-73 0 0,0 1-1 0 0,0-1 1 0 0,0 0-1 0 0,1 0 1 0 0,-1 0-1 0 0,1 0 1 0 0,-1 0-1 0 0,1 0 1 0 0,0-1-1 0 0,-1 1 1 0 0,1 0-1 0 0,0-1 1 0 0,0 0-1 0 0,0 1 1 0 0,1-1 0 0 0,-1 0-1 0 0,0 0 1 0 0,0 0-1 0 0,1 0 1 0 0,-1 0-1 0 0,0-1 1 0 0,1 1-1 0 0,-1-1 1 0 0,0 0-1 0 0,1 1 1 0 0,-1-1-1 0 0,1 0 1 0 0,-1 0-1 0 0,4-1 1 0 0,34-7-2233 0 0,-37 7 1604 0 0,-1 0-1 0 0,1-1 1 0 0,-1 1-1 0 0,0 0 1 0 0,1-1-1 0 0,-1 1 1 0 0,0-1-1 0 0,0 0 1 0 0,0 1-1 0 0,0-1 1 0 0,1-3-1 0 0,2 0-2917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7.378"/>
    </inkml:context>
    <inkml:brush xml:id="br0">
      <inkml:brushProperty name="width" value="0.05" units="cm"/>
      <inkml:brushProperty name="height" value="0.05" units="cm"/>
    </inkml:brush>
  </inkml:definitions>
  <inkml:trace contextRef="#ctx0" brushRef="#br0">58 0 1684 0 0,'0'0'13397'0'0,"-4"4"-13053"0"0,0 0-210 0 0,1 0-1 0 0,-1 0 1 0 0,1 0 0 0 0,1 1 0 0 0,-1-1-1 0 0,0 1 1 0 0,1 0 0 0 0,0-1 0 0 0,0 1 0 0 0,1 0-1 0 0,-1 0 1 0 0,1 0 0 0 0,0 1 0 0 0,1-1-1 0 0,-1 0 1 0 0,1 8 0 0 0,-10 93 1695 0 0,6-82-1647 0 0,1 0 0 0 0,2 1 0 0 0,0-1 0 0 0,4 34 0 0 0,-3-56-248 0 0,0 2-256 0 0,1 1 1 0 0,-1-1 0 0 0,1 0-1 0 0,0 1 1 0 0,0-1 0 0 0,1 0 0 0 0,-1 0-1 0 0,1 0 1 0 0,0 0 0 0 0,2 4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5.881"/>
    </inkml:context>
    <inkml:brush xml:id="br0">
      <inkml:brushProperty name="width" value="0.1" units="cm"/>
      <inkml:brushProperty name="height" value="0.1" units="cm"/>
    </inkml:brush>
  </inkml:definitions>
  <inkml:trace contextRef="#ctx0" brushRef="#br0">233 73 4468 0 0,'0'0'8451'0'0,"-1"-4"-7921"0"0,1 0-524 0 0,-1 1 1 0 0,0 0-1 0 0,0-1 1 0 0,-1 1-1 0 0,1 0 1 0 0,-1-1-1 0 0,0 1 1 0 0,1 0-1 0 0,-1 0 1 0 0,-1 0-1 0 0,1 1 1 0 0,0-1 0 0 0,-1 0-1 0 0,1 1 1 0 0,-1 0-1 0 0,0-1 1 0 0,0 1-1 0 0,0 0 1 0 0,0 0-1 0 0,0 1 1 0 0,0-1-1 0 0,0 1 1 0 0,-1-1-1 0 0,1 1 1 0 0,-1 0-1 0 0,1 1 1 0 0,-1-1 0 0 0,1 0-1 0 0,-7 1 1 0 0,4-1-11 0 0,0 1 0 0 0,0-1 1 0 0,0 1-1 0 0,0 1 0 0 0,0-1 1 0 0,0 1-1 0 0,0 0 1 0 0,0 1-1 0 0,0-1 0 0 0,1 1 1 0 0,-1 0-1 0 0,1 0 0 0 0,-1 1 1 0 0,1 0-1 0 0,0 0 1 0 0,0 0-1 0 0,0 1 0 0 0,0-1 1 0 0,0 1-1 0 0,-3 5 0 0 0,4-4 146 0 0,0 0 0 0 0,1 0 0 0 0,0 1 0 0 0,0 0 0 0 0,0-1-1 0 0,1 1 1 0 0,0 0 0 0 0,0 0 0 0 0,0 0 0 0 0,1 0-1 0 0,0 0 1 0 0,0 1 0 0 0,1-1 0 0 0,-1 0 0 0 0,1 1 0 0 0,1-1-1 0 0,-1 0 1 0 0,1 0 0 0 0,2 7 0 0 0,7 59-710 0 0,-3 0 1 0 0,-3 113-1 0 0,-4-149-117 0 0,4-24-366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7.834"/>
    </inkml:context>
    <inkml:brush xml:id="br0">
      <inkml:brushProperty name="width" value="0.05" units="cm"/>
      <inkml:brushProperty name="height" value="0.05" units="cm"/>
    </inkml:brush>
  </inkml:definitions>
  <inkml:trace contextRef="#ctx0" brushRef="#br0">1 121 11341 0 0,'0'0'5273'0'0,"4"2"-4232"0"0,10 5-210 0 0,0-1 0 0 0,0-1 0 0 0,1 0 1 0 0,-1-1-1 0 0,30 5 0 0 0,-31-8-1151 0 0,0 1 0 0 0,0-2 0 0 0,1 0 0 0 0,16-2 0 0 0,-13-3-2729 0 0,-8-1-4268 0 0</inkml:trace>
  <inkml:trace contextRef="#ctx0" brushRef="#br0" timeOffset="1">343 134 14261 0 0,'0'0'4366'0'0,"1"5"-4217"0"0,0 4 196 0 0,1 1-1 0 0,0 0 0 0 0,0-1 0 0 0,1 1 0 0 0,0-1 0 0 0,8 15 0 0 0</inkml:trace>
  <inkml:trace contextRef="#ctx0" brushRef="#br0" timeOffset="2">369 0 4332 0 0,'0'0'11609'0'0,"0"24"-11609"0"0,-5-13-248 0 0,5-4-560 0 0,0 4-496 0 0,0-2-1144 0 0,0 0-1780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8.307"/>
    </inkml:context>
    <inkml:brush xml:id="br0">
      <inkml:brushProperty name="width" value="0.05" units="cm"/>
      <inkml:brushProperty name="height" value="0.05" units="cm"/>
    </inkml:brush>
  </inkml:definitions>
  <inkml:trace contextRef="#ctx0" brushRef="#br0">34 29 9429 0 0,'0'0'4092'0'0,"-2"4"-2788"0"0,-3 6-323 0 0,-16 35 4131 0 0,20-43-5103 0 0,0 1 1 0 0,0-1 0 0 0,0 1 0 0 0,1-1-1 0 0,-1 1 1 0 0,1-1 0 0 0,0 1 0 0 0,0-1-1 0 0,0 1 1 0 0,0-1 0 0 0,0 1 0 0 0,0-1-1 0 0,1 1 1 0 0,-1-1 0 0 0,1 1 0 0 0,0-1 0 0 0,0 3-1 0 0,0-4-34 0 0,-1-1-1 0 0,0 1 0 0 0,1 0 0 0 0,-1-1 1 0 0,1 1-1 0 0,-1-1 0 0 0,1 1 0 0 0,-1-1 1 0 0,1 1-1 0 0,-1-1 0 0 0,1 0 0 0 0,0 1 1 0 0,-1-1-1 0 0,1 1 0 0 0,0-1 0 0 0,-1 0 1 0 0,1 0-1 0 0,0 1 0 0 0,-1-1 1 0 0,1 0-1 0 0,0 0 0 0 0,-1 0 0 0 0,1 0 1 0 0,0 0-1 0 0,0 0 0 0 0,-1 0 0 0 0,1 0 1 0 0,1 0-1 0 0,22-13-450 0 0,9-22-253 0 0,-32 31 585 0 0,0 1 0 0 0,0 0 0 0 0,0 0 0 0 0,-1 0 0 0 0,1-1 0 0 0,-1 1 0 0 0,1 0 0 0 0,-1-1-1 0 0,0 1 1 0 0,-1 0 0 0 0,1 0 0 0 0,-1-1 0 0 0,1 1 0 0 0,-1 0 0 0 0,-2-6 0 0 0,2 7 134 0 0,1 0 1 0 0,-1 0 0 0 0,1 0 0 0 0,-1 0-1 0 0,0 0 1 0 0,0 0 0 0 0,0 0-1 0 0,0 0 1 0 0,0 1 0 0 0,-1-1 0 0 0,1 1-1 0 0,0-1 1 0 0,-1 1 0 0 0,1-1 0 0 0,-1 1-1 0 0,0 0 1 0 0,1-1 0 0 0,-1 1-1 0 0,0 0 1 0 0,0 0 0 0 0,1 0 0 0 0,-1 1-1 0 0,0-1 1 0 0,0 0 0 0 0,-3 0 0 0 0,-8 10-1304 0 0,0 17-4889 0 0,11-20 3285 0 0,0 2-1659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18.745"/>
    </inkml:context>
    <inkml:brush xml:id="br0">
      <inkml:brushProperty name="width" value="0.05" units="cm"/>
      <inkml:brushProperty name="height" value="0.05" units="cm"/>
    </inkml:brush>
  </inkml:definitions>
  <inkml:trace contextRef="#ctx0" brushRef="#br0">0 77 6885 0 0,'0'0'9637'0'0,"1"4"-10844"0"0,0 2 1174 0 0,2 12 2772 0 0,34-48-2127 0 0,-15 5-1113 0 0,12-13 973 0 0,-33 37-473 0 0,0 0-1 0 0,0 0 1 0 0,1 0-1 0 0,-1 0 1 0 0,0 0-1 0 0,0 0 1 0 0,1 0-1 0 0,-1 1 1 0 0,0-1 0 0 0,1 1-1 0 0,-1-1 1 0 0,1 1-1 0 0,-1-1 1 0 0,1 1-1 0 0,-1 0 1 0 0,1-1-1 0 0,-1 1 1 0 0,1 0-1 0 0,0 0 1 0 0,-1 0-1 0 0,1 0 1 0 0,-1 1-1 0 0,3 0 1 0 0,-1 0-9 0 0,-1 1 0 0 0,1 0 0 0 0,-1 0 0 0 0,0 1 1 0 0,0-1-1 0 0,0 0 0 0 0,0 1 0 0 0,0 0 0 0 0,0-1 0 0 0,-1 1 0 0 0,1 0 0 0 0,-1 0 0 0 0,0 0 1 0 0,0 0-1 0 0,0 0 0 0 0,1 3 0 0 0,15 30-241 0 0,17-7-2235 0 0,-6-19-3436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4.814"/>
    </inkml:context>
    <inkml:brush xml:id="br0">
      <inkml:brushProperty name="width" value="0.05" units="cm"/>
      <inkml:brushProperty name="height" value="0.05" units="cm"/>
    </inkml:brush>
  </inkml:definitions>
  <inkml:trace contextRef="#ctx0" brushRef="#br0">54 200 3752 0 0,'0'0'7936'0'0,"-1"4"-7141"0"0,-12 58 2756 0 0,12-49-3138 0 0,-1-1 0 0 0,0 0 0 0 0,-1 1 0 0 0,-1-1 0 0 0,0 0 1 0 0,-7 14-1 0 0,-1 4 1542 0 0,12-30-1910 0 0,7-19-50 0 0,8-36-617 0 0,-3-1 0 0 0,8-72-1 0 0,-11 67 509 0 0,-9 56 84 0 0,1 0 1 0 0,0 0-1 0 0,0 0 0 0 0,0 0 1 0 0,1 0-1 0 0,0 1 0 0 0,0-1 1 0 0,0 1-1 0 0,0-1 1 0 0,1 1-1 0 0,3-4 0 0 0,-5 6-17 0 0,1 0-1 0 0,0 1 0 0 0,0 0 0 0 0,0-1 0 0 0,0 1 0 0 0,0 0 0 0 0,0 0 1 0 0,0 0-1 0 0,0 0 0 0 0,0 0 0 0 0,1 1 0 0 0,-1-1 0 0 0,0 1 0 0 0,0-1 1 0 0,1 1-1 0 0,-1 0 0 0 0,0 0 0 0 0,1 0 0 0 0,-1 0 0 0 0,0 0 0 0 0,1 1 1 0 0,-1-1-1 0 0,0 1 0 0 0,0-1 0 0 0,0 1 0 0 0,5 2 0 0 0,-2-2 7 0 0,0 1-1 0 0,-1 0 0 0 0,1 0 0 0 0,0 1 1 0 0,-1-1-1 0 0,1 1 0 0 0,-1 0 0 0 0,0 0 1 0 0,0 1-1 0 0,0-1 0 0 0,-1 1 0 0 0,1 0 1 0 0,-1 0-1 0 0,0 0 0 0 0,0 0 0 0 0,0 1 1 0 0,0-1-1 0 0,-1 1 0 0 0,0 0 0 0 0,0-1 1 0 0,0 1-1 0 0,0 0 0 0 0,1 10 0 0 0,-3-10 217 0 0,0 1 0 0 0,0 0 0 0 0,0 0-1 0 0,-1 0 1 0 0,1 0 0 0 0,-1-1 0 0 0,-1 1-1 0 0,1 0 1 0 0,-1-1 0 0 0,0 1 0 0 0,0-1 0 0 0,-1 1-1 0 0,0-1 1 0 0,0 0 0 0 0,0 0 0 0 0,0 0-1 0 0,-1-1 1 0 0,0 1 0 0 0,0-1 0 0 0,0 0-1 0 0,-5 4 1 0 0,1-2-149 0 0,0 1 0 0 0,1 0 0 0 0,0 1 0 0 0,0 0 0 0 0,0 0 0 0 0,-5 9 0 0 0,15-15-195 0 0,-1 1 0 0 0,1-1 0 0 0,-1 0 0 0 0,1 0-1 0 0,0 0 1 0 0,-1-1 0 0 0,1 1 0 0 0,0-1 0 0 0,0 1 0 0 0,0-1 0 0 0,1 0 0 0 0,-1 0 0 0 0,5 0 0 0 0,-1 2-53 0 0,-5-2 219 0 0,56 23-262 0 0,-55-22 361 0 0,1 0 1 0 0,-1 0-1 0 0,1 0 1 0 0,-1 0-1 0 0,0 1 1 0 0,0-1-1 0 0,0 1 1 0 0,0 0-1 0 0,0 0 1 0 0,0 0 0 0 0,-1 0-1 0 0,0 1 1 0 0,3 3-1 0 0,-5-4-35 0 0,0-1-1 0 0,1 0 1 0 0,-2 1 0 0 0,1-1-1 0 0,0 0 1 0 0,0 0-1 0 0,-1 1 1 0 0,1-1 0 0 0,-1 0-1 0 0,1 0 1 0 0,-1 1-1 0 0,0-1 1 0 0,0 0 0 0 0,0 0-1 0 0,0 0 1 0 0,-1 0-1 0 0,1 0 1 0 0,0-1 0 0 0,-1 1-1 0 0,0 0 1 0 0,1-1 0 0 0,-4 3-1 0 0,-45 39-206 0 0,42-38 213 0 0,-2 3-38 0 0,-1-1 0 0 0,0-1 0 0 0,-20 9 0 0 0,28-13-79 0 0,-1 0-1 0 0,0-1 1 0 0,0 1 0 0 0,0-1-1 0 0,0 0 1 0 0,0 0-1 0 0,0-1 1 0 0,0 1 0 0 0,0-1-1 0 0,0 0 1 0 0,-1 0 0 0 0,1 0-1 0 0,0-1 1 0 0,-8-1-1 0 0,12 1-57 0 0,-1 1 0 0 0,1-1 0 0 0,0 1-1 0 0,0-1 1 0 0,-1 1 0 0 0,1-1-1 0 0,0 1 1 0 0,0-1 0 0 0,0 1-1 0 0,0-1 1 0 0,0 1 0 0 0,-1-1 0 0 0,1 1-1 0 0,0-1 1 0 0,0 1 0 0 0,0-1-1 0 0,1 1 1 0 0,-1-1 0 0 0,0 1 0 0 0,0-1-1 0 0,0 1 1 0 0,0-1 0 0 0,0 1-1 0 0,1-1 1 0 0,-1 1 0 0 0,0-1-1 0 0,0 1 1 0 0,1-1 0 0 0,-1 1 0 0 0,0-1-1 0 0,1 1 1 0 0,-1 0 0 0 0,0-1-1 0 0,1 1 1 0 0,-1 0 0 0 0,1-1-1 0 0,-1 1 1 0 0,0 0 0 0 0,1-1 0 0 0,-1 1-1 0 0,1 0 1 0 0,0-1 0 0 0,23-17-11250 0 0,-12 11 7886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5.394"/>
    </inkml:context>
    <inkml:brush xml:id="br0">
      <inkml:brushProperty name="width" value="0.05" units="cm"/>
      <inkml:brushProperty name="height" value="0.05" units="cm"/>
    </inkml:brush>
  </inkml:definitions>
  <inkml:trace contextRef="#ctx0" brushRef="#br0">68 15 4136 0 0,'0'0'14531'0'0,"-4"-3"-14076"0"0,3 2-423 0 0,0-1 0 0 0,-1 1 0 0 0,1 1-1 0 0,0-1 1 0 0,0 0 0 0 0,-1 0-1 0 0,1 0 1 0 0,0 1 0 0 0,-1-1 0 0 0,1 1-1 0 0,-1-1 1 0 0,1 1 0 0 0,-1-1-1 0 0,1 1 1 0 0,-1 0 0 0 0,1 0 0 0 0,-1 0-1 0 0,1 0 1 0 0,-1 0 0 0 0,1 0-1 0 0,-1 0 1 0 0,1 0 0 0 0,-1 1 0 0 0,1-1-1 0 0,-1 1 1 0 0,1-1 0 0 0,-1 1-1 0 0,1-1 1 0 0,-1 1 0 0 0,1 0-1 0 0,0 0 1 0 0,0 0 0 0 0,-1-1 0 0 0,1 1-1 0 0,0 0 1 0 0,0 1 0 0 0,0-1-1 0 0,0 0 1 0 0,0 0 0 0 0,0 0 0 0 0,0 1-1 0 0,1-1 1 0 0,-1 0 0 0 0,0 1-1 0 0,1-1 1 0 0,-1 1 0 0 0,0 2 0 0 0,0 0-53 0 0,0 0 0 0 0,0 1 0 0 0,1-1 1 0 0,0 0-1 0 0,0 1 0 0 0,0-1 1 0 0,0 1-1 0 0,1 5 0 0 0,0-9-11 0 0,-1 0 0 0 0,0 0 0 0 0,0 0 0 0 0,1 0 0 0 0,-1 0 0 0 0,1 0 0 0 0,-1 0 0 0 0,1 0-1 0 0,-1 0 1 0 0,1 0 0 0 0,0 0 0 0 0,-1 0 0 0 0,1 0 0 0 0,0 0 0 0 0,0-1 0 0 0,0 1 0 0 0,0 0 0 0 0,0-1-1 0 0,-1 1 1 0 0,1 0 0 0 0,0-1 0 0 0,0 1 0 0 0,0-1 0 0 0,1 0 0 0 0,-1 1 0 0 0,0-1 0 0 0,0 0 0 0 0,0 1 0 0 0,0-1-1 0 0,0 0 1 0 0,0 0 0 0 0,0 0 0 0 0,0 0 0 0 0,1 0 0 0 0,-1 0 0 0 0,0-1 0 0 0,0 1 0 0 0,0 0 0 0 0,0-1 0 0 0,2 0-1 0 0,4-3-89 0 0,0 0-1 0 0,-1 0 1 0 0,1-1-1 0 0,-1 0 0 0 0,0 0 1 0 0,-1-1-1 0 0,1 0 1 0 0,-1 1-1 0 0,6-10 0 0 0,-11 14 146 0 0,1 1 0 0 0,-1-1-1 0 0,1 0 1 0 0,0 0 0 0 0,-1 0 0 0 0,0 1-1 0 0,1-1 1 0 0,-1 0 0 0 0,1 0-1 0 0,-1 0 1 0 0,0 0 0 0 0,0 0 0 0 0,0 0-1 0 0,1 0 1 0 0,-1 0 0 0 0,0 0-1 0 0,0 0 1 0 0,0 0 0 0 0,0 0 0 0 0,-1 1-1 0 0,1-1 1 0 0,0 0 0 0 0,0 0-1 0 0,0 0 1 0 0,-1 0 0 0 0,1 0 0 0 0,-1 0-1 0 0,1 0 1 0 0,-1-1 0 0 0,0 2 21 0 0,0 0 0 0 0,1 0 0 0 0,-1 0 0 0 0,0 0 0 0 0,0 0 0 0 0,1 0 0 0 0,-1 0 0 0 0,0 0 0 0 0,1 0 0 0 0,-1 0 0 0 0,0 0 0 0 0,0 0 0 0 0,1 0 0 0 0,-1 1 0 0 0,0-1 1 0 0,1 0-1 0 0,-1 0 0 0 0,0 1 0 0 0,1-1 0 0 0,-1 1 0 0 0,1-1 0 0 0,-1 0 0 0 0,0 1 0 0 0,1-1 0 0 0,-1 1 0 0 0,1 0 0 0 0,-1-1 0 0 0,1 1 0 0 0,0-1 0 0 0,-1 1 0 0 0,1 0 0 0 0,0-1 0 0 0,-1 1 1 0 0,1 0-1 0 0,0-1 0 0 0,0 1 0 0 0,-1 0 0 0 0,1-1 0 0 0,0 1 0 0 0,0 1 0 0 0,-4 6 97 0 0,1 1 0 0 0,1 0 0 0 0,-1 0 0 0 0,1 0 0 0 0,1 1 0 0 0,-1 12 0 0 0,2-20-214 0 0,0 1-1 0 0,0-1 1 0 0,0 1 0 0 0,0-1 0 0 0,1 1 0 0 0,-1-1 0 0 0,1 1 0 0 0,-1-1 0 0 0,1 0 0 0 0,0 1-1 0 0,0-1 1 0 0,3 4 0 0 0,-4-5-47 0 0,1 0-1 0 0,0 0 1 0 0,0 0-1 0 0,1 0 1 0 0,-1-1-1 0 0,0 1 1 0 0,0 0-1 0 0,0-1 1 0 0,0 1-1 0 0,1-1 1 0 0,-1 1-1 0 0,0-1 1 0 0,1 1-1 0 0,-1-1 1 0 0,0 0-1 0 0,1 0 0 0 0,-1 0 1 0 0,0 1-1 0 0,1-1 1 0 0,-1-1-1 0 0,0 1 1 0 0,1 0-1 0 0,-1 0 1 0 0,0 0-1 0 0,2-1 1 0 0,25-13-5307 0 0,-12-1-3052 0 0,-5 7 5078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5.814"/>
    </inkml:context>
    <inkml:brush xml:id="br0">
      <inkml:brushProperty name="width" value="0.05" units="cm"/>
      <inkml:brushProperty name="height" value="0.05" units="cm"/>
    </inkml:brush>
  </inkml:definitions>
  <inkml:trace contextRef="#ctx0" brushRef="#br0">51 0 10677 0 0,'0'0'7969'0'0,"-2"5"-7135"0"0,-12 23 596 0 0,9-18-1228 0 0,0-1 0 0 0,0 1-1 0 0,1 0 1 0 0,1 1 0 0 0,-1-1 0 0 0,2 1 0 0 0,-1-1 0 0 0,-1 19 0 0 0,5-28-259 0 0,-1 0 0 0 0,1 0 0 0 0,0 0 0 0 0,-1 1 1 0 0,1-1-1 0 0,0 0 0 0 0,0 0 0 0 0,-1-1 0 0 0,1 1 0 0 0,0 0 1 0 0,0 0-1 0 0,0 0 0 0 0,0 0 0 0 0,0-1 0 0 0,0 1 0 0 0,0 0 1 0 0,1-1-1 0 0,-1 1 0 0 0,0-1 0 0 0,0 0 0 0 0,0 1 0 0 0,1-1 1 0 0,-1 0-1 0 0,0 0 0 0 0,0 1 0 0 0,1-1 0 0 0,-1 0 0 0 0,0 0 1 0 0,0-1-1 0 0,1 1 0 0 0,-1 0 0 0 0,0 0 0 0 0,2-1 0 0 0,45-7-1558 0 0,-31 2 802 0 0,4-2-1785 0 0,-8 0-3956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6.273"/>
    </inkml:context>
    <inkml:brush xml:id="br0">
      <inkml:brushProperty name="width" value="0.05" units="cm"/>
      <inkml:brushProperty name="height" value="0.05" units="cm"/>
    </inkml:brush>
  </inkml:definitions>
  <inkml:trace contextRef="#ctx0" brushRef="#br0">61 1 1384 0 0,'0'0'16497'0'0,"-1"4"-15738"0"0,-6 28 161 0 0,-14 43 0 0 0,10-41-297 0 0,-8 42-1 0 0,18-34-775 0 0,9-21-3586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6.737"/>
    </inkml:context>
    <inkml:brush xml:id="br0">
      <inkml:brushProperty name="width" value="0.05" units="cm"/>
      <inkml:brushProperty name="height" value="0.05" units="cm"/>
    </inkml:brush>
  </inkml:definitions>
  <inkml:trace contextRef="#ctx0" brushRef="#br0">115 1 5745 0 0,'0'0'16171'0'0,"-4"1"-15779"0"0,-4 2-313 0 0,1 0 0 0 0,0 1 0 0 0,0-1 0 0 0,0 1 0 0 0,1 1 0 0 0,0 0 0 0 0,-1-1 0 0 0,2 2 0 0 0,-1-1 0 0 0,0 1 0 0 0,1 0 0 0 0,0 0 0 0 0,1 0 0 0 0,-1 1 0 0 0,1-1 0 0 0,0 1 0 0 0,-4 12 0 0 0,8-18-91 0 0,-1 0 0 0 0,0 1 0 0 0,1-1 0 0 0,0 0 0 0 0,-1 1 0 0 0,1-1 0 0 0,0 0 0 0 0,0 1 0 0 0,0-1 0 0 0,0 1 0 0 0,0-1 0 0 0,0 0 0 0 0,0 1 0 0 0,0-1 0 0 0,1 2 0 0 0,23 9-723 0 0,-10-9 500 0 0,0-1 0 0 0,0 0 0 0 0,0-1 1 0 0,26-2-1 0 0,-14 0-2140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7.239"/>
    </inkml:context>
    <inkml:brush xml:id="br0">
      <inkml:brushProperty name="width" value="0.05" units="cm"/>
      <inkml:brushProperty name="height" value="0.05" units="cm"/>
    </inkml:brush>
  </inkml:definitions>
  <inkml:trace contextRef="#ctx0" brushRef="#br0">131 0 1292 0 0,'0'0'12425'0'0,"-5"2"-11266"0"0,-34 15 2274 0 0,-47 29-1 0 0,86-46-3472 0 0,0 0 0 0 0,0 1 0 0 0,0-1 0 0 0,0 1-1 0 0,-1-1 1 0 0,1 1 0 0 0,0-1 0 0 0,0 1 0 0 0,0-1 0 0 0,0 1-1 0 0,0-1 1 0 0,0 1 0 0 0,0-1 0 0 0,0 0 0 0 0,0 1-1 0 0,0-1 1 0 0,1 1 0 0 0,-1-1 0 0 0,0 1 0 0 0,0-1 0 0 0,0 1-1 0 0,1-1 1 0 0,-1 0 0 0 0,0 1 0 0 0,0-1 0 0 0,1 1-1 0 0,-1-1 1 0 0,0 0 0 0 0,1 1 0 0 0,-1-1 0 0 0,0 0 0 0 0,1 1-1 0 0,-1-1 1 0 0,0 0 0 0 0,1 0 0 0 0,-1 1 0 0 0,1-1-1 0 0,-1 0 1 0 0,1 0 0 0 0,-1 0 0 0 0,1 0 0 0 0,0 1 0 0 0,18 10-525 0 0,13-1-892 0 0,-27-9 1213 0 0,0 1 0 0 0,0-1-1 0 0,0 1 1 0 0,0 0 0 0 0,0 0 0 0 0,0 1 0 0 0,0 0-1 0 0,-1-1 1 0 0,8 7 0 0 0,-11-7 220 0 0,0-1 0 0 0,0 1 0 0 0,0 0 0 0 0,0-1 0 0 0,0 1 0 0 0,0 0 0 0 0,0 0 1 0 0,-1-1-1 0 0,1 1 0 0 0,-1 0 0 0 0,1 0 0 0 0,-1 0 0 0 0,0 0 0 0 0,0 0 0 0 0,0 0 0 0 0,0 0 0 0 0,0 0 0 0 0,0 0 0 0 0,0 0 0 0 0,-1-1 0 0 0,1 1 0 0 0,-1 0 0 0 0,0 0 0 0 0,1 0 0 0 0,-1 0 1 0 0,-1 1-1 0 0,-1 3 359 0 0,0 1 0 0 0,-1-1 0 0 0,0-1 0 0 0,0 1 0 0 0,-7 7 0 0 0,-33 15 1617 0 0,13-18-3709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7.644"/>
    </inkml:context>
    <inkml:brush xml:id="br0">
      <inkml:brushProperty name="width" value="0.05" units="cm"/>
      <inkml:brushProperty name="height" value="0.05" units="cm"/>
    </inkml:brush>
  </inkml:definitions>
  <inkml:trace contextRef="#ctx0" brushRef="#br0">89 12 92 0 0,'0'0'14109'0'0,"-4"-2"-13234"0"0,3 1-698 0 0,-1 0 1 0 0,0 0-1 0 0,0 0 0 0 0,0 0 0 0 0,0 0 1 0 0,0 0-1 0 0,0 0 0 0 0,0 1 0 0 0,0-1 0 0 0,0 1 1 0 0,0 0-1 0 0,0-1 0 0 0,0 1 0 0 0,0 0 1 0 0,0 0-1 0 0,0 0 0 0 0,0 0 0 0 0,-1 1 1 0 0,1-1-1 0 0,0 1 0 0 0,0-1 0 0 0,0 1 1 0 0,0 0-1 0 0,0-1 0 0 0,-1 2 0 0 0,0 1-113 0 0,1-1 0 0 0,-1 1 0 0 0,1-1 0 0 0,0 1 0 0 0,0 0 0 0 0,0 0 0 0 0,0-1 0 0 0,0 1-1 0 0,1 1 1 0 0,-1-1 0 0 0,1 0 0 0 0,0 0 0 0 0,0 1 0 0 0,0-1 0 0 0,1 0 0 0 0,-1 6 0 0 0,-1-3-60 0 0,2 0 1 0 0,-1 0 0 0 0,1 0-1 0 0,0 0 1 0 0,0 0 0 0 0,0 0 0 0 0,1 0-1 0 0,0 0 1 0 0,3 10 0 0 0,-3-14-77 0 0,0 0 0 0 0,0 0 1 0 0,0 1-1 0 0,1-1 1 0 0,-1 0-1 0 0,1 0 1 0 0,-1 0-1 0 0,1 0 0 0 0,0 0 1 0 0,0-1-1 0 0,0 1 1 0 0,0 0-1 0 0,0-1 1 0 0,0 0-1 0 0,1 1 0 0 0,-1-1 1 0 0,0 0-1 0 0,1 0 1 0 0,-1 0-1 0 0,1-1 1 0 0,-1 1-1 0 0,1 0 0 0 0,-1-1 1 0 0,1 0-1 0 0,-1 1 1 0 0,3-1-1 0 0,2 0-204 0 0,-1 0 0 0 0,1 0 0 0 0,-1-1 0 0 0,0 0 0 0 0,1 0 0 0 0,-1 0 0 0 0,0-1 0 0 0,0 0 0 0 0,0 0 0 0 0,0-1 0 0 0,10-5 0 0 0,13-16-8878 0 0,-24 17 3451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6.224"/>
    </inkml:context>
    <inkml:brush xml:id="br0">
      <inkml:brushProperty name="width" value="0.1" units="cm"/>
      <inkml:brushProperty name="height" value="0.1" units="cm"/>
    </inkml:brush>
  </inkml:definitions>
  <inkml:trace contextRef="#ctx0" brushRef="#br0">1 36 4152 0 0,'0'0'8590'0'0,"5"-2"-7766"0"0,15-5-166 0 0,0 1-1 0 0,0 1 1 0 0,0 1 0 0 0,1 1-1 0 0,22-1 1 0 0,37 0-2131 0 0,-5 3-8105 0 0,-72 1 8726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8.067"/>
    </inkml:context>
    <inkml:brush xml:id="br0">
      <inkml:brushProperty name="width" value="0.05" units="cm"/>
      <inkml:brushProperty name="height" value="0.05" units="cm"/>
    </inkml:brush>
  </inkml:definitions>
  <inkml:trace contextRef="#ctx0" brushRef="#br0">73 1 11865 0 0,'0'0'9144'0'0,"-4"3"-8196"0"0,-4 1-737 0 0,2 1 0 0 0,-1 0-1 0 0,0 1 1 0 0,1 0-1 0 0,0 0 1 0 0,-5 8 0 0 0,9-12-293 0 0,0 0 0 0 0,0 1 1 0 0,1-1-1 0 0,-1 1 0 0 0,1 0 1 0 0,-1 0-1 0 0,1-1 0 0 0,0 1 1 0 0,0 0-1 0 0,1 0 0 0 0,-1 0 0 0 0,1 0 1 0 0,-1 0-1 0 0,1 0 0 0 0,0 0 1 0 0,0 0-1 0 0,0 0 0 0 0,0 0 1 0 0,1 0-1 0 0,-1 0 0 0 0,2 5 1 0 0,-1-7 19 0 0,-1 0 0 0 0,1 0 0 0 0,-1-1 0 0 0,1 1 1 0 0,0 0-1 0 0,-1 0 0 0 0,1-1 0 0 0,0 1 1 0 0,-1-1-1 0 0,1 1 0 0 0,0-1 0 0 0,0 1 0 0 0,0-1 1 0 0,-1 1-1 0 0,1-1 0 0 0,0 1 0 0 0,0-1 0 0 0,0 0 1 0 0,0 0-1 0 0,0 1 0 0 0,0-1 0 0 0,0 0 1 0 0,0 0-1 0 0,0 0 0 0 0,0 0 0 0 0,-1 0 0 0 0,1 0 1 0 0,0 0-1 0 0,0-1 0 0 0,0 1 0 0 0,0 0 0 0 0,0 0 1 0 0,0-1-1 0 0,0 1 0 0 0,0 0 0 0 0,-1-1 1 0 0,1 1-1 0 0,0-1 0 0 0,0 1 0 0 0,0-1 0 0 0,-1 0 1 0 0,2 0-1 0 0,38-31-1186 0 0,-35 27 939 0 0,-2 4 324 0 0,-1-1 0 0 0,0 0 0 0 0,1 0 0 0 0,-1 0 0 0 0,0 0 0 0 0,0 0 0 0 0,0 0 0 0 0,-1-1 0 0 0,1 1 0 0 0,-1 0 0 0 0,1-1 0 0 0,-1 0 0 0 0,0 1 0 0 0,0-1 0 0 0,0 0 0 0 0,1-4 0 0 0,-11 25 1812 0 0,8-12-1736 0 0,-7 45 678 0 0,7-47-902 0 0,1-1 0 0 0,0 0 0 0 0,0 0-1 0 0,0 0 1 0 0,1 0 0 0 0,-1 0 0 0 0,1 1 0 0 0,0-1-1 0 0,0 0 1 0 0,0 0 0 0 0,0 0 0 0 0,0 0 0 0 0,4 5-1 0 0,-4-8-166 0 0,0 1-1 0 0,0-1 1 0 0,0 1 0 0 0,1-1-1 0 0,-1 0 1 0 0,0 1-1 0 0,0-1 1 0 0,0 0-1 0 0,1 0 1 0 0,-1 0-1 0 0,0 0 1 0 0,0 0-1 0 0,0 0 1 0 0,1 0-1 0 0,-1 0 1 0 0,0 0 0 0 0,0-1-1 0 0,0 1 1 0 0,1 0-1 0 0,-1-1 1 0 0,0 1-1 0 0,0-1 1 0 0,0 1-1 0 0,0-1 1 0 0,0 0-1 0 0,0 0 1 0 0,0 1 0 0 0,0-1-1 0 0,0 0 1 0 0,1-1-1 0 0,7-10-4319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8.488"/>
    </inkml:context>
    <inkml:brush xml:id="br0">
      <inkml:brushProperty name="width" value="0.05" units="cm"/>
      <inkml:brushProperty name="height" value="0.05" units="cm"/>
    </inkml:brush>
  </inkml:definitions>
  <inkml:trace contextRef="#ctx0" brushRef="#br0">51 1 10017 0 0,'0'0'4696'0'0,"-2"6"-2818"0"0,-9 27-858 0 0,1 1 0 0 0,1 1 0 0 0,2 0 1 0 0,2 0-1 0 0,-2 42 0 0 0,15-30-960 0 0,-8-46-175 0 0,0 0 0 0 0,0 1 0 0 0,0-1 0 0 0,1 0 0 0 0,-1 0-1 0 0,0 0 1 0 0,1 0 0 0 0,-1 1 0 0 0,1-1 0 0 0,-1 0 0 0 0,1 0 0 0 0,0 0-1 0 0,-1 0 1 0 0,1 0 0 0 0,0 0 0 0 0,0 0 0 0 0,0-1 0 0 0,0 1 0 0 0,0 0-1 0 0,0 0 1 0 0,0-1 0 0 0,0 1 0 0 0,0 0 0 0 0,0-1 0 0 0,0 1 0 0 0,0-1-1 0 0,0 1 1 0 0,1-1 0 0 0,-1 0 0 0 0,0 0 0 0 0,2 1 0 0 0,-2-2-153 0 0,0 1 0 0 0,0 0 0 0 0,-1-1 0 0 0,1 0 0 0 0,0 1 0 0 0,0-1 0 0 0,-1 1 1 0 0,1-1-1 0 0,-1 0 0 0 0,1 1 0 0 0,0-1 0 0 0,-1 0 0 0 0,1 0 0 0 0,-1 1 0 0 0,0-1 0 0 0,1 0 0 0 0,-1 0 0 0 0,0 0 1 0 0,1 0-1 0 0,-1 0 0 0 0,0 1 0 0 0,0-1 0 0 0,0 0 0 0 0,0 0 0 0 0,0 0 0 0 0,0 0 0 0 0,0-1 0 0 0,2-8-4773 0 0,1 3-60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8.883"/>
    </inkml:context>
    <inkml:brush xml:id="br0">
      <inkml:brushProperty name="width" value="0.05" units="cm"/>
      <inkml:brushProperty name="height" value="0.05" units="cm"/>
    </inkml:brush>
  </inkml:definitions>
  <inkml:trace contextRef="#ctx0" brushRef="#br0">49 0 7353 0 0,'0'0'13160'0'0,"-2"4"-12692"0"0,-5 14-223 0 0,1 1-1 0 0,0 0 0 0 0,2 0 1 0 0,0 0-1 0 0,1 0 0 0 0,0 23 1 0 0,-4 17-299 0 0,4-45-77 0 0,1 1-1 0 0,1 0 1 0 0,1 0-1 0 0,0 0 1 0 0,0 0 0 0 0,2 0-1 0 0,0 0 1 0 0,0 0-1 0 0,6 14 1 0 0,-8-29 31 0 0,0 1 0 0 0,0-1 0 0 0,0 0 0 0 0,0 1 0 0 0,0-1 0 0 0,1 0 0 0 0,-1 1 0 0 0,0-1 0 0 0,0 0 0 0 0,1 1 0 0 0,-1-1 0 0 0,0 0 0 0 0,0 0 0 0 0,1 1 0 0 0,-1-1 0 0 0,0 0 0 0 0,1 0 0 0 0,-1 0 0 0 0,0 1 1 0 0,1-1-1 0 0,-1 0 0 0 0,0 0 0 0 0,1 0 0 0 0,-1 0 0 0 0,0 0 0 0 0,1 0 0 0 0,-1 0 0 0 0,0 0 0 0 0,1 0 0 0 0,-1 0 0 0 0,1 0 0 0 0,-1 0 0 0 0,1 0 0 0 0,-1 0-259 0 0,1 0-1 0 0,-1-1 1 0 0,1 1 0 0 0,4-10-8262 0 0,-5 3 3266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9.389"/>
    </inkml:context>
    <inkml:brush xml:id="br0">
      <inkml:brushProperty name="width" value="0.05" units="cm"/>
      <inkml:brushProperty name="height" value="0.05" units="cm"/>
    </inkml:brush>
  </inkml:definitions>
  <inkml:trace contextRef="#ctx0" brushRef="#br0">0 24 6625 0 0,'0'0'9691'0'0,"5"-1"-9385"0"0,24-3 539 0 0,-1 2 0 0 0,0 1 0 0 0,1 1-1 0 0,37 5 1 0 0,-28 0-1707 0 0,43 11 0 0 0,-66-10 188 0 0,4 2-1414 0 0,-19-8 2163 0 0,1 0-1 0 0,-1 0 0 0 0,0 0 1 0 0,0 0-1 0 0,1 0 0 0 0,-1 0 1 0 0,0 0-1 0 0,1 0 0 0 0,-1 0 1 0 0,0 0-1 0 0,0 0 0 0 0,1 0 0 0 0,-1 0 1 0 0,0 0-1 0 0,0 0 0 0 0,1 0 1 0 0,-1 0-1 0 0,0 0 0 0 0,0 0 1 0 0,1 0-1 0 0,-1 0 0 0 0,0-1 1 0 0,0 1-1 0 0,1 0 0 0 0,-1 0 0 0 0,0 0 1 0 0,0 0-1 0 0,0-1 0 0 0,1 1 1 0 0,-1 0-1 0 0,0 0 0 0 0,0 0 1 0 0,0-1-1 0 0,0 1 0 0 0,1 0 1 0 0,-1 0-1 0 0,0-1 0 0 0,0 1 0 0 0,0 0 1 0 0,0 0-1 0 0,0-1 0 0 0,0 1 1 0 0,0 0-1 0 0,0 0 0 0 0,0-1 1 0 0,0 1-1 0 0,0-1 0 0 0,1 1-96 0 0,-1-1-1 0 0,0 1 1 0 0,1-1 0 0 0,0 1-1 0 0,-1-1 1 0 0,1 1 0 0 0,-1-1-1 0 0,1 1 1 0 0,-1 0 0 0 0,1-1-1 0 0,0 1 1 0 0,-1 0 0 0 0,1-1-1 0 0,0 1 1 0 0,-1 0 0 0 0,1 0-1 0 0,0 0 1 0 0,0 0-1 0 0,-1-1 1 0 0,1 1 0 0 0,0 0-1 0 0,-1 0 1 0 0,1 0 0 0 0,0 1-1 0 0,0-1 1 0 0,-1 0 0 0 0,1 0-1 0 0,0 0 1 0 0,-1 0 0 0 0,2 1-1 0 0,29 5-795 0 0,-28-5 772 0 0,-2-1 46 0 0,39 4 996 0 0,-40-4-978 0 0,1 0 1 0 0,0 0-1 0 0,-1 0 0 0 0,1 0 0 0 0,0-1 1 0 0,-1 1-1 0 0,1 0 0 0 0,-1-1 0 0 0,1 1 1 0 0,-1-1-1 0 0,1 1 0 0 0,-1 0 0 0 0,1-1 1 0 0,-1 1-1 0 0,1-1 0 0 0,-1 1 0 0 0,0-1 1 0 0,1 1-1 0 0,-1-1 0 0 0,0 0 0 0 0,1 1 1 0 0,-1-1-1 0 0,0 1 0 0 0,0-1 0 0 0,1 0 1 0 0,-1 1-1 0 0,0-1 0 0 0,0 0 1 0 0,0 1-1 0 0,0-1 0 0 0,0 0 0 0 0,0 1 1 0 0,0-1-1 0 0,0 0 0 0 0,0 1 0 0 0,0-1 1 0 0,-1 1-1 0 0,1-1 0 0 0,0 0 0 0 0,0 1 1 0 0,-1-1-1 0 0,1 0 0 0 0,0 1 0 0 0,-1-1 1 0 0,1 1-1 0 0,0-1 0 0 0,-1 1 0 0 0,1-1 1 0 0,-1 1-1 0 0,0-1 0 0 0,1-1-31 0 0,-1 0-1 0 0,0 1 1 0 0,1-1 0 0 0,-1 1-1 0 0,0-1 1 0 0,0 0-1 0 0,0 1 1 0 0,0 0 0 0 0,0-1-1 0 0,-1 1 1 0 0,1 0 0 0 0,0-1-1 0 0,-1 1 1 0 0,1 0-1 0 0,-1 0 1 0 0,1 0 0 0 0,-1 0-1 0 0,1 0 1 0 0,-1 1-1 0 0,0-1 1 0 0,-1 0 0 0 0,1 1 9 0 0,1 0 0 0 0,-1 0 1 0 0,1 0-1 0 0,-1 1 1 0 0,1-1-1 0 0,-1 0 1 0 0,1 1-1 0 0,-1-1 1 0 0,1 1-1 0 0,-1 0 0 0 0,1-1 1 0 0,-1 1-1 0 0,1 0 1 0 0,0 0-1 0 0,0 0 1 0 0,-1 0-1 0 0,1 0 0 0 0,0 0 1 0 0,-1 2-1 0 0,-2 2 51 0 0,-1 0-1 0 0,2 1 0 0 0,-1 0 0 0 0,1 0 1 0 0,-1 0-1 0 0,2 0 0 0 0,-1 0 1 0 0,1 1-1 0 0,0-1 0 0 0,-2 9 1 0 0,3-7 8 0 0,0 1 0 0 0,1 0 0 0 0,0 0 1 0 0,1 0-1 0 0,1 10 0 0 0,10 10-1234 0 0,-11-28 860 0 0,-1 0 0 0 0,1 0 0 0 0,0 0 0 0 0,0 0 0 0 0,0-1 1 0 0,0 1-1 0 0,0 0 0 0 0,0 0 0 0 0,1-1 0 0 0,-1 1 0 0 0,0-1 1 0 0,0 1-1 0 0,0-1 0 0 0,1 1 0 0 0,-1-1 0 0 0,0 0 0 0 0,1 1 1 0 0,-1-1-1 0 0,3 0 0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29.860"/>
    </inkml:context>
    <inkml:brush xml:id="br0">
      <inkml:brushProperty name="width" value="0.05" units="cm"/>
      <inkml:brushProperty name="height" value="0.05" units="cm"/>
    </inkml:brush>
  </inkml:definitions>
  <inkml:trace contextRef="#ctx0" brushRef="#br0">0 116 11509 0 0,'0'0'4888'0'0,"4"4"-4067"0"0,-2-1-513 0 0,23 24 1371 0 0,-24-26-1671 0 0,-1-1 0 0 0,1 1-1 0 0,-1-1 1 0 0,1 1-1 0 0,0-1 1 0 0,-1 0-1 0 0,1 1 1 0 0,0-1 0 0 0,-1 0-1 0 0,1 0 1 0 0,0 0-1 0 0,0 1 1 0 0,-1-1-1 0 0,1 0 1 0 0,0 0 0 0 0,0 0-1 0 0,-1 0 1 0 0,1 0-1 0 0,0 0 1 0 0,0 0-1 0 0,-1 0 1 0 0,1-1 0 0 0,0 1-1 0 0,0 0 1 0 0,-1 0-1 0 0,1-1 1 0 0,0 1-1 0 0,-1 0 1 0 0,1-1-1 0 0,0 1 1 0 0,-1-1 0 0 0,1 1-1 0 0,-1-1 1 0 0,1 1-1 0 0,0-1 1 0 0,-1 1-1 0 0,1-1 1 0 0,-1 1 0 0 0,0-1-1 0 0,1 0 1 0 0,-1 1-1 0 0,1-1 1 0 0,-1 0-1 0 0,0 1 1 0 0,0-1 0 0 0,1 0-1 0 0,-1 0 1 0 0,0 1-1 0 0,0-2 1 0 0,16-68 808 0 0,-8 28-431 0 0,-7 40-296 0 0,6-17-686 0 0,-7 18 540 0 0,0 1 1 0 0,0 0-1 0 0,1-1 1 0 0,-1 1-1 0 0,0 0 1 0 0,1-1-1 0 0,-1 1 1 0 0,1 0-1 0 0,-1-1 1 0 0,0 1-1 0 0,1 0 1 0 0,-1 0-1 0 0,1 0 1 0 0,-1-1-1 0 0,0 1 1 0 0,1 0-1 0 0,-1 0 1 0 0,1 0-1 0 0,-1 0 1 0 0,1 0-1 0 0,-1 0 0 0 0,1 0 1 0 0,-1 0-1 0 0,1 0 1 0 0,-1 0-1 0 0,1 0 1 0 0,-1 0-1 0 0,0 0 1 0 0,1 0-1 0 0,-1 1 1 0 0,1-1-1 0 0,-1 0 1 0 0,1 0-1 0 0,-1 0 1 0 0,0 1-1 0 0,1-1 1 0 0,-1 0-1 0 0,1 0 1 0 0,-1 1-1 0 0,0-1 1 0 0,0 0-1 0 0,1 1 1 0 0,-1 0-1 0 0,2 2-1636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0.302"/>
    </inkml:context>
    <inkml:brush xml:id="br0">
      <inkml:brushProperty name="width" value="0.05" units="cm"/>
      <inkml:brushProperty name="height" value="0.05" units="cm"/>
    </inkml:brush>
  </inkml:definitions>
  <inkml:trace contextRef="#ctx0" brushRef="#br0">3 191 10213 0 0,'0'0'9218'0'0,"0"6"-8859"0"0,-1 12-591 0 0,-1 47 4072 0 0,3-50-6014 0 0,5-31-6925 0 0,-5 4 3771 0 0,2 3-1081 0 0</inkml:trace>
  <inkml:trace contextRef="#ctx0" brushRef="#br0" timeOffset="1">58 0 6657 0 0,'0'0'10445'0'0,"-13"33"-11718"0"0,9-24-327 0 0,0 0-1328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0.803"/>
    </inkml:context>
    <inkml:brush xml:id="br0">
      <inkml:brushProperty name="width" value="0.05" units="cm"/>
      <inkml:brushProperty name="height" value="0.05" units="cm"/>
    </inkml:brush>
  </inkml:definitions>
  <inkml:trace contextRef="#ctx0" brushRef="#br0">0 164 5929 0 0,'0'0'11236'0'0,"4"-6"-10411"0"0,32-53 1691 0 0,23-33-1331 0 0,-59 92-1194 0 0,0-1 0 0 0,0 1 0 0 0,0-1 1 0 0,1 1-1 0 0,-1 0 0 0 0,0-1 0 0 0,0 1 0 0 0,1 0 1 0 0,-1-1-1 0 0,0 1 0 0 0,1 0 0 0 0,-1 0 0 0 0,0-1 1 0 0,0 1-1 0 0,1 0 0 0 0,-1 0 0 0 0,1 0 0 0 0,-1-1 1 0 0,0 1-1 0 0,1 0 0 0 0,-1 0 0 0 0,0 0 1 0 0,1 0-1 0 0,-1 0 0 0 0,1 0 0 0 0,-1 0 0 0 0,0 0 1 0 0,1 0-1 0 0,-1 0 0 0 0,1 0 0 0 0,-1 0 0 0 0,1 0 1 0 0,-1 0-1 0 0,0 0 0 0 0,1 0 0 0 0,-1 0 0 0 0,0 0 1 0 0,1 0-1 0 0,-1 1 0 0 0,1-1 0 0 0,-1 0 1 0 0,0 0-1 0 0,1 1 0 0 0,-1-1 0 0 0,0 0 0 0 0,1 0 1 0 0,-1 1-1 0 0,0-1 0 0 0,0 0 0 0 0,1 1 0 0 0,-1-1 1 0 0,0 0-1 0 0,0 1 0 0 0,0-1 0 0 0,1 0 0 0 0,-1 1 1 0 0,0-1-1 0 0,0 1 0 0 0,0-1 0 0 0,0 1 1 0 0,11 38 387 0 0,0-4-1685 0 0,-9-32-302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1.465"/>
    </inkml:context>
    <inkml:brush xml:id="br0">
      <inkml:brushProperty name="width" value="0.05" units="cm"/>
      <inkml:brushProperty name="height" value="0.05" units="cm"/>
    </inkml:brush>
  </inkml:definitions>
  <inkml:trace contextRef="#ctx0" brushRef="#br0">152 0 8389 0 0,'0'0'5908'0'0,"-5"0"-5102"0"0,1 0-622 0 0,-69 4 3964 0 0,69-3-4064 0 0,-1 0 0 0 0,1-1 0 0 0,0 1 0 0 0,-1 1 0 0 0,1-1 0 0 0,0 1-1 0 0,0-1 1 0 0,0 1 0 0 0,0 1 0 0 0,0-1 0 0 0,1 0 0 0 0,-1 1 0 0 0,1 0-1 0 0,-5 4 1 0 0,7-6-108 0 0,1-1-1 0 0,-1 1 1 0 0,1-1 0 0 0,-1 1-1 0 0,1-1 1 0 0,0 1-1 0 0,-1 0 1 0 0,1-1-1 0 0,0 1 1 0 0,0 0 0 0 0,-1-1-1 0 0,1 1 1 0 0,0 0-1 0 0,0 0 1 0 0,0-1-1 0 0,0 1 1 0 0,0 0 0 0 0,0-1-1 0 0,0 1 1 0 0,0 0-1 0 0,0 0 1 0 0,0-1 0 0 0,1 1-1 0 0,-1 0 1 0 0,0-1-1 0 0,0 1 1 0 0,1 0-1 0 0,-1-1 1 0 0,1 2 0 0 0,20 13-823 0 0,-16-13 708 0 0,0 0 0 0 0,-1 0 0 0 0,1-1-1 0 0,0 1 1 0 0,0-1 0 0 0,0-1 0 0 0,1 1 0 0 0,4-1 0 0 0,-5-1 217 0 0,-1-1 0 0 0,1 1 0 0 0,-1-1 0 0 0,0 0 1 0 0,0-1-1 0 0,0 1 0 0 0,0-1 0 0 0,0 0 0 0 0,-1 1 1 0 0,1-2-1 0 0,5-5 0 0 0,-3 3-622 0 0,8 65 740 0 0,6-24 355 0 0,-14-27-600 0 0,-2 0 0 0 0,1-1 0 0 0,-1 2-1 0 0,-1-1 1 0 0,5 15 0 0 0,-7-20 35 0 0,-1 0-1 0 0,1 0 1 0 0,-1-1 0 0 0,0 1-1 0 0,0 0 1 0 0,0 0-1 0 0,-1 0 1 0 0,1-1 0 0 0,-1 1-1 0 0,0 0 1 0 0,1-1 0 0 0,-1 1-1 0 0,0 0 1 0 0,0-1-1 0 0,-1 1 1 0 0,1-1 0 0 0,-1 1-1 0 0,1-1 1 0 0,-1 0 0 0 0,0 0-1 0 0,1 0 1 0 0,-1 0-1 0 0,-3 3 1 0 0,-7 5 227 0 0,1-1 0 0 0,-2 0-1 0 0,1 0 1 0 0,-1-2 0 0 0,-1 1 0 0 0,1-1 0 0 0,-1-1 0 0 0,-1-1-1 0 0,-14 4 1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2.188"/>
    </inkml:context>
    <inkml:brush xml:id="br0">
      <inkml:brushProperty name="width" value="0.05" units="cm"/>
      <inkml:brushProperty name="height" value="0.05" units="cm"/>
    </inkml:brush>
  </inkml:definitions>
  <inkml:trace contextRef="#ctx0" brushRef="#br0">131 1 8401 0 0,'0'0'8025'0'0,"-6"1"-6967"0"0,-1 1-788 0 0,1 0 1 0 0,-1 1-1 0 0,1 0 1 0 0,-1 0-1 0 0,1 0 1 0 0,0 1-1 0 0,0 0 1 0 0,1 0-1 0 0,-1 1 1 0 0,1-1 0 0 0,0 1-1 0 0,0 0 1 0 0,0 1-1 0 0,1-1 1 0 0,-4 8-1 0 0,4-8-266 0 0,0 0-1 0 0,1 0 0 0 0,0 0 1 0 0,0 1-1 0 0,1-1 1 0 0,0 1-1 0 0,0-1 0 0 0,0 1 1 0 0,0 0-1 0 0,1 0 1 0 0,0 0-1 0 0,0 0 0 0 0,1 0 1 0 0,0 0-1 0 0,0 0 0 0 0,0 1 1 0 0,1-1-1 0 0,-1 0 1 0 0,3 8-1 0 0,-1-11-43 0 0,0 0 1 0 0,0-1-1 0 0,0 1 0 0 0,0 0 1 0 0,0 0-1 0 0,0-1 0 0 0,1 0 1 0 0,-1 1-1 0 0,1-1 0 0 0,-1 0 1 0 0,1 0-1 0 0,0 0 0 0 0,0-1 1 0 0,0 1-1 0 0,0-1 0 0 0,0 1 1 0 0,0-1-1 0 0,1 0 0 0 0,-1 0 1 0 0,0-1-1 0 0,1 1 0 0 0,-1-1 1 0 0,0 1-1 0 0,1-1 0 0 0,-1 0 1 0 0,1 0-1 0 0,-1-1 0 0 0,0 1 1 0 0,5-2-1 0 0,0 1-559 0 0,1 0 0 0 0,-1-1 0 0 0,0 0 0 0 0,0-1-1 0 0,8-3 1 0 0,-11 4-1104 0 0,0 0 0 0 0,-1-1 0 0 0,1 0 0 0 0,-1 1 0 0 0,0-2 0 0 0,1 1 0 0 0,5-6 0 0 0,-5 1-1768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2.595"/>
    </inkml:context>
    <inkml:brush xml:id="br0">
      <inkml:brushProperty name="width" value="0.05" units="cm"/>
      <inkml:brushProperty name="height" value="0.05" units="cm"/>
    </inkml:brush>
  </inkml:definitions>
  <inkml:trace contextRef="#ctx0" brushRef="#br0">0 186 8189 0 0,'0'0'7497'0'0,"2"4"-7103"0"0,-2-2-497 0 0,9 23 1765 0 0,-9-25-1581 0 0,0 1 1 0 0,0 0-1 0 0,0-1 0 0 0,1 1 0 0 0,-1 0 0 0 0,0-1 0 0 0,0 1 0 0 0,1 0 0 0 0,-1-1 0 0 0,0 1 0 0 0,1-1 0 0 0,-1 1 0 0 0,1-1 0 0 0,-1 1 0 0 0,1-1 0 0 0,-1 1 0 0 0,1-1 0 0 0,-1 1 0 0 0,1-1 0 0 0,-1 0 0 0 0,1 1 0 0 0,-1-1 0 0 0,1 0 0 0 0,0 1 0 0 0,-1-1 0 0 0,1 0 0 0 0,0 0 0 0 0,-1 0 0 0 0,2 1 1 0 0,-1-53 542 0 0,-2 36-711 0 0,-1 0-1 0 0,0 1 1 0 0,-6-20-1 0 0,4 19 119 0 0,1 1-1 0 0,1-1 0 0 0,-2-21 1 0 0,5 37-70 0 0,0-1 1 0 0,-1 0 0 0 0,1 0-1 0 0,0 0 1 0 0,-1 0 0 0 0,1 0-1 0 0,0 1 1 0 0,0-1 0 0 0,0 0-1 0 0,0 1 1 0 0,0-1 0 0 0,0 0 0 0 0,0 1-1 0 0,0-1 1 0 0,0 1 0 0 0,0 0-1 0 0,0-1 1 0 0,0 1 0 0 0,0 0-1 0 0,0 0 1 0 0,0-1 0 0 0,0 1-1 0 0,1 0 1 0 0,-1 0 0 0 0,0 0-1 0 0,0 1 1 0 0,2-1 0 0 0,32 1-2708 0 0,-11 1-3550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6.740"/>
    </inkml:context>
    <inkml:brush xml:id="br0">
      <inkml:brushProperty name="width" value="0.1" units="cm"/>
      <inkml:brushProperty name="height" value="0.1" units="cm"/>
    </inkml:brush>
  </inkml:definitions>
  <inkml:trace contextRef="#ctx0" brushRef="#br0">1 166 6949 0 0,'0'0'6233'0'0,"0"4"-6034"0"0,0 25 1383 0 0,21-64 309 0 0,-19 30-1780 0 0,-1-1-1 0 0,0 0 0 0 0,0 0 1 0 0,0 0-1 0 0,0 0 0 0 0,-1 0 1 0 0,0 0-1 0 0,0 0 0 0 0,-1 1 1 0 0,1-1-1 0 0,-1 0 0 0 0,-1 0 1 0 0,1 0-1 0 0,-1 0 0 0 0,0 1 1 0 0,-3-7-1 0 0,-4-19-4 0 0,6 10-292 0 0,7 14-188 0 0,20 22-589 0 0,6 5 335 0 0,18-3-2389 0 0,-13-14-4051 0 0,-26-3 3968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3.022"/>
    </inkml:context>
    <inkml:brush xml:id="br0">
      <inkml:brushProperty name="width" value="0.05" units="cm"/>
      <inkml:brushProperty name="height" value="0.05" units="cm"/>
    </inkml:brush>
  </inkml:definitions>
  <inkml:trace contextRef="#ctx0" brushRef="#br0">132 0 7989 0 0,'0'0'3424'0'0,"-3"2"-2401"0"0,-13 7 801 0 0,1 1 0 0 0,1 1 1 0 0,-1 0-1 0 0,-15 16 0 0 0,27-23-1853 0 0,-1 0 0 0 0,1-1-1 0 0,-1 1 1 0 0,1 0 0 0 0,0 1 0 0 0,1-1-1 0 0,-1 1 1 0 0,1-1 0 0 0,0 1 0 0 0,0-1-1 0 0,0 1 1 0 0,1 0 0 0 0,-1 0-1 0 0,1 0 1 0 0,1 0 0 0 0,-1 0 0 0 0,1 0-1 0 0,-1 0 1 0 0,1 1 0 0 0,1-1 0 0 0,0 6-1 0 0,0-10-18 0 0,-1 0-1 0 0,1 1 1 0 0,-1-1 0 0 0,1 0-1 0 0,-1 1 1 0 0,1-1 0 0 0,0 0-1 0 0,0 0 1 0 0,0 0-1 0 0,0 0 1 0 0,0 0 0 0 0,0 0-1 0 0,0 0 1 0 0,0 0-1 0 0,0 0 1 0 0,0 0 0 0 0,0-1-1 0 0,1 1 1 0 0,-1 0-1 0 0,0-1 1 0 0,1 1 0 0 0,-1-1-1 0 0,0 1 1 0 0,1-1 0 0 0,-1 0-1 0 0,1 0 1 0 0,-1 1-1 0 0,0-1 1 0 0,1 0 0 0 0,-1 0-1 0 0,1-1 1 0 0,-1 1-1 0 0,0 0 1 0 0,1 0 0 0 0,-1-1-1 0 0,1 1 1 0 0,-1 0-1 0 0,0-1 1 0 0,0 0 0 0 0,1 1-1 0 0,0-2 1 0 0,54-26-728 0 0,-56 28 775 0 0,4-4-12 0 0,0 1-1 0 0,0-1 0 0 0,0 0 1 0 0,-1 0-1 0 0,0 0 1 0 0,0-1-1 0 0,0 1 0 0 0,0-1 1 0 0,-1 0-1 0 0,1 0 0 0 0,-1 0 1 0 0,0 0-1 0 0,-1 0 1 0 0,3-9-1 0 0,-4 11-21 0 0,1 0 0 0 0,0 0 0 0 0,-1 1 0 0 0,1-1 0 0 0,-1 0 0 0 0,0 0 0 0 0,0 1 0 0 0,0-1 0 0 0,-1 0 1 0 0,1 0-1 0 0,0 1 0 0 0,-1-1 0 0 0,0 0 0 0 0,0 1 0 0 0,0-1 0 0 0,0 0 0 0 0,0 1 0 0 0,0-1 0 0 0,-1 1 0 0 0,1 0 0 0 0,-1-1 0 0 0,1 1 0 0 0,-1 0 0 0 0,0 0 0 0 0,0 0 1 0 0,0 0-1 0 0,0 0 0 0 0,-1 1 0 0 0,1-1 0 0 0,-4-1 0 0 0,5 2 21 0 0,1 1 1 0 0,-1 0-1 0 0,0-1 1 0 0,1 1-1 0 0,-1 0 0 0 0,0 0 1 0 0,0-1-1 0 0,1 1 1 0 0,-1 0-1 0 0,0 0 0 0 0,0 0 1 0 0,1 0-1 0 0,-1 0 1 0 0,0 0-1 0 0,1 0 0 0 0,-1 0 1 0 0,0 0-1 0 0,0 1 1 0 0,1-1-1 0 0,-1 0 0 0 0,0 0 1 0 0,1 1-1 0 0,-1-1 1 0 0,0 0-1 0 0,1 1 1 0 0,-1-1-1 0 0,1 1 0 0 0,-1-1 1 0 0,0 1-1 0 0,1-1 1 0 0,-1 1-1 0 0,1-1 0 0 0,0 1 1 0 0,-1-1-1 0 0,0 2 1 0 0,-5 26-10397 0 0,6-21 4492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3.511"/>
    </inkml:context>
    <inkml:brush xml:id="br0">
      <inkml:brushProperty name="width" value="0.05" units="cm"/>
      <inkml:brushProperty name="height" value="0.05" units="cm"/>
    </inkml:brush>
  </inkml:definitions>
  <inkml:trace contextRef="#ctx0" brushRef="#br0">141 1 12577 0 0,'0'0'4004'0'0,"-4"1"-3594"0"0,-23 8 580 0 0,3-1 710 0 0,0 1 0 0 0,-28 14-1 0 0,52-23-1751 0 0,-1 1 0 0 0,1-1 0 0 0,-1 0 0 0 0,1 1 0 0 0,-1-1 0 0 0,0 1 0 0 0,1-1 0 0 0,-1 1 0 0 0,1-1 0 0 0,0 1 0 0 0,-1-1 0 0 0,1 1 0 0 0,-1-1 0 0 0,1 1 0 0 0,0-1 0 0 0,-1 1-1 0 0,1 0 1 0 0,0-1 0 0 0,0 1 0 0 0,-1-1 0 0 0,1 1 0 0 0,0 0 0 0 0,0-1 0 0 0,0 1 0 0 0,0 0 0 0 0,0-1 0 0 0,0 1 0 0 0,0 0 0 0 0,0-1 0 0 0,0 1 0 0 0,0 0 0 0 0,0-1 0 0 0,1 1 0 0 0,-1 0 0 0 0,0-1 0 0 0,0 1 0 0 0,1 0 0 0 0,-1-1 0 0 0,0 1 0 0 0,1-1 0 0 0,-1 1 0 0 0,1-1-1 0 0,-1 1 1 0 0,0-1 0 0 0,1 1 0 0 0,-1-1 0 0 0,1 1 0 0 0,1 0 0 0 0,35 27-1122 0 0,-19-15 788 0 0,-14-10 434 0 0,-1 1 1 0 0,0 0-1 0 0,0 0 0 0 0,0 0 0 0 0,0 1 0 0 0,-1-1 0 0 0,0 1 0 0 0,3 5 0 0 0,-5-8-12 0 0,1 1-1 0 0,-1-1 1 0 0,0 0-1 0 0,0 0 1 0 0,0 0-1 0 0,0 1 0 0 0,0-1 1 0 0,-1 0-1 0 0,1 0 1 0 0,-1 0-1 0 0,1 0 1 0 0,-1 1-1 0 0,0-1 1 0 0,0 0-1 0 0,0 0 1 0 0,0 0-1 0 0,0-1 1 0 0,0 1-1 0 0,0 0 1 0 0,-1 0-1 0 0,-2 2 1 0 0,-2 4-151 0 0,0-1 1 0 0,-1 0-1 0 0,0 0 0 0 0,0-1 1 0 0,-1 0-1 0 0,1 0 1 0 0,-16 8-1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3.899"/>
    </inkml:context>
    <inkml:brush xml:id="br0">
      <inkml:brushProperty name="width" value="0.05" units="cm"/>
      <inkml:brushProperty name="height" value="0.05" units="cm"/>
    </inkml:brush>
  </inkml:definitions>
  <inkml:trace contextRef="#ctx0" brushRef="#br0">116 1 10469 0 0,'0'0'9505'0'0,"-4"1"-9150"0"0,-2 0-406 0 0,0 1 1 0 0,0 0 0 0 0,0-1 0 0 0,1 2 0 0 0,-1-1 0 0 0,1 1 0 0 0,-1 0 0 0 0,1 0 0 0 0,0 0 0 0 0,0 1 0 0 0,1 0 0 0 0,-1 0 0 0 0,1 0 0 0 0,0 0 0 0 0,0 1 0 0 0,0-1 0 0 0,0 1 0 0 0,1 0 0 0 0,0 0 0 0 0,-4 9 0 0 0,5-10-108 0 0,1 0 0 0 0,0 0 0 0 0,-1 0 0 0 0,1-1 0 0 0,1 1 0 0 0,-1 0 0 0 0,1 0 0 0 0,0 0 0 0 0,-1 0 0 0 0,2 0 0 0 0,-1 0 0 0 0,1 4 0 0 0,0-5 109 0 0,0 0 0 0 0,1 0 1 0 0,-1 0-1 0 0,1 0 0 0 0,0-1 0 0 0,-1 1 1 0 0,1-1-1 0 0,0 1 0 0 0,1-1 1 0 0,-1 0-1 0 0,0 0 0 0 0,1 0 0 0 0,-1 0 1 0 0,1 0-1 0 0,5 2 0 0 0,-2 0 105 0 0,6 2 185 0 0,-1 1-1 0 0,0 1 1 0 0,0 0-1 0 0,15 15 0 0 0,-25-22-220 0 0,1 0 0 0 0,-1 1-1 0 0,0-1 1 0 0,0 0-1 0 0,0 0 1 0 0,0 1-1 0 0,0-1 1 0 0,0 1 0 0 0,0-1-1 0 0,0 1 1 0 0,-1-1-1 0 0,1 1 1 0 0,0 0-1 0 0,-1-1 1 0 0,0 1-1 0 0,1 0 1 0 0,-1 0 0 0 0,0-1-1 0 0,0 1 1 0 0,0 0-1 0 0,0-1 1 0 0,0 1-1 0 0,0 0 1 0 0,0 0 0 0 0,-1-1-1 0 0,1 1 1 0 0,-1 0-1 0 0,1-1 1 0 0,-1 1-1 0 0,1-1 1 0 0,-1 1-1 0 0,0 0 1 0 0,0-1 0 0 0,0 0-1 0 0,0 1 1 0 0,0-1-1 0 0,0 1 1 0 0,0-1-1 0 0,-1 0 1 0 0,1 0 0 0 0,0 0-1 0 0,-1 0 1 0 0,1 0-1 0 0,-1 0 1 0 0,-1 1-1 0 0,-50 23 855 0 0,35-17-1111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4.693"/>
    </inkml:context>
    <inkml:brush xml:id="br0">
      <inkml:brushProperty name="width" value="0.05" units="cm"/>
      <inkml:brushProperty name="height" value="0.05" units="cm"/>
    </inkml:brush>
  </inkml:definitions>
  <inkml:trace contextRef="#ctx0" brushRef="#br0">187 11 3192 0 0,'0'0'7157'0'0,"-4"-1"-3618"0"0,-8-2-2993 0 0,-1 0 0 0 0,1 1 0 0 0,-1 1 0 0 0,1 0 0 0 0,-1 1 0 0 0,1 1 0 0 0,-1 0 0 0 0,0 0 0 0 0,1 1 0 0 0,-18 5 0 0 0,29-6-593 0 0,0-1-1 0 0,0 1 0 0 0,0 0 0 0 0,0-1 0 0 0,0 1 0 0 0,0 0 0 0 0,0 0 0 0 0,0-1 0 0 0,0 1 0 0 0,0 0 0 0 0,1 0 0 0 0,-1 0 0 0 0,0 0 0 0 0,1 0 0 0 0,-1 0 0 0 0,1 1 0 0 0,-1-1 1 0 0,1 0-1 0 0,-1 0 0 0 0,1 0 0 0 0,0 0 0 0 0,-1 1 0 0 0,1-1 0 0 0,0 0 0 0 0,0 0 0 0 0,0 1 0 0 0,0-1 0 0 0,0 0 0 0 0,0 0 0 0 0,1 0 0 0 0,-1 1 0 0 0,0-1 0 0 0,0 0 0 0 0,1 0 0 0 0,-1 0 1 0 0,1 0-1 0 0,-1 1 0 0 0,1-1 0 0 0,0 0 0 0 0,1 2 0 0 0,29 47-1486 0 0,-28-46 1220 0 0,68 70-2768 0 0,-71-72 3190 0 0,1 0 0 0 0,0 0 0 0 0,-1-1 0 0 0,1 1 0 0 0,-1 0 1 0 0,0 0-1 0 0,1 0 0 0 0,-1 0 0 0 0,0 0 0 0 0,0-1 0 0 0,0 1 0 0 0,-1 0 0 0 0,1 0 0 0 0,0 0 0 0 0,-1 0 0 0 0,1 0 0 0 0,-1-1 0 0 0,1 1 0 0 0,-2 3 0 0 0,-19 36 76 0 0,17-33-525 0 0,2-4 376 0 0,-1 0-1 0 0,0-1 0 0 0,0 1 1 0 0,0 0-1 0 0,0-1 0 0 0,-1 0 1 0 0,1 0-1 0 0,-1 0 0 0 0,-7 4 1 0 0,10-5-33 0 0,-1-1 0 0 0,0 0 0 0 0,0 0 0 0 0,0 0 0 0 0,0 0 0 0 0,0-1 0 0 0,0 1 0 0 0,0 0 0 0 0,0-1 1 0 0,0 1-1 0 0,0-1 0 0 0,0 0 0 0 0,0 0 0 0 0,-1 0 0 0 0,1 0 0 0 0,0 0 0 0 0,0 0 0 0 0,0-1 0 0 0,0 1 0 0 0,0-1 0 0 0,0 1 1 0 0,0-1-1 0 0,-3-1 0 0 0,4 1-295 0 0,1 1 0 0 0,-1-1 0 0 0,1 1 0 0 0,-1-1 1 0 0,1 1-1 0 0,0-1 0 0 0,-1 0 0 0 0,1 1 0 0 0,-1-1 1 0 0,1 0-1 0 0,0 1 0 0 0,0-1 0 0 0,-1 0 0 0 0,1 0 1 0 0,0 1-1 0 0,0-1 0 0 0,0 0 0 0 0,0 0 0 0 0,0 1 0 0 0,0-1 1 0 0,0 0-1 0 0,0 0 0 0 0,0 1 0 0 0,0-1 0 0 0,0 0 1 0 0,1 0-1 0 0,-1 0 0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5.090"/>
    </inkml:context>
    <inkml:brush xml:id="br0">
      <inkml:brushProperty name="width" value="0.05" units="cm"/>
      <inkml:brushProperty name="height" value="0.05" units="cm"/>
    </inkml:brush>
  </inkml:definitions>
  <inkml:trace contextRef="#ctx0" brushRef="#br0">0 94 10425 0 0,'0'0'5134'0'0,"4"0"-4792"0"0,14-1-13 0 0,28-3 3471 0 0,-44 4-3744 0 0,0-1-1 0 0,0 1 1 0 0,-1-1-1 0 0,1 1 1 0 0,0-1-1 0 0,0 0 1 0 0,-1 0-1 0 0,1 0 1 0 0,0 0-1 0 0,-1 0 1 0 0,1 0-1 0 0,-1-1 1 0 0,1 1-1 0 0,-1 0 1 0 0,0-1-1 0 0,0 1 1 0 0,1-1-1 0 0,-1 1 1 0 0,0-1-1 0 0,1-2 1 0 0,-2 2-50 0 0,0 0 0 0 0,0 0 1 0 0,0 1-1 0 0,-1-1 0 0 0,1 0 0 0 0,0 0 1 0 0,-1 1-1 0 0,1-1 0 0 0,-1 0 0 0 0,1 1 1 0 0,-1-1-1 0 0,0 1 0 0 0,0-1 0 0 0,0 1 1 0 0,0-1-1 0 0,0 1 0 0 0,0-1 0 0 0,0 1 1 0 0,-1 0-1 0 0,-1-2 0 0 0,-1-1-107 0 0,1 1-1 0 0,-1 0 1 0 0,1 0-1 0 0,-1 0 1 0 0,0 1 0 0 0,0-1-1 0 0,-5-1 1 0 0,8 3 69 0 0,0 1-1 0 0,0-1 1 0 0,0 1 0 0 0,0 0-1 0 0,-1-1 1 0 0,1 1 0 0 0,0 0-1 0 0,0 0 1 0 0,0 0-1 0 0,-1 0 1 0 0,1 0 0 0 0,0 0-1 0 0,0 0 1 0 0,0 0 0 0 0,0 1-1 0 0,-1-1 1 0 0,1 0 0 0 0,0 1-1 0 0,0-1 1 0 0,0 1 0 0 0,0-1-1 0 0,0 1 1 0 0,0 0 0 0 0,0-1-1 0 0,0 1 1 0 0,0 0 0 0 0,0 0-1 0 0,0-1 1 0 0,0 1 0 0 0,1 0-1 0 0,-2 1 1 0 0,0 2-44 0 0,1 0 1 0 0,-1-1-1 0 0,1 1 0 0 0,-1 0 1 0 0,1 0-1 0 0,1 0 0 0 0,-1 0 1 0 0,0 0-1 0 0,1 8 1 0 0,0-2-275 0 0,0 0 1 0 0,1 1 0 0 0,0-1 0 0 0,0 0 0 0 0,1 0 0 0 0,1 0 0 0 0,6 16-1 0 0,-8-23 115 0 0,0-1-1 0 0,1 0 0 0 0,-1 0 0 0 0,1 0 0 0 0,-1 0 0 0 0,1 0 0 0 0,0-1 0 0 0,0 1 0 0 0,0 0 1 0 0,0-1-1 0 0,4 3 0 0 0,-3-3-474 0 0,0 0 1 0 0,1 1 0 0 0,-1-1-1 0 0,0-1 1 0 0,1 1 0 0 0,-1 0 0 0 0,0-1-1 0 0,1 0 1 0 0,-1 1 0 0 0,0-1-1 0 0,1-1 1 0 0,-1 1 0 0 0,6-2-1 0 0,4-1-2460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5.514"/>
    </inkml:context>
    <inkml:brush xml:id="br0">
      <inkml:brushProperty name="width" value="0.05" units="cm"/>
      <inkml:brushProperty name="height" value="0.05" units="cm"/>
    </inkml:brush>
  </inkml:definitions>
  <inkml:trace contextRef="#ctx0" brushRef="#br0">212 8 11445 0 0,'0'0'7084'0'0,"-4"-2"-6279"0"0,-7 0-538 0 0,1 1-1 0 0,0-1 0 0 0,-1 1 0 0 0,0 1 1 0 0,1 0-1 0 0,-1 1 0 0 0,1 0 1 0 0,-1 1-1 0 0,1-1 0 0 0,-12 5 0 0 0,18-5-252 0 0,0 0 0 0 0,-1 0-1 0 0,1 1 1 0 0,0-1 0 0 0,0 1-1 0 0,1 0 1 0 0,-1 0 0 0 0,0 1-1 0 0,1-1 1 0 0,-1 1 0 0 0,1-1-1 0 0,0 1 1 0 0,0 0 0 0 0,0 0-1 0 0,0 1 1 0 0,0-1 0 0 0,1 1-1 0 0,-1-1 1 0 0,1 1 0 0 0,0 0-1 0 0,0 0 1 0 0,1 0-1 0 0,-1 0 1 0 0,1 0 0 0 0,0 0-1 0 0,0 0 1 0 0,0 0 0 0 0,0 7-1 0 0,1-7-79 0 0,1 0 0 0 0,0-1 0 0 0,0 1-1 0 0,0 0 1 0 0,0-1 0 0 0,0 1-1 0 0,1-1 1 0 0,0 1 0 0 0,0-1 0 0 0,0 0-1 0 0,0 0 1 0 0,0 1 0 0 0,0-2-1 0 0,1 1 1 0 0,0 0 0 0 0,-1 0 0 0 0,1-1-1 0 0,0 1 1 0 0,0-1 0 0 0,1 0 0 0 0,-1 0-1 0 0,0 0 1 0 0,1-1 0 0 0,-1 1-1 0 0,1-1 1 0 0,0 0 0 0 0,-1 0 0 0 0,1 0-1 0 0,5 1 1 0 0,-1-1-464 0 0,0 1-1 0 0,0-1 1 0 0,0 0-1 0 0,0-1 1 0 0,0 0-1 0 0,9-1 1 0 0,-12 0-633 0 0,0 1 0 0 0,0-1 1 0 0,0-1-1 0 0,0 1 0 0 0,0-1 1 0 0,0 1-1 0 0,0-1 0 0 0,0-1 1 0 0,5-3-1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5.944"/>
    </inkml:context>
    <inkml:brush xml:id="br0">
      <inkml:brushProperty name="width" value="0.05" units="cm"/>
      <inkml:brushProperty name="height" value="0.05" units="cm"/>
    </inkml:brush>
  </inkml:definitions>
  <inkml:trace contextRef="#ctx0" brushRef="#br0">170 17 1304 0 0,'0'0'9447'0'0,"-5"-3"-9342"0"0,3 2 61 0 0,0-1-1 0 0,0 1 0 0 0,-1-1 0 0 0,1 1 1 0 0,0 0-1 0 0,-1 0 0 0 0,0 0 1 0 0,1 0-1 0 0,-1 0 0 0 0,1 1 0 0 0,-1-1 1 0 0,0 1-1 0 0,0-1 0 0 0,1 1 1 0 0,-1 0-1 0 0,0 0 0 0 0,1 1 0 0 0,-1-1 1 0 0,0 0-1 0 0,0 1 0 0 0,1 0 0 0 0,-1-1 1 0 0,1 1-1 0 0,-1 0 0 0 0,1 0 1 0 0,-1 1-1 0 0,1-1 0 0 0,-1 0 0 0 0,1 1 1 0 0,0 0-1 0 0,0-1 0 0 0,0 1 1 0 0,0 0-1 0 0,0 0 0 0 0,0 0 0 0 0,1 0 1 0 0,-1 0-1 0 0,-1 3 0 0 0,-8 15 246 0 0,2 1 1 0 0,0-1-1 0 0,1 2 0 0 0,1-1 0 0 0,1 1 0 0 0,-5 39 1 0 0,6-21-1391 0 0,1 52 0 0 0,6-72-266 0 0,2-17-1420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6.334"/>
    </inkml:context>
    <inkml:brush xml:id="br0">
      <inkml:brushProperty name="width" value="0.05" units="cm"/>
      <inkml:brushProperty name="height" value="0.05" units="cm"/>
    </inkml:brush>
  </inkml:definitions>
  <inkml:trace contextRef="#ctx0" brushRef="#br0">0 0 104 0 0,'0'0'13423'0'0,"5"0"-12268"0"0,101 14 3512 0 0,-33-2-3906 0 0,0-7-3907 0 0</inkml:trace>
  <inkml:trace contextRef="#ctx0" brushRef="#br0" timeOffset="1">288 85 13905 0 0,'0'0'3025'0'0,"0"25"-2825"0"0,0-12-52 0 0,4-3 536 0 0,0-1 104 0 0,-4 0-148 0 0,0-2-260 0 0,4-3-368 0 0,1 1-12 0 0,-5-3-208 0 0,0 0-1232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6.755"/>
    </inkml:context>
    <inkml:brush xml:id="br0">
      <inkml:brushProperty name="width" value="0.05" units="cm"/>
      <inkml:brushProperty name="height" value="0.05" units="cm"/>
    </inkml:brush>
  </inkml:definitions>
  <inkml:trace contextRef="#ctx0" brushRef="#br0">1 1 3132 0 0,'0'0'8569'0'0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7.147"/>
    </inkml:context>
    <inkml:brush xml:id="br0">
      <inkml:brushProperty name="width" value="0.05" units="cm"/>
      <inkml:brushProperty name="height" value="0.05" units="cm"/>
    </inkml:brush>
  </inkml:definitions>
  <inkml:trace contextRef="#ctx0" brushRef="#br0">5 2 6917 0 0,'0'0'7465'0'0,"0"5"-6322"0"0,-1-2-821 0 0,-3 66 4793 0 0,4-65-5132 0 0,0 0-1 0 0,0-1 0 0 0,1 1 0 0 0,-1 0 0 0 0,1-1 1 0 0,0 1-1 0 0,0-1 0 0 0,0 1 0 0 0,1-1 0 0 0,-1 1 1 0 0,1-1-1 0 0,-1 0 0 0 0,1 0 0 0 0,0 1 0 0 0,1-1 0 0 0,-1-1 1 0 0,5 6-1 0 0,-6-7-4 0 0,0 0 1 0 0,0 0-1 0 0,0 0 1 0 0,1 0-1 0 0,-1-1 1 0 0,0 1-1 0 0,0 0 1 0 0,0-1-1 0 0,1 1 1 0 0,-1-1-1 0 0,0 1 1 0 0,1-1-1 0 0,-1 1 1 0 0,0-1-1 0 0,1 0 1 0 0,-1 0-1 0 0,1 0 1 0 0,-1 0-1 0 0,0 0 1 0 0,1 0-1 0 0,-1 0 1 0 0,1 0-1 0 0,-1-1 1 0 0,0 1-1 0 0,1 0 1 0 0,-1-1-1 0 0,0 1 1 0 0,0-1-1 0 0,1 0 1 0 0,-1 1-1 0 0,0-1 1 0 0,0 0-1 0 0,0 0 1 0 0,0 1-1 0 0,1-1 1 0 0,-1 0-1 0 0,-1 0 1 0 0,1 0-1 0 0,0-1 1 0 0,0 1-1 0 0,0 0 1 0 0,0 0-1 0 0,0-2 1 0 0,1-1-86 0 0,-1 1 0 0 0,1-1 0 0 0,-1 0 1 0 0,0 1-1 0 0,0-1 0 0 0,-1 0 0 0 0,1 0 1 0 0,-1 0-1 0 0,0 0 0 0 0,0 0 0 0 0,0 1 1 0 0,0-1-1 0 0,-1 0 0 0 0,-1-7 0 0 0,0 5-23 0 0,0 0-1 0 0,0 0 1 0 0,-1 1-1 0 0,1-1 1 0 0,-1 1-1 0 0,0 0 1 0 0,-1 0-1 0 0,1 0 1 0 0,-1 0-1 0 0,0 0 1 0 0,0 1-1 0 0,-6-5 1 0 0,9 10-36 0 0,1-1 1 0 0,-1 1-1 0 0,0-1 1 0 0,1 1 0 0 0,-1 0-1 0 0,1 0 1 0 0,-1-1-1 0 0,1 1 1 0 0,-1 0 0 0 0,1 0-1 0 0,-1 0 1 0 0,1-1-1 0 0,0 1 1 0 0,0 0 0 0 0,-1 0-1 0 0,1 0 1 0 0,0 0 0 0 0,0 0-1 0 0,0 0 1 0 0,0-1-1 0 0,0 1 1 0 0,0 2 0 0 0,-1 12-5271 0 0,1-7-38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7.213"/>
    </inkml:context>
    <inkml:brush xml:id="br0">
      <inkml:brushProperty name="width" value="0.1" units="cm"/>
      <inkml:brushProperty name="height" value="0.1" units="cm"/>
    </inkml:brush>
  </inkml:definitions>
  <inkml:trace contextRef="#ctx0" brushRef="#br0">18 8 1604 0 0,'0'0'15188'0'0,"0"4"-14590"0"0,-17 111 1274 0 0,17-114-1910 0 0,0 0 0 0 0,0 0 0 0 0,0 1 0 0 0,0-1 1 0 0,1 0-1 0 0,-1 0 0 0 0,0 0 0 0 0,1 1 0 0 0,-1-1 0 0 0,1 0 1 0 0,-1 0-1 0 0,1 0 0 0 0,0 0 0 0 0,-1 0 0 0 0,1 0 0 0 0,0 0 1 0 0,0 0-1 0 0,0 0 0 0 0,0 0 0 0 0,0 0 0 0 0,0 0 0 0 0,0-1 0 0 0,0 1 1 0 0,0 0-1 0 0,0-1 0 0 0,0 1 0 0 0,0-1 0 0 0,0 1 0 0 0,1-1 1 0 0,-1 0-1 0 0,0 1 0 0 0,0-1 0 0 0,0 0 0 0 0,1 0 0 0 0,-1 0 1 0 0,0 0-1 0 0,0 0 0 0 0,1 0 0 0 0,-1 0 0 0 0,0 0 0 0 0,0-1 1 0 0,1 1-1 0 0,-1 0 0 0 0,2-2 0 0 0,5 0-303 0 0,0 0 1 0 0,0 0-1 0 0,0-1 0 0 0,-1 0 0 0 0,11-6 1 0 0,-15 7 259 0 0,0 0-1 0 0,0-1 1 0 0,0 1 0 0 0,0-1 0 0 0,-1 0 0 0 0,1 1-1 0 0,-1-1 1 0 0,0-1 0 0 0,1 1 0 0 0,-1 0 0 0 0,-1 0-1 0 0,1-1 1 0 0,0 1 0 0 0,-1-1 0 0 0,0 1 0 0 0,0-1-1 0 0,0 0 1 0 0,0 1 0 0 0,0-1 0 0 0,-1 0 0 0 0,0 0-1 0 0,0-4 1 0 0,0 6 160 0 0,0 0-1 0 0,0-1 1 0 0,-1 1-1 0 0,1-1 1 0 0,-1 1-1 0 0,0 0 1 0 0,0-1 0 0 0,0 1-1 0 0,0 0 1 0 0,0 0-1 0 0,0 0 1 0 0,0 0-1 0 0,-1 0 1 0 0,1 0-1 0 0,-1 0 1 0 0,0 0 0 0 0,1 1-1 0 0,-1-1 1 0 0,0 0-1 0 0,0 1 1 0 0,0 0-1 0 0,0-1 1 0 0,0 1-1 0 0,0 0 1 0 0,-1 0-1 0 0,1 0 1 0 0,0 0 0 0 0,0 1-1 0 0,-1-1 1 0 0,1 0-1 0 0,-1 1 1 0 0,1 0-1 0 0,0 0 1 0 0,-1 0-1 0 0,1 0 1 0 0,-3 0 0 0 0,2 0-72 0 0,0 1 1 0 0,1 0 0 0 0,-1 0 0 0 0,0 0 0 0 0,1 0 0 0 0,-1 0 0 0 0,1 0 0 0 0,0 1 0 0 0,-1-1 0 0 0,1 1 0 0 0,0 0 0 0 0,0-1 0 0 0,0 1 0 0 0,0 0 0 0 0,0 0 0 0 0,0 1-1 0 0,0-1 1 0 0,1 0 0 0 0,-1 0 0 0 0,-1 4 0 0 0,-11 25-2481 0 0,8-3-8484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37.573"/>
    </inkml:context>
    <inkml:brush xml:id="br0">
      <inkml:brushProperty name="width" value="0.05" units="cm"/>
      <inkml:brushProperty name="height" value="0.05" units="cm"/>
    </inkml:brush>
  </inkml:definitions>
  <inkml:trace contextRef="#ctx0" brushRef="#br0">3 47 11057 0 0,'0'0'6836'0'0,"0"4"-6041"0"0,-1 9 129 0 0,0-16 504 0 0,1 2-1433 0 0,1-1 1 0 0,-1 0 0 0 0,1 0-1 0 0,-1 0 1 0 0,1 1 0 0 0,0-1-1 0 0,0 0 1 0 0,0 1 0 0 0,0-1-1 0 0,0 1 1 0 0,0-1 0 0 0,0 1-1 0 0,0-1 1 0 0,3-1 0 0 0,7-8-52 0 0,16-11-759 0 0,-26 21 789 0 0,0 1 0 0 0,0 0 0 0 0,0 0 0 0 0,0 0-1 0 0,0 0 1 0 0,0 0 0 0 0,0 0 0 0 0,0 0 0 0 0,0 0-1 0 0,0 0 1 0 0,0 0 0 0 0,0 0 0 0 0,0 1-1 0 0,0-1 1 0 0,0 0 0 0 0,0 1 0 0 0,-1-1 0 0 0,1 0-1 0 0,0 1 1 0 0,0-1 0 0 0,0 1 0 0 0,0 0 0 0 0,-1-1-1 0 0,1 1 1 0 0,0 0 0 0 0,-1-1 0 0 0,1 1 0 0 0,0 0-1 0 0,-1 0 1 0 0,1-1 0 0 0,-1 1 0 0 0,1 0 0 0 0,-1 0-1 0 0,1 1 1 0 0,23 57 54 0 0,-22-55 107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6.240"/>
    </inkml:context>
    <inkml:brush xml:id="br0">
      <inkml:brushProperty name="width" value="0.05" units="cm"/>
      <inkml:brushProperty name="height" value="0.05" units="cm"/>
    </inkml:brush>
  </inkml:definitions>
  <inkml:trace contextRef="#ctx0" brushRef="#br0">47 19 2408 0 0,'0'0'7837'0'0,"-16"-18"2737"0"0,16 18-10243 0 0,-1 8 0 0 0,0 1 0 0 0,-1-1 0 0 0,0 1 0 0 0,0-1-1 0 0,-4 10 1 0 0,2-9-269 0 0,1 0 1 0 0,1 0-1 0 0,-1 1 0 0 0,2-1 0 0 0,-2 14 0 0 0,7 0-1260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6.692"/>
    </inkml:context>
    <inkml:brush xml:id="br0">
      <inkml:brushProperty name="width" value="0.05" units="cm"/>
      <inkml:brushProperty name="height" value="0.05" units="cm"/>
    </inkml:brush>
  </inkml:definitions>
  <inkml:trace contextRef="#ctx0" brushRef="#br0">0 0 6613 0 0,'0'0'9881'0'0,"0"21"-16762"0"0,0-42-2732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7.143"/>
    </inkml:context>
    <inkml:brush xml:id="br0">
      <inkml:brushProperty name="width" value="0.05" units="cm"/>
      <inkml:brushProperty name="height" value="0.05" units="cm"/>
    </inkml:brush>
  </inkml:definitions>
  <inkml:trace contextRef="#ctx0" brushRef="#br0">20 92 4760 0 0,'0'0'13957'0'0,"-13"36"-12089"0"0,7-16-1666 0 0,10-20-268 0 0,20-31-288 0 0,-11 13 366 0 0,59-79-494 0 0,-72 97 485 0 0,0 0-1 0 0,0 0 1 0 0,0 0 0 0 0,1 0-1 0 0,-1 0 1 0 0,0-1 0 0 0,0 1-1 0 0,0 0 1 0 0,0 0 0 0 0,1 0-1 0 0,-1 0 1 0 0,0 0 0 0 0,0 0-1 0 0,0 0 1 0 0,1 0-1 0 0,-1 0 1 0 0,0 0 0 0 0,0 0-1 0 0,1 0 1 0 0,-1 0 0 0 0,0 0-1 0 0,0 0 1 0 0,0 0 0 0 0,1 0-1 0 0,-1 0 1 0 0,0 0 0 0 0,0 0-1 0 0,0 0 1 0 0,1 0-1 0 0,-1 0 1 0 0,0 0 0 0 0,0 1-1 0 0,0-1 1 0 0,1 0 0 0 0,-1 0-1 0 0,0 0 1 0 0,0 0 0 0 0,0 0-1 0 0,0 1 1 0 0,0-1-1 0 0,1 0 1 0 0,-1 0 0 0 0,0 0-1 0 0,0 1 1 0 0,0-1 0 0 0,0 0-1 0 0,0 0 1 0 0,0 1 0 0 0,9 17 411 0 0,2 19 212 0 0,-7-11-823 0 0,1 0 0 0 0,11 31 0 0 0,-10-45-914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7.882"/>
    </inkml:context>
    <inkml:brush xml:id="br0">
      <inkml:brushProperty name="width" value="0.05" units="cm"/>
      <inkml:brushProperty name="height" value="0.05" units="cm"/>
    </inkml:brush>
  </inkml:definitions>
  <inkml:trace contextRef="#ctx0" brushRef="#br0">43 17 1420 0 0,'0'0'12856'0'0,"-1"-4"-11827"0"0,-3-8 430 0 0,2 31 628 0 0,1 7-1406 0 0,-25 196 1294 0 0,23-199-2386 0 0,-2 8 698 0 0,5-21-4999 0 0,-1 1-4470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8.652"/>
    </inkml:context>
    <inkml:brush xml:id="br0">
      <inkml:brushProperty name="width" value="0.05" units="cm"/>
      <inkml:brushProperty name="height" value="0.05" units="cm"/>
    </inkml:brush>
  </inkml:definitions>
  <inkml:trace contextRef="#ctx0" brushRef="#br0">1 53 404 0 0,'0'0'16306'0'0,"3"-1"-15743"0"0,9 0-281 0 0,0 0 1 0 0,0 0-1 0 0,0 2 0 0 0,0-1 1 0 0,0 2-1 0 0,0-1 0 0 0,11 5 1 0 0,56 4-666 0 0,-66-10 325 0 0,28-3-2633 0 0,-40 2 2310 0 0,0 1-1 0 0,0-1 1 0 0,0 1 0 0 0,0-1-1 0 0,1 0 1 0 0,-1 1 0 0 0,0-1-1 0 0,0 0 1 0 0,-1 0 0 0 0,1 0-1 0 0,0 0 1 0 0,0 0 0 0 0,0 0-1 0 0,-1 0 1 0 0,1 0 0 0 0,0 0 0 0 0,-1 0-1 0 0,1 0 1 0 0,-1 0 0 0 0,1-1-1 0 0,-1 1 1 0 0,0 0 0 0 0,1 0-1 0 0,-1-1 1 0 0,0 1 0 0 0,0 0-1 0 0,0 0 1 0 0,0-1 0 0 0,0 0-1 0 0,-1-3 3562 0 0,6 15 1790 0 0,4-2-4706 0 0,-3-5 326 0 0,-1-1 0 0 0,1 0 0 0 0,0 0 0 0 0,-1 0 1 0 0,1-1-1 0 0,0 1 0 0 0,0-2 0 0 0,11 2 0 0 0,-14-2-535 0 0,-1 0 0 0 0,1 0 1 0 0,-1 0-1 0 0,1 0 0 0 0,0-1 0 0 0,-1 1 0 0 0,1 0 1 0 0,-1-1-1 0 0,1 0 0 0 0,-1 0 0 0 0,0 0 0 0 0,1 0 0 0 0,-1 0 1 0 0,0 0-1 0 0,1-1 0 0 0,-1 1 0 0 0,0-1 0 0 0,0 1 1 0 0,0-1-1 0 0,-1 0 0 0 0,4-3 0 0 0,-5 4-62 0 0,1 0-1 0 0,-1 0 1 0 0,0 0 0 0 0,0 0-1 0 0,0 0 1 0 0,-1 0 0 0 0,1 0-1 0 0,0 0 1 0 0,0 0 0 0 0,0 0-1 0 0,-1 0 1 0 0,1 0 0 0 0,0 0-1 0 0,-1 0 1 0 0,1 0 0 0 0,-1 0-1 0 0,1 0 1 0 0,-1 0 0 0 0,0 1-1 0 0,1-1 1 0 0,-1 0 0 0 0,0 0-1 0 0,0 1 1 0 0,1-1 0 0 0,-1 0-1 0 0,0 1 1 0 0,0-1 0 0 0,0 1-1 0 0,0-1 1 0 0,0 1 0 0 0,0 0-1 0 0,1-1 1 0 0,-1 1-1 0 0,0 0 1 0 0,-2-1 0 0 0,-35-11-318 0 0,34 12 340 0 0,1 0-1 0 0,-1 0 0 0 0,1 1 0 0 0,0-1 0 0 0,-1 1 0 0 0,1 0 0 0 0,0 0 0 0 0,0 0 1 0 0,-1 0-1 0 0,1 0 0 0 0,0 1 0 0 0,0 0 0 0 0,0-1 0 0 0,0 1 0 0 0,1 0 0 0 0,-1 1 1 0 0,0-1-1 0 0,1 0 0 0 0,0 1 0 0 0,-1-1 0 0 0,1 1 0 0 0,0 0 0 0 0,0 0 0 0 0,1 0 1 0 0,-1 0-1 0 0,1 0 0 0 0,-1 0 0 0 0,1 0 0 0 0,0 0 0 0 0,0 1 0 0 0,0-1 0 0 0,0 0 0 0 0,1 6 1 0 0,-1-4-72 0 0,0-1 1 0 0,1 0 0 0 0,-1 0-1 0 0,1 0 1 0 0,0 0 0 0 0,0 0-1 0 0,1 0 1 0 0,-1 0 0 0 0,1 0-1 0 0,0 0 1 0 0,0 0-1 0 0,1 0 1 0 0,-1 0 0 0 0,1 0-1 0 0,0 0 1 0 0,0-1 0 0 0,0 1-1 0 0,0-1 1 0 0,0 1 0 0 0,1-1-1 0 0,0 0 1 0 0,-1 0 0 0 0,1 0-1 0 0,0 0 1 0 0,1-1 0 0 0,-1 1-1 0 0,7 3 1 0 0,-8-5-170 0 0,1 0 0 0 0,-1-1 1 0 0,1 1-1 0 0,0 0 0 0 0,-1-1 0 0 0,1 0 0 0 0,-1 0 1 0 0,1 0-1 0 0,0 0 0 0 0,-1 0 0 0 0,5-1 0 0 0,13-8-9822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9.048"/>
    </inkml:context>
    <inkml:brush xml:id="br0">
      <inkml:brushProperty name="width" value="0.05" units="cm"/>
      <inkml:brushProperty name="height" value="0.05" units="cm"/>
    </inkml:brush>
  </inkml:definitions>
  <inkml:trace contextRef="#ctx0" brushRef="#br0">0 159 7505 0 0,'0'0'10226'0'0,"4"0"-9867"0"0,-2-1-305 0 0,0 1-1 0 0,0 0 1 0 0,0 0-1 0 0,0-1 1 0 0,0 1-1 0 0,-1-1 0 0 0,1 1 1 0 0,0-1-1 0 0,0 0 1 0 0,-1 1-1 0 0,1-1 1 0 0,0 0-1 0 0,-1 0 0 0 0,1-1 1 0 0,-1 1-1 0 0,1 0 1 0 0,-1 0-1 0 0,0-1 1 0 0,1 1-1 0 0,-1-1 1 0 0,0 1-1 0 0,0-1 0 0 0,0 1 1 0 0,0-1-1 0 0,0 0 1 0 0,-1 1-1 0 0,1-1 1 0 0,0 0-1 0 0,-1 0 1 0 0,1 0-1 0 0,-1 1 0 0 0,0-1 1 0 0,1-3-1 0 0,0-9 582 0 0,0 0-1 0 0,0-1 1 0 0,-4-24-1 0 0,2 5-1004 0 0,38 42-6222 0 0,-15-7-2092 0 0,-14-1 3565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49.836"/>
    </inkml:context>
    <inkml:brush xml:id="br0">
      <inkml:brushProperty name="width" value="0.05" units="cm"/>
      <inkml:brushProperty name="height" value="0.05" units="cm"/>
    </inkml:brush>
  </inkml:definitions>
  <inkml:trace contextRef="#ctx0" brushRef="#br0">14 59 5196 0 0,'0'0'6812'0'0,"0"4"-5567"0"0,-3 6-527 0 0,-6 24 2591 0 0,9-33-3232 0 0,-1 0-1 0 0,1 0 1 0 0,0 0-1 0 0,0 0 1 0 0,0-1-1 0 0,0 1 1 0 0,0 0-1 0 0,0 0 1 0 0,0 0-1 0 0,0 0 1 0 0,0 0-1 0 0,0 0 0 0 0,0 0 1 0 0,1 0-1 0 0,-1 0 1 0 0,0 0-1 0 0,1 0 1 0 0,-1 0-1 0 0,1-1 1 0 0,-1 1-1 0 0,1 0 1 0 0,-1 0-1 0 0,1-1 1 0 0,-1 1-1 0 0,1 0 1 0 0,0 0-1 0 0,0 0 1 0 0,0-1 45 0 0,1 0-5 0 0,0-1 1 0 0,0 1-1 0 0,0-1 1 0 0,0 0-1 0 0,0 0 1 0 0,0 0-1 0 0,0 0 1 0 0,0 0-1 0 0,-1 0 1 0 0,1-1-1 0 0,3-2 1 0 0,16-29 452 0 0,-13 19-459 0 0,1 0 1 0 0,0 0-1 0 0,1 1 0 0 0,16-15 1 0 0,-26 27-116 0 0,0 1-1 0 0,0 0 1 0 0,0 0 0 0 0,0 0 0 0 0,0 0 0 0 0,1 0-1 0 0,-1 0 1 0 0,0 0 0 0 0,0 0 0 0 0,0 0 0 0 0,0 0-1 0 0,0 0 1 0 0,1-1 0 0 0,-1 1 0 0 0,0 0 0 0 0,0 0-1 0 0,0 0 1 0 0,0 0 0 0 0,0 0 0 0 0,1 0 0 0 0,-1 0-1 0 0,0 0 1 0 0,0 1 0 0 0,0-1 0 0 0,0 0 0 0 0,1 0-1 0 0,-1 0 1 0 0,0 0 0 0 0,0 0 0 0 0,0 0 0 0 0,0 0 0 0 0,0 0-1 0 0,0 0 1 0 0,1 0 0 0 0,-1 0 0 0 0,0 0 0 0 0,0 1-1 0 0,0-1 1 0 0,0 0 0 0 0,0 0 0 0 0,0 0 0 0 0,0 0-1 0 0,0 0 1 0 0,1 0 0 0 0,-1 1 0 0 0,0-1 0 0 0,0 0-1 0 0,0 0 1 0 0,0 0 0 0 0,0 0 0 0 0,0 1 0 0 0,3 14-1 0 0,-2 21 40 0 0,-1-32-109 0 0,0 0 11 0 0,-1 4-49 0 0,1-1 1 0 0,1 0-1 0 0,-1 0 1 0 0,1 0-1 0 0,3 12 1 0 0,-3-18 108 0 0,-1-1-1 0 0,0 1 0 0 0,0 0 1 0 0,1 0-1 0 0,-1-1 1 0 0,1 1-1 0 0,-1 0 1 0 0,1-1-1 0 0,-1 1 1 0 0,1 0-1 0 0,-1-1 1 0 0,1 1-1 0 0,0-1 1 0 0,-1 1-1 0 0,1-1 1 0 0,0 1-1 0 0,0-1 1 0 0,-1 1-1 0 0,1-1 1 0 0,0 0-1 0 0,0 1 0 0 0,0-1 1 0 0,1 0 21 0 0,0 0 0 0 0,-1 0 1 0 0,1 0-1 0 0,0 0 0 0 0,-1-1 0 0 0,1 1 1 0 0,0-1-1 0 0,-1 1 0 0 0,1-1 0 0 0,-1 0 1 0 0,1 1-1 0 0,-1-1 0 0 0,1 0 0 0 0,-1 0 1 0 0,3-2-1 0 0,-1 0-56 0 0,1-1 1 0 0,-1 0-1 0 0,0 0 0 0 0,0 0 1 0 0,-1-1-1 0 0,1 1 0 0 0,-1 0 1 0 0,0-1-1 0 0,0 0 1 0 0,0 0-1 0 0,-1 1 0 0 0,2-11 1 0 0,9-21-453 0 0,5 124 941 0 0,-17-87-663 0 0,0-1 1 0 0,0 1 0 0 0,0 0-1 0 0,0-1 1 0 0,1 1-1 0 0,-1 0 1 0 0,0-1-1 0 0,0 1 1 0 0,0-1-1 0 0,0 1 1 0 0,1 0-1 0 0,-1-1 1 0 0,0 1-1 0 0,1-1 1 0 0,-1 1 0 0 0,0-1-1 0 0,1 1 1 0 0,-1-1-1 0 0,1 1 1 0 0,-1-1-1 0 0,1 1 1 0 0,-1-1-1 0 0,1 0 1 0 0,-1 1-1 0 0,1-1 1 0 0,-1 0-1 0 0,1 1 1 0 0,-1-1 0 0 0,1 0-1 0 0,-1 0 1 0 0,1 1-1 0 0,0-1 1 0 0,-1 0-1 0 0,1 0 1 0 0,0 0-1 0 0,-1 0 1 0 0,1 0-1 0 0,-1 0 1 0 0,1 0 0 0 0,0 0-1 0 0,-1 0 1 0 0,1 0-1 0 0,0 0 1 0 0,-1-1-1 0 0,1 1 1 0 0,-1 0-1 0 0,1 0 1 0 0,0-1-1 0 0,-1 1 1 0 0,1 0-1 0 0,-1-1 1 0 0,1 1 0 0 0,-1 0-1 0 0,1-1 1 0 0,0 0-1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0.450"/>
    </inkml:context>
    <inkml:brush xml:id="br0">
      <inkml:brushProperty name="width" value="0.05" units="cm"/>
      <inkml:brushProperty name="height" value="0.05" units="cm"/>
    </inkml:brush>
  </inkml:definitions>
  <inkml:trace contextRef="#ctx0" brushRef="#br0">89 1 6021 0 0,'0'0'16128'0'0,"-34"20"-14463"0"0,31-19-1733 0 0,0 0 0 0 0,1 0 0 0 0,-1 0 0 0 0,1 0 0 0 0,-1 1 1 0 0,1-1-1 0 0,-1 1 0 0 0,1-1 0 0 0,0 1 0 0 0,0 0 1 0 0,0 0-1 0 0,0 0 0 0 0,0 0 0 0 0,0 1 0 0 0,1-1 1 0 0,-1 0-1 0 0,1 1 0 0 0,-1-1 0 0 0,1 1 0 0 0,0 0 1 0 0,0-1-1 0 0,0 1 0 0 0,1 0 0 0 0,-1-1 0 0 0,0 1 0 0 0,1 0 1 0 0,0 3-1 0 0,0-1-218 0 0,1-1 0 0 0,0 1 0 0 0,0-1 0 0 0,1 1 0 0 0,-1-1 0 0 0,1 1 0 0 0,0-1 0 0 0,0 0 0 0 0,1 0 0 0 0,-1 0 0 0 0,1 0 0 0 0,0 0 0 0 0,0 0 0 0 0,0-1 0 0 0,6 6 0 0 0,32 36-986 0 0,-39-43 1469 0 0,0 0 0 0 0,-1 0-1 0 0,1 0 1 0 0,-1 1 0 0 0,0-1-1 0 0,1 0 1 0 0,-1 1-1 0 0,-1-1 1 0 0,1 1 0 0 0,1 4-1 0 0,-5-4-34 0 0,1 0 0 0 0,-1-1-1 0 0,0 1 1 0 0,0-1 0 0 0,0 0-1 0 0,-1 0 1 0 0,1 0 0 0 0,0 0-1 0 0,-1 0 1 0 0,1-1 0 0 0,-1 0-1 0 0,-5 2 1 0 0,-7 4 162 0 0,9-4-529 0 0,-17 12-821 0 0,17-1-5331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1.176"/>
    </inkml:context>
    <inkml:brush xml:id="br0">
      <inkml:brushProperty name="width" value="0.05" units="cm"/>
      <inkml:brushProperty name="height" value="0.05" units="cm"/>
    </inkml:brush>
  </inkml:definitions>
  <inkml:trace contextRef="#ctx0" brushRef="#br0">90 40 8837 0 0,'0'0'7072'0'0,"-4"0"-6365"0"0,-1 0-433 0 0,0 1 1 0 0,0-1-1 0 0,0 1 1 0 0,1 0 0 0 0,-1 0-1 0 0,0 0 1 0 0,0 1 0 0 0,1 0-1 0 0,-1 0 1 0 0,-6 4-1 0 0,9-5-267 0 0,0 1 0 0 0,0-1 0 0 0,0 1 0 0 0,0-1-1 0 0,1 1 1 0 0,-1 0 0 0 0,1-1 0 0 0,-1 1 0 0 0,1 0-1 0 0,0 0 1 0 0,-1 0 0 0 0,1 0 0 0 0,0 0 0 0 0,0 1-1 0 0,1-1 1 0 0,-1 0 0 0 0,0 0 0 0 0,1 1-1 0 0,-1-1 1 0 0,1 0 0 0 0,0 0 0 0 0,0 1 0 0 0,0-1-1 0 0,0 1 1 0 0,0-1 0 0 0,1 5 0 0 0,-1-6-72 0 0,1 1 0 0 0,-1 0 0 0 0,0-1-1 0 0,1 1 1 0 0,0 0 0 0 0,-1-1 0 0 0,1 1 0 0 0,0-1 0 0 0,0 1 0 0 0,0-1 0 0 0,0 1 0 0 0,0-1 0 0 0,0 0-1 0 0,0 1 1 0 0,0-1 0 0 0,0 0 0 0 0,1 0 0 0 0,-1 0 0 0 0,1 0 0 0 0,-1 0 0 0 0,1 0 0 0 0,-1 0 0 0 0,1 0 0 0 0,-1-1-1 0 0,1 1 1 0 0,0-1 0 0 0,-1 1 0 0 0,1-1 0 0 0,0 0 0 0 0,-1 1 0 0 0,1-1 0 0 0,0 0 0 0 0,0 0 0 0 0,-1 0-1 0 0,1 0 1 0 0,0-1 0 0 0,-1 1 0 0 0,1 0 0 0 0,3-2 0 0 0,2 0-183 0 0,0 0-1 0 0,-1 0 1 0 0,1-1 0 0 0,-1 0-1 0 0,1-1 1 0 0,-1 1-1 0 0,0-1 1 0 0,6-5 0 0 0,-9 6 291 0 0,-1 1 0 0 0,-1 0 0 0 0,1-1 0 0 0,0 1 0 0 0,-1-1 0 0 0,1 1 0 0 0,-1-1 0 0 0,0 0 0 0 0,0 0-1 0 0,0 0 1 0 0,0 0 0 0 0,0 0 0 0 0,-1 0 0 0 0,1 0 0 0 0,-1 0 0 0 0,0 0 0 0 0,0 0 0 0 0,0 0 0 0 0,0 0 0 0 0,0 0 0 0 0,-1 0 0 0 0,1 0 0 0 0,-1 0 0 0 0,0 1 0 0 0,-1-5 0 0 0,1 5 24 0 0,0 0 0 0 0,0 0 1 0 0,0 0-1 0 0,0 0 0 0 0,0 0 0 0 0,0 0 0 0 0,0 0 0 0 0,-1 0 0 0 0,1 0 0 0 0,-1 1 1 0 0,1-1-1 0 0,-1 0 0 0 0,1 1 0 0 0,-1-1 0 0 0,0 1 0 0 0,0 0 0 0 0,0 0 0 0 0,0 0 1 0 0,0 0-1 0 0,0 0 0 0 0,0 0 0 0 0,0 0 0 0 0,-1 1 0 0 0,1-1 0 0 0,0 1 1 0 0,0-1-1 0 0,-1 1 0 0 0,1 0 0 0 0,0 0 0 0 0,0 0 0 0 0,-1 0 0 0 0,1 0 0 0 0,0 1 1 0 0,-3 0-1 0 0,4 0-128 0 0,0-1 0 0 0,0 1 0 0 0,0-1 0 0 0,0 1 0 0 0,0 0 0 0 0,0 0 0 0 0,0 0 0 0 0,1 0 0 0 0,-1-1 0 0 0,0 1 0 0 0,0 0 0 0 0,1 0 0 0 0,-1 0 0 0 0,1 0 0 0 0,-1 1 0 0 0,1-1 0 0 0,0 0 0 0 0,-1 0 0 0 0,1 0 0 0 0,0 0 0 0 0,0 0 0 0 0,-1 0 0 0 0,1 1 0 0 0,0 0 0 0 0,1 8-3094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48.090"/>
    </inkml:context>
    <inkml:brush xml:id="br0">
      <inkml:brushProperty name="width" value="0.1" units="cm"/>
      <inkml:brushProperty name="height" value="0.1" units="cm"/>
    </inkml:brush>
  </inkml:definitions>
  <inkml:trace contextRef="#ctx0" brushRef="#br0">4 116 6381 0 0,'0'0'7367'0'0,"-4"7"-5357"0"0,86-127 870 0 0,-79 118-2904 0 0,-3 7-39 0 0,-5 16-146 0 0,-4 24-229 0 0,9-44 415 0 0,0 0 1 0 0,0-1 0 0 0,0 1-1 0 0,0-1 1 0 0,0 1 0 0 0,0-1-1 0 0,0 1 1 0 0,0-1-1 0 0,0 1 1 0 0,1-1 0 0 0,-1 1-1 0 0,0-1 1 0 0,0 1 0 0 0,0-1-1 0 0,1 1 1 0 0,-1-1 0 0 0,0 1-1 0 0,0-1 1 0 0,1 1 0 0 0,-1-1-1 0 0,1 0 1 0 0,-1 1-1 0 0,0-1 1 0 0,1 0 0 0 0,-1 1-1 0 0,1-1 1 0 0,-1 0 0 0 0,0 1-1 0 0,1-1 1 0 0,-1 0 0 0 0,1 0-1 0 0,-1 0 1 0 0,1 1 0 0 0,-1-1-1 0 0,1 0 1 0 0,1 0-1 0 0,23-6 597 0 0,19-20 516 0 0,-42 24-1117 0 0,-1 1-1 0 0,1 0 0 0 0,0-1 0 0 0,0 1 0 0 0,0 0 1 0 0,0 0-1 0 0,0 0 0 0 0,0 0 0 0 0,0 0 0 0 0,0 1 0 0 0,0-1 1 0 0,0 1-1 0 0,0-1 0 0 0,0 1 0 0 0,0 0 0 0 0,0 0 1 0 0,1 0-1 0 0,-1 0 0 0 0,0 0 0 0 0,0 0 0 0 0,0 0 1 0 0,0 1-1 0 0,0-1 0 0 0,4 3 0 0 0,-1 0 53 0 0,0 1 0 0 0,0 0 0 0 0,-1 0 0 0 0,1 0 0 0 0,-1 1 0 0 0,0-1 0 0 0,-1 1 0 0 0,5 6 0 0 0,33 35 475 0 0,-15-27-1810 0 0,-1-11-4980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1.587"/>
    </inkml:context>
    <inkml:brush xml:id="br0">
      <inkml:brushProperty name="width" value="0.05" units="cm"/>
      <inkml:brushProperty name="height" value="0.05" units="cm"/>
    </inkml:brush>
  </inkml:definitions>
  <inkml:trace contextRef="#ctx0" brushRef="#br0">120 15 6037 0 0,'0'0'8562'0'0,"-5"-2"-7770"0"0,-1 0-366 0 0,1-1-1 0 0,-1 2 1 0 0,-1-1 0 0 0,1 1 0 0 0,0-1 0 0 0,0 2 0 0 0,0-1-1 0 0,-1 1 1 0 0,-8 0 0 0 0,13 1-375 0 0,0-1-1 0 0,0 0 1 0 0,-1 1 0 0 0,1-1 0 0 0,1 1-1 0 0,-1 0 1 0 0,0 0 0 0 0,0-1 0 0 0,0 1-1 0 0,0 1 1 0 0,0-1 0 0 0,1 0-1 0 0,-1 0 1 0 0,1 1 0 0 0,-1-1 0 0 0,1 0-1 0 0,-1 1 1 0 0,1 0 0 0 0,0-1 0 0 0,-1 1-1 0 0,1 0 1 0 0,0 0 0 0 0,0-1 0 0 0,1 1-1 0 0,-1 0 1 0 0,0 0 0 0 0,0 0-1 0 0,1 0 1 0 0,0 0 0 0 0,-1 0 0 0 0,1 0-1 0 0,0 1 1 0 0,0-1 0 0 0,0 0 0 0 0,0 2-1 0 0,2 25 59 0 0,7 45-1 0 0,-5-45-762 0 0,2 45-1 0 0,-6-72 499 0 0,0 0 0 0 0,0 0 0 0 0,0 0 0 0 0,0 0 0 0 0,-1 0 0 0 0,1 1 0 0 0,-1-1 0 0 0,0 0 0 0 0,1 0 0 0 0,-1 0 0 0 0,0 0 0 0 0,0-1 0 0 0,-2 4 0 0 0,-8 0-8927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1.997"/>
    </inkml:context>
    <inkml:brush xml:id="br0">
      <inkml:brushProperty name="width" value="0.05" units="cm"/>
      <inkml:brushProperty name="height" value="0.05" units="cm"/>
    </inkml:brush>
  </inkml:definitions>
  <inkml:trace contextRef="#ctx0" brushRef="#br0">0 4 12745 0 0,'0'0'5545'0'0,"5"0"-5328"0"0,37-3-1150 0 0,50 3 1 0 0,-28 2-8613 0 0,-55-2 3708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2.406"/>
    </inkml:context>
    <inkml:brush xml:id="br0">
      <inkml:brushProperty name="width" value="0.05" units="cm"/>
      <inkml:brushProperty name="height" value="0.05" units="cm"/>
    </inkml:brush>
  </inkml:definitions>
  <inkml:trace contextRef="#ctx0" brushRef="#br0">1 0 3268 0 0,'0'0'14528'0'0,"0"46"-12755"0"0,4 165-2878 0 0,-8-200-1368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3.227"/>
    </inkml:context>
    <inkml:brush xml:id="br0">
      <inkml:brushProperty name="width" value="0.05" units="cm"/>
      <inkml:brushProperty name="height" value="0.05" units="cm"/>
    </inkml:brush>
  </inkml:definitions>
  <inkml:trace contextRef="#ctx0" brushRef="#br0">1 137 9881 0 0,'0'0'6053'0'0,"5"0"-5859"0"0,24 0 80 0 0,0-1 1 0 0,-1-2-1 0 0,0-1 0 0 0,1-1 0 0 0,-1-1 0 0 0,-1-2 0 0 0,35-14 1 0 0,-29 1-2377 0 0,-32 20 2018 0 0,0 0 1 0 0,0 0 0 0 0,-1 0 0 0 0,1 0 0 0 0,0 0 0 0 0,-1 0 0 0 0,1 0-1 0 0,0 0 1 0 0,-1 0 0 0 0,1 0 0 0 0,-1 0 0 0 0,0 0 0 0 0,1-1-1 0 0,-1 1 1 0 0,0 0 0 0 0,0 0 0 0 0,0-1 0 0 0,0 1 0 0 0,0 0 0 0 0,0 0-1 0 0,0 0 1 0 0,0-1 0 0 0,0 1 0 0 0,-1 0 0 0 0,1 0 0 0 0,0 0-1 0 0,-1-2 1 0 0,-7-15 864 0 0,1 3 914 0 0,4 34-204 0 0,2 2-879 0 0,-1 0 0 0 0,-9 35 0 0 0,7-44-682 0 0,1 1-1 0 0,1-1 1 0 0,0 1-1 0 0,0 0 1 0 0,1 0-1 0 0,1 0 0 0 0,0 0 1 0 0,1 0-1 0 0,1 0 1 0 0,3 15-1 0 0,-5-28 47 0 0,0 1-1 0 0,0-1 0 0 0,0 1 1 0 0,1 0-1 0 0,-1-1 0 0 0,0 1 1 0 0,0-1-1 0 0,1 1 0 0 0,-1-1 0 0 0,1 1 1 0 0,-1 0-1 0 0,0-1 0 0 0,1 0 1 0 0,-1 1-1 0 0,1-1 0 0 0,-1 1 1 0 0,1-1-1 0 0,-1 0 0 0 0,1 1 0 0 0,-1-1 1 0 0,1 0-1 0 0,0 1 0 0 0,-1-1 1 0 0,1 0-1 0 0,0 0 0 0 0,-1 0 1 0 0,1 1-1 0 0,-1-1 0 0 0,1 0 0 0 0,0 0 1 0 0,-1 0-1 0 0,2 0 0 0 0,21-11-451 0 0,-18 6 407 0 0,0 1-1 0 0,0-1 1 0 0,0 1 0 0 0,0-2 0 0 0,5-7 0 0 0,-7 6 175 0 0,0 1 0 0 0,0-1 0 0 0,-1 0 0 0 0,0-1-1 0 0,0 1 1 0 0,-1 0 0 0 0,1-9 0 0 0,-2 16-11 0 0,1 43 405 0 0,-1-40-493 0 0,1 0-1 0 0,0-1 1 0 0,0 1-1 0 0,0-1 0 0 0,0 1 1 0 0,0-1-1 0 0,1 1 1 0 0,-1-1-1 0 0,1 0 0 0 0,0 0 1 0 0,-1 0-1 0 0,1 0 1 0 0,0 0-1 0 0,0 0 0 0 0,0 0 1 0 0,1-1-1 0 0,-1 1 1 0 0,0-1-1 0 0,3 2 0 0 0,0-1 27 0 0,0 0 1 0 0,0 0-1 0 0,0-1 0 0 0,1 0 0 0 0,-1 0 0 0 0,0 0 0 0 0,0-1 0 0 0,1 0 0 0 0,8 0 1 0 0,-5-1-46 0 0,1 0 0 0 0,-1-1 1 0 0,0 0-1 0 0,0 0 1 0 0,0-1-1 0 0,0 0 1 0 0,0-1-1 0 0,0 0 1 0 0,-1 0-1 0 0,1-1 1 0 0,7-6-1 0 0,-15 9 10 0 0,0 1 1 0 0,0-1-1 0 0,0 0 0 0 0,0 0 1 0 0,0 0-1 0 0,0 0 0 0 0,0 0 1 0 0,-1-1-1 0 0,1 1 0 0 0,-1 0 0 0 0,0 0 1 0 0,1 0-1 0 0,-1 0 0 0 0,0-1 1 0 0,0 1-1 0 0,0 0 0 0 0,-1 0 1 0 0,1 0-1 0 0,0-1 0 0 0,-1 1 1 0 0,0 0-1 0 0,1 0 0 0 0,-1 0 0 0 0,0 0 1 0 0,0 0-1 0 0,0 0 0 0 0,0 0 1 0 0,-2-2-1 0 0,2 2 32 0 0,0 0 0 0 0,0 0 0 0 0,-1 0 0 0 0,1 0 0 0 0,0 0 0 0 0,-1 0 0 0 0,1 0 0 0 0,-1 0 0 0 0,0 1 0 0 0,1-1 0 0 0,-1 1 1 0 0,0-1-1 0 0,0 1 0 0 0,0 0 0 0 0,0 0 0 0 0,0-1 0 0 0,0 2 0 0 0,0-1 0 0 0,-1 0 0 0 0,1 0 0 0 0,0 1 0 0 0,-1-1 0 0 0,1 1 0 0 0,0-1 0 0 0,-1 1 0 0 0,-3 0 0 0 0,3 2 15 0 0,1-1 1 0 0,0 1-1 0 0,0 0 0 0 0,0-1 0 0 0,0 1 1 0 0,0 0-1 0 0,0 0 0 0 0,1 0 0 0 0,-1 1 0 0 0,1-1 1 0 0,-1 0-1 0 0,1 0 0 0 0,0 1 0 0 0,0-1 1 0 0,0 1-1 0 0,0-1 0 0 0,0 1 0 0 0,1 0 0 0 0,-1-1 1 0 0,1 1-1 0 0,-1 0 0 0 0,1-1 0 0 0,0 1 1 0 0,1 4-1 0 0,-2-3-111 0 0,1 0 1 0 0,0 1 0 0 0,0-1-1 0 0,1 1 1 0 0,-1-1 0 0 0,1 1-1 0 0,0-1 1 0 0,0 0-1 0 0,0 1 1 0 0,1-1 0 0 0,0 0-1 0 0,0 0 1 0 0,0 0 0 0 0,0 0-1 0 0,3 4 1 0 0,-2-6-64 0 0,0 1 0 0 0,1-1 0 0 0,-1 1 0 0 0,0-1 0 0 0,1 0 0 0 0,0 0 1 0 0,-1-1-1 0 0,1 1 0 0 0,0-1 0 0 0,0 0 0 0 0,0 0 0 0 0,0 0 0 0 0,0 0 0 0 0,0-1 0 0 0,0 1 1 0 0,0-1-1 0 0,0 0 0 0 0,0 0 0 0 0,0-1 0 0 0,0 1 0 0 0,0-1 0 0 0,5-1 0 0 0,29-17-8297 0 0,-30 15 3851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3.773"/>
    </inkml:context>
    <inkml:brush xml:id="br0">
      <inkml:brushProperty name="width" value="0.05" units="cm"/>
      <inkml:brushProperty name="height" value="0.05" units="cm"/>
    </inkml:brush>
  </inkml:definitions>
  <inkml:trace contextRef="#ctx0" brushRef="#br0">74 1 9837 0 0,'0'0'8103'0'0,"-3"4"-7389"0"0,-4 10-252 0 0,0 0-1 0 0,0 0 1 0 0,2 0 0 0 0,0 1-1 0 0,0 0 1 0 0,-2 19-1 0 0,-11 102-226 0 0,11-64-1268 0 0,6-70 814 0 0,0 1-1 0 0,1-1 0 0 0,0 1 0 0 0,-1-1 1 0 0,1 1-1 0 0,0-1 0 0 0,0 1 0 0 0,0-1 1 0 0,1 1-1 0 0,-1-1 0 0 0,1 1 0 0 0,-1-1 1 0 0,1 0-1 0 0,0 1 0 0 0,0-1 0 0 0,0 0 1 0 0,0 1-1 0 0,2 2 0 0 0,-3-16-8827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4.337"/>
    </inkml:context>
    <inkml:brush xml:id="br0">
      <inkml:brushProperty name="width" value="0.05" units="cm"/>
      <inkml:brushProperty name="height" value="0.05" units="cm"/>
    </inkml:brush>
  </inkml:definitions>
  <inkml:trace contextRef="#ctx0" brushRef="#br0">0 1 13417 0 0,'0'0'5839'0'0,"5"4"-5517"0"0,2 1-203 0 0,1-1 0 0 0,0 0 0 0 0,0 0 1 0 0,0-1-1 0 0,0 0 0 0 0,1 0 0 0 0,-1-1 0 0 0,1 0 1 0 0,0 0-1 0 0,-1-1 0 0 0,1-1 0 0 0,17 0 0 0 0,66 0-2017 0 0,-62 0-1509 0 0,0 0-3842 0 0,-31 0 7641 0 0,0 1 1 0 0,0-1 0 0 0,0 0 0 0 0,0 0-1 0 0,0 1 1 0 0,1-1 0 0 0,-1 0-1 0 0,0 1 1 0 0,0-1 0 0 0,0 1-1 0 0,1-1 1 0 0,-1 1 0 0 0,0 0-1 0 0,1-1 1 0 0,-1 1 0 0 0,0 0-1 0 0,1-1 1 0 0,-1 1 0 0 0,1 0-1 0 0,-1 0 1 0 0,1-1 0 0 0,-1 1-1 0 0,1 0 1 0 0,0 0 0 0 0,-1 1 0 0 0,0 1-101 0 0,0 0 1 0 0,0 0-1 0 0,0 0 1 0 0,1 0 0 0 0,-1 0-1 0 0,1 0 1 0 0,0 0-1 0 0,0 1 1 0 0,1 2 0 0 0,-1-3-347 0 0,0-1 0 0 0,0 0 0 0 0,0 1 0 0 0,1-1 0 0 0,0 0 0 0 0,-1 1 0 0 0,1-1 0 0 0,0 0 0 0 0,0 0 0 0 0,0 1 0 0 0,0-1 0 0 0,1 0 0 0 0,-1 0 0 0 0,0 0 0 0 0,1-1 0 0 0,-1 1 0 0 0,1 0 0 0 0,0 0 0 0 0,0-1 0 0 0,0 1 0 0 0,0-1 0 0 0,0 0 0 0 0,0 1 0 0 0,0-1-1 0 0,0 0 1 0 0,0 0 0 0 0,0 0 0 0 0,1-1 0 0 0,-1 1 0 0 0,0-1 0 0 0,4 1 0 0 0,-1 0-13 0 0,-1-1-1 0 0,1-1 0 0 0,-1 1 0 0 0,1-1 0 0 0,-1 1 0 0 0,0-1 0 0 0,1 0 0 0 0,-1-1 0 0 0,0 1 0 0 0,0-1 0 0 0,0 0 0 0 0,0 0 0 0 0,0 0 0 0 0,0 0 0 0 0,-1-1 0 0 0,1 0 0 0 0,-1 0 1 0 0,7-6-1 0 0,-8 7 26 0 0,-1 0 1 0 0,1 0-1 0 0,0-1 1 0 0,-1 1-1 0 0,0 0 1 0 0,1-1 0 0 0,-1 0-1 0 0,0 1 1 0 0,0-1-1 0 0,0 0 1 0 0,-1 1 0 0 0,1-1-1 0 0,-1 0 1 0 0,1 0-1 0 0,-1 1 1 0 0,0-1-1 0 0,0 0 1 0 0,0 0 0 0 0,0 0-1 0 0,-1 1 1 0 0,1-1-1 0 0,-1 0 1 0 0,0 0 0 0 0,1 1-1 0 0,-1-1 1 0 0,-1 0-1 0 0,1 1 1 0 0,0-1-1 0 0,-1 1 1 0 0,-1-3 0 0 0,2 3 70 0 0,0 0 1 0 0,0 1 0 0 0,-1-1-1 0 0,1 1 1 0 0,0 0 0 0 0,-1-1 0 0 0,1 1-1 0 0,-1 0 1 0 0,1 0 0 0 0,-1 0 0 0 0,1 0-1 0 0,-1 0 1 0 0,0 0 0 0 0,1 0-1 0 0,-1 1 1 0 0,0-1 0 0 0,0 1 0 0 0,0-1-1 0 0,1 1 1 0 0,-1 0 0 0 0,0-1-1 0 0,0 1 1 0 0,0 0 0 0 0,0 0 0 0 0,0 0-1 0 0,0 1 1 0 0,1-1 0 0 0,-1 0 0 0 0,0 1-1 0 0,0-1 1 0 0,0 1 0 0 0,1 0-1 0 0,-1-1 1 0 0,0 1 0 0 0,1 0 0 0 0,-1 0-1 0 0,0 0 1 0 0,1 0 0 0 0,-1 1-1 0 0,1-1 1 0 0,0 0 0 0 0,-1 1 0 0 0,1-1-1 0 0,0 1 1 0 0,-2 1 0 0 0,-1 2-160 0 0,-1 1 0 0 0,1 0-1 0 0,0-1 1 0 0,0 1 0 0 0,1 0 0 0 0,-4 10 0 0 0,-1 14-5489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4.762"/>
    </inkml:context>
    <inkml:brush xml:id="br0">
      <inkml:brushProperty name="width" value="0.05" units="cm"/>
      <inkml:brushProperty name="height" value="0.05" units="cm"/>
    </inkml:brush>
  </inkml:definitions>
  <inkml:trace contextRef="#ctx0" brushRef="#br0">43 1 8917 0 0,'0'0'9971'0'0,"2"6"-9064"0"0,1 5-603 0 0,-1 1 0 0 0,0-1-1 0 0,-1 1 1 0 0,-1-1 0 0 0,0 1-1 0 0,0 0 1 0 0,-1-1 0 0 0,0 1 0 0 0,-4 11-1 0 0,-31 114-1665 0 0,28-108-56 0 0,7-20 963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5.190"/>
    </inkml:context>
    <inkml:brush xml:id="br0">
      <inkml:brushProperty name="width" value="0.05" units="cm"/>
      <inkml:brushProperty name="height" value="0.05" units="cm"/>
    </inkml:brush>
  </inkml:definitions>
  <inkml:trace contextRef="#ctx0" brushRef="#br0">1 0 13489 0 0,'0'0'4935'0'0,"5"3"-4508"0"0,7 2-359 0 0,1-1 0 0 0,-1 0 0 0 0,1-1 0 0 0,0 0 1 0 0,26 2-1 0 0,-1-6-4688 0 0,-4-7-6598 0 0,-27 6 7796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5.599"/>
    </inkml:context>
    <inkml:brush xml:id="br0">
      <inkml:brushProperty name="width" value="0.05" units="cm"/>
      <inkml:brushProperty name="height" value="0.05" units="cm"/>
    </inkml:brush>
  </inkml:definitions>
  <inkml:trace contextRef="#ctx0" brushRef="#br0">47 1 12473 0 0,'0'0'10470'0'0,"-2"4"-10004"0"0,-11 12-271 0 0,9-12-473 0 0,1 0 0 0 0,0 0-1 0 0,0 0 1 0 0,0 0 0 0 0,0 1-1 0 0,1-1 1 0 0,-1 1 0 0 0,1-1-1 0 0,0 1 1 0 0,-2 9 0 0 0,4-13 243 0 0,1-1 0 0 0,-1 1 0 0 0,1-1 1 0 0,-1 1-1 0 0,0-1 0 0 0,1 0 1 0 0,-1 1-1 0 0,1-1 0 0 0,-1 0 1 0 0,1 1-1 0 0,-1-1 0 0 0,1 0 1 0 0,-1 0-1 0 0,1 1 0 0 0,-1-1 1 0 0,1 0-1 0 0,-1 0 0 0 0,1 0 0 0 0,0 0 1 0 0,-1 0-1 0 0,1 0 0 0 0,-1 0 1 0 0,1 0-1 0 0,-1 0 0 0 0,1 0 1 0 0,0 0-1 0 0,-1 0 0 0 0,1 0 1 0 0,-1 0-1 0 0,2-1 0 0 0,28-3-556 0 0,-18 1-611 0 0,-12 3 869 0 0,-5-11-851 0 0,1 2 4219 0 0,5 10-3057 0 0,0 0 0 0 0,0 0 0 0 0,0 1 0 0 0,0-1 0 0 0,0 0-1 0 0,-1 1 1 0 0,1-1 0 0 0,0 1 0 0 0,-1-1 0 0 0,1 1-1 0 0,-1-1 1 0 0,0 1 0 0 0,1 0 0 0 0,-1-1 0 0 0,0 1 0 0 0,0-1-1 0 0,0 3 1 0 0,-1-3-30 0 0,1 0 0 0 0,0 0 0 0 0,0 0 1 0 0,0 0-1 0 0,0 0 0 0 0,0 0 0 0 0,0 0 0 0 0,0 0 0 0 0,0 0 0 0 0,0 0 0 0 0,1 0 0 0 0,-1 0 0 0 0,0 0 0 0 0,1 0 0 0 0,-1 0 0 0 0,0-1 0 0 0,1 1 0 0 0,-1 0 1 0 0,1 0-1 0 0,0 0 0 0 0,-1 0 0 0 0,1-1 0 0 0,0 1 0 0 0,-1 0 0 0 0,1-1 0 0 0,0 1 0 0 0,0 0 0 0 0,-1-1 0 0 0,1 1 0 0 0,0-1 0 0 0,0 1 0 0 0,0-1 0 0 0,0 0 0 0 0,0 1 1 0 0,0-1-1 0 0,0 0 0 0 0,0 0 0 0 0,0 0 0 0 0,0 1 0 0 0,0-1 0 0 0,0 0 0 0 0,0 0 0 0 0,1-1 0 0 0,-1 1-309 0 0,0 0-1 0 0,0 0 1 0 0,0 0-1 0 0,0 0 0 0 0,0-1 1 0 0,1 1-1 0 0,-1 0 1 0 0,0-1-1 0 0,0 1 1 0 0,0-1-1 0 0,0 0 0 0 0,0 1 1 0 0,-1-1-1 0 0,1 0 1 0 0,0 1-1 0 0,0-1 1 0 0,0 0-1 0 0,1-1 1 0 0,3-3-3379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8:56.024"/>
    </inkml:context>
    <inkml:brush xml:id="br0">
      <inkml:brushProperty name="width" value="0.05" units="cm"/>
      <inkml:brushProperty name="height" value="0.05" units="cm"/>
    </inkml:brush>
  </inkml:definitions>
  <inkml:trace contextRef="#ctx0" brushRef="#br0">64 0 11925 0 0,'0'0'6317'0'0,"-1"6"-5689"0"0,-17 68 422 0 0,-17 87 1708 0 0,31-130-3354 0 0,-1 50 0 0 0,9-68-1275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3.136"/>
    </inkml:context>
    <inkml:brush xml:id="br0">
      <inkml:brushProperty name="width" value="0.1" units="cm"/>
      <inkml:brushProperty name="height" value="0.1" units="cm"/>
    </inkml:brush>
  </inkml:definitions>
  <inkml:trace contextRef="#ctx0" brushRef="#br0">345 434 252 0 0,'-5'9'18706'0'0,"2"-11"-18610"0"0,0-1 0 0 0,1 0-1 0 0,-1 1 1 0 0,0-1-1 0 0,1-1 1 0 0,0 1-1 0 0,0 0 1 0 0,0 0 0 0 0,-3-6-1 0 0,2 3 53 0 0,0 0 0 0 0,0 1 0 0 0,-1 0 0 0 0,0-1 0 0 0,0 1 0 0 0,-6-6 0 0 0,5 8-104 0 0,0-1 0 0 0,-1 1-1 0 0,1 0 1 0 0,-1 1 0 0 0,1-1 0 0 0,-1 1 0 0 0,0 0-1 0 0,0 1 1 0 0,0-1 0 0 0,0 1 0 0 0,0 0-1 0 0,0 1 1 0 0,0 0 0 0 0,0 0 0 0 0,0 0 0 0 0,0 0-1 0 0,-1 1 1 0 0,1 0 0 0 0,0 0 0 0 0,0 1 0 0 0,1 0-1 0 0,-1 0 1 0 0,0 0 0 0 0,1 1 0 0 0,-1-1 0 0 0,1 2-1 0 0,0-1 1 0 0,-7 5 0 0 0,2 0 43 0 0,1-1 0 0 0,0 1 1 0 0,1 0-1 0 0,-1 1 0 0 0,2 0 0 0 0,-1 0 0 0 0,1 1 1 0 0,1 0-1 0 0,0 0 0 0 0,0 1 0 0 0,1 0 0 0 0,0 0 1 0 0,-6 20-1 0 0,11-28-96 0 0,-1-1-1 0 0,1 1 1 0 0,-1-1 0 0 0,1 1 0 0 0,0-1-1 0 0,0 1 1 0 0,0-1 0 0 0,0 1 0 0 0,0-1-1 0 0,1 1 1 0 0,-1-1 0 0 0,1 0 0 0 0,-1 1-1 0 0,1-1 1 0 0,0 0 0 0 0,0 1 0 0 0,0-1-1 0 0,1 0 1 0 0,-1 0 0 0 0,0 0 0 0 0,1 0-1 0 0,-1 0 1 0 0,1 0 0 0 0,0 0 0 0 0,-1 0-1 0 0,1-1 1 0 0,0 1 0 0 0,0-1 0 0 0,0 1-1 0 0,0-1 1 0 0,1 0 0 0 0,-1 0 0 0 0,0 0-1 0 0,3 1 1 0 0,0 0-58 0 0,0-1 0 0 0,0 0 1 0 0,1 0-1 0 0,-1 0 0 0 0,0 0 0 0 0,0-1 0 0 0,0 0 0 0 0,0 0 0 0 0,1 0 1 0 0,-1-1-1 0 0,0 0 0 0 0,0 0 0 0 0,0 0 0 0 0,0 0 0 0 0,7-4 0 0 0,-6 2 2 0 0,26-12-555 0 0,0-2 0 0 0,55-38 0 0 0,-78 48 536 0 0,0 0-1 0 0,-1-1 0 0 0,0 0 1 0 0,-1 0-1 0 0,1-1 0 0 0,-2 0 1 0 0,1 0-1 0 0,-1 0 0 0 0,-1-1 1 0 0,0 0-1 0 0,0 0 0 0 0,-1-1 1 0 0,5-17-1 0 0,17-69-519 0 0,21-100-3905 0 0,-45 175 4491 0 0,-2 19 116 0 0,0 0 0 0 0,0 0 0 0 0,0-1 0 0 0,1 1 0 0 0,-1 0 0 0 0,1 0 0 0 0,0 0 0 0 0,0 0 0 0 0,0 0-1 0 0,0 1 1 0 0,2-4 0 0 0,-12 23 695 0 0,1 1 0 0 0,0 0-1 0 0,2 0 1 0 0,-9 35 0 0 0,-14 40 833 0 0,17-56-1176 0 0,2 0 0 0 0,2 1 0 0 0,-5 43 0 0 0,-12 52-131 0 0,8-54-1713 0 0,55-92-3441 0 0,-10 3-2851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0.676"/>
    </inkml:context>
    <inkml:brush xml:id="br0">
      <inkml:brushProperty name="width" value="0.1" units="cm"/>
      <inkml:brushProperty name="height" value="0.1" units="cm"/>
    </inkml:brush>
  </inkml:definitions>
  <inkml:trace contextRef="#ctx0" brushRef="#br0">66 123 4376 0 0,'0'0'9953'0'0,"-3"5"-8997"0"0,-8 16 282 0 0,2 1-1 0 0,-11 35 1 0 0,1-2-331 0 0,15-39-299 0 0,4-13-75 0 0,3-11-521 0 0,4-17-77 0 0,-1 0 0 0 0,-2 0-1 0 0,0 0 1 0 0,0-35 0 0 0,-4-73-895 0 0,37 149 158 0 0,-12 2 398 0 0,-11-8 293 0 0,0 0 0 0 0,27 14 0 0 0,-36-22-499 0 0,0 0 0 0 0,0 0-1 0 0,0-1 1 0 0,0 1 0 0 0,0-1 0 0 0,1 0-1 0 0,8 0 1 0 0,-13-1 369 0 0,0 0 0 0 0,-1 0 0 0 0,1 0 0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3.426"/>
    </inkml:context>
    <inkml:brush xml:id="br0">
      <inkml:brushProperty name="width" value="0.05" units="cm"/>
      <inkml:brushProperty name="height" value="0.05" units="cm"/>
    </inkml:brush>
  </inkml:definitions>
  <inkml:trace contextRef="#ctx0" brushRef="#br0">241 105 992 0 0,'0'0'9646'0'0,"0"-5"-8694"0"0,1 0-602 0 0,-2 0 0 0 0,1 0 0 0 0,0 0 0 0 0,-1 1 0 0 0,0-1 1 0 0,0 0-1 0 0,0 0 0 0 0,-1 0 0 0 0,0 1 0 0 0,0-1 0 0 0,0 0 0 0 0,0 1 0 0 0,-1 0 1 0 0,-5-8-1 0 0,5 10-254 0 0,1 0 1 0 0,-1 0 0 0 0,0 0-1 0 0,0 0 1 0 0,0 0 0 0 0,0 1 0 0 0,0-1-1 0 0,0 1 1 0 0,0 0 0 0 0,0 0-1 0 0,-1 0 1 0 0,1 0 0 0 0,0 1-1 0 0,-1-1 1 0 0,1 1 0 0 0,0 0 0 0 0,-1 0-1 0 0,1 0 1 0 0,0 0 0 0 0,-1 1-1 0 0,1 0 1 0 0,0-1 0 0 0,-1 1-1 0 0,1 0 1 0 0,-4 2 0 0 0,-1 0 27 0 0,0 1 1 0 0,0 0-1 0 0,1 0 0 0 0,0 0 1 0 0,-1 1-1 0 0,1 0 0 0 0,1 1 1 0 0,-1-1-1 0 0,1 1 0 0 0,0 0 1 0 0,1 1-1 0 0,-1 0 1 0 0,1 0-1 0 0,0 0 0 0 0,1 0 1 0 0,0 1-1 0 0,0-1 0 0 0,1 1 1 0 0,0 0-1 0 0,0 1 1 0 0,0-1-1 0 0,1 0 0 0 0,1 1 1 0 0,-1-1-1 0 0,2 1 0 0 0,-1-1 1 0 0,1 10-1 0 0,0-15-145 0 0,1-1-1 0 0,-1 1 1 0 0,1 0-1 0 0,0-1 1 0 0,0 0-1 0 0,0 1 1 0 0,0-1-1 0 0,0 1 1 0 0,0-1-1 0 0,0 0 1 0 0,1 0-1 0 0,-1 0 1 0 0,1 0-1 0 0,0 0 1 0 0,0 0 0 0 0,0 0-1 0 0,0 0 1 0 0,0-1-1 0 0,0 1 1 0 0,0-1-1 0 0,0 0 1 0 0,0 1-1 0 0,1-1 1 0 0,-1 0-1 0 0,1 0 1 0 0,-1 0-1 0 0,1-1 1 0 0,-1 1-1 0 0,1-1 1 0 0,-1 1-1 0 0,1-1 1 0 0,-1 0-1 0 0,1 0 1 0 0,0 0 0 0 0,-1 0-1 0 0,1 0 1 0 0,-1-1-1 0 0,5-1 1 0 0,4 0-168 0 0,0 0 1 0 0,0-1 0 0 0,0 0-1 0 0,-1-1 1 0 0,1-1 0 0 0,-1 1-1 0 0,14-10 1 0 0,-16 8-3 0 0,0 0 0 0 0,-1 0-1 0 0,1-1 1 0 0,-2 0 0 0 0,1 0 0 0 0,-1 0 0 0 0,0-1 0 0 0,6-9-1 0 0,-10 13 244 0 0,0 1 0 0 0,0-1 0 0 0,0 0 0 0 0,0 0 0 0 0,-1 0 0 0 0,0 0 0 0 0,1 0 0 0 0,-1 0 0 0 0,-1 0 0 0 0,1-1 0 0 0,-1 1-1 0 0,1 0 1 0 0,-1 0 0 0 0,-1-1 0 0 0,1 1 0 0 0,0 0 0 0 0,-1 0 0 0 0,0-1 0 0 0,0 1 0 0 0,-2-5 0 0 0,-18 91 1903 0 0,19-72-1948 0 0,2 0-1 0 0,-1-1 1 0 0,1 1-1 0 0,1 0 0 0 0,0 0 1 0 0,0 0-1 0 0,1 0 1 0 0,0 0-1 0 0,1-1 1 0 0,5 15-1 0 0,-7-23-193 0 0,-1-1 1 0 0,1 1-1 0 0,-1-1 0 0 0,1 1 1 0 0,0-1-1 0 0,-1 1 0 0 0,1-1 0 0 0,0 1 1 0 0,0-1-1 0 0,-1 0 0 0 0,1 1 1 0 0,0-1-1 0 0,0 0 0 0 0,-1 0 1 0 0,1 0-1 0 0,0 0 0 0 0,0 1 1 0 0,0-1-1 0 0,0 0 0 0 0,-1 0 1 0 0,1-1-1 0 0,0 1 0 0 0,0 0 0 0 0,1 0 1 0 0,13-6-10596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3.891"/>
    </inkml:context>
    <inkml:brush xml:id="br0">
      <inkml:brushProperty name="width" value="0.05" units="cm"/>
      <inkml:brushProperty name="height" value="0.05" units="cm"/>
    </inkml:brush>
  </inkml:definitions>
  <inkml:trace contextRef="#ctx0" brushRef="#br0">1 57 4912 0 0,'0'0'8359'0'0,"0"4"-7143"0"0,4 81 4812 0 0,-4-85-5999 0 0,0 0 0 0 0,0 0 1 0 0,0 0-1 0 0,0 1 1 0 0,0-1-1 0 0,0 0 1 0 0,0 0-1 0 0,0 0 0 0 0,0 0 1 0 0,0 1-1 0 0,0-1 1 0 0,0 0-1 0 0,0 0 0 0 0,0 0 1 0 0,0 0-1 0 0,0 1 1 0 0,0-1-1 0 0,0 0 1 0 0,0 0-1 0 0,0 0 0 0 0,0 0 1 0 0,0 0-1 0 0,0 1 1 0 0,1-1-1 0 0,-1 0 1 0 0,0 0-1 0 0,0 0 0 0 0,0 0 1 0 0,0 0-1 0 0,0 0 1 0 0,0 0-1 0 0,1 1 1 0 0,-1-1-1 0 0,0 0 0 0 0,0 0 1 0 0,0 0-1 0 0,0 0 1 0 0,0 0-1 0 0,1 0 0 0 0,-1 0 1 0 0,0 0-1 0 0,0 0 1 0 0,0 0-1 0 0,0 0 1 0 0,1 0-1 0 0,-1 0 0 0 0,0 0 1 0 0,0 0-1 0 0,0 0 1 0 0,1 0-1 0 0,-1 0 1 0 0,0 0-1 0 0,0 0 0 0 0,0 0 1 0 0,0 0-1 0 0,0 0 1 0 0,1 0-1 0 0,-1 0 0 0 0,0-1 1 0 0,0 1-1 0 0,14-12 571 0 0,8-18-473 0 0,-17 19-210 0 0,0 0-1 0 0,0 1 1 0 0,1-1 0 0 0,0 1-1 0 0,0 1 1 0 0,1-1 0 0 0,1 1-1 0 0,13-13 1 0 0,-21 22 73 0 0,1-1 0 0 0,0 1 0 0 0,-1 0-1 0 0,1-1 1 0 0,-1 1 0 0 0,1-1 0 0 0,0 1 0 0 0,0 0 0 0 0,-1 0 0 0 0,1-1 0 0 0,0 1-1 0 0,0 0 1 0 0,-1 0 0 0 0,1 0 0 0 0,0 0 0 0 0,0 0 0 0 0,-1 0 0 0 0,1 0-1 0 0,0 0 1 0 0,0 0 0 0 0,-1 0 0 0 0,1 1 0 0 0,0-1 0 0 0,0 0 0 0 0,-1 0-1 0 0,1 1 1 0 0,0-1 0 0 0,-1 1 0 0 0,1-1 0 0 0,0 0 0 0 0,-1 1 0 0 0,1-1-1 0 0,0 1 1 0 0,16 29 282 0 0,-14-19-246 0 0,0 0 0 0 0,-1-1 0 0 0,0 1 0 0 0,1 13 0 0 0,-3-23-114 0 0,0 1-1 0 0,0 0 0 0 0,0-1 0 0 0,0 1 0 0 0,0 0 0 0 0,0-1 0 0 0,1 1 0 0 0,-1-1 1 0 0,0 1-1 0 0,1 0 0 0 0,0-1 0 0 0,-1 1 0 0 0,1-1 0 0 0,0 0 0 0 0,0 1 1 0 0,0-1-1 0 0,1 2 0 0 0,7-4-4135 0 0,2-14-4587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4.443"/>
    </inkml:context>
    <inkml:brush xml:id="br0">
      <inkml:brushProperty name="width" value="0.05" units="cm"/>
      <inkml:brushProperty name="height" value="0.05" units="cm"/>
    </inkml:brush>
  </inkml:definitions>
  <inkml:trace contextRef="#ctx0" brushRef="#br0">102 128 9109 0 0,'0'0'6346'0'0,"-5"1"-5580"0"0,-1 1-282 0 0,0 0 0 0 0,0 0 0 0 0,1 0 1 0 0,-1 1-1 0 0,1 0 0 0 0,-1 0 0 0 0,1 1 0 0 0,0-1 1 0 0,0 1-1 0 0,-8 8 0 0 0,11-9-446 0 0,-1-1 1 0 0,1 1-1 0 0,-1 0 1 0 0,1 0-1 0 0,0 0 1 0 0,0 0-1 0 0,0 0 1 0 0,0 1-1 0 0,0-1 0 0 0,1 1 1 0 0,0-1-1 0 0,0 1 1 0 0,0-1-1 0 0,0 1 1 0 0,0 0-1 0 0,1-1 0 0 0,-1 1 1 0 0,1 0-1 0 0,0 0 1 0 0,0-1-1 0 0,1 5 1 0 0,-1-7-71 0 0,0 0 0 0 0,1 0 0 0 0,-1 0 0 0 0,0 0 0 0 0,1 0 0 0 0,-1 0 0 0 0,0 0 0 0 0,1 0 0 0 0,-1 0 0 0 0,1 0 0 0 0,-1 0 0 0 0,1-1 0 0 0,0 1 0 0 0,-1 0 1 0 0,1 0-1 0 0,0-1 0 0 0,0 1 0 0 0,0 0 0 0 0,-1-1 0 0 0,1 1 0 0 0,0-1 0 0 0,0 1 0 0 0,0-1 0 0 0,0 1 0 0 0,0-1 0 0 0,0 1 0 0 0,1-1 0 0 0,0 0-14 0 0,1 0 0 0 0,-1 0 1 0 0,0 0-1 0 0,0 0 0 0 0,1-1 0 0 0,-1 1 0 0 0,0-1 0 0 0,0 0 0 0 0,0 1 0 0 0,1-1 0 0 0,3-2 0 0 0,1-2-30 0 0,0 1-1 0 0,1-1 0 0 0,-2-1 1 0 0,1 1-1 0 0,10-12 0 0 0,-10 10 73 0 0,-1-1 0 0 0,1 1 0 0 0,-1-2-1 0 0,0 1 1 0 0,-1-1 0 0 0,0 0 0 0 0,-1 0 0 0 0,1 0 0 0 0,-2 0-1 0 0,1-1 1 0 0,-2 0 0 0 0,1 0 0 0 0,-1 0 0 0 0,0 0-1 0 0,-1 0 1 0 0,-1 0 0 0 0,1 0 0 0 0,-1 0 0 0 0,-1 0 0 0 0,0 0-1 0 0,-3-12 1 0 0,2 19 29 0 0,-2 11 113 0 0,-3 28 327 0 0,-2 50 155 0 0,7-56-491 0 0,1-22-175 0 0,1 1 0 0 0,-1-1 1 0 0,1 1-1 0 0,1-1 0 0 0,0 1 0 0 0,2 11 0 0 0,-3-19-21 0 0,0-1 1 0 0,0 1-1 0 0,0-1 0 0 0,1 1 0 0 0,-1-1 0 0 0,0 1 1 0 0,0-1-1 0 0,1 1 0 0 0,-1-1 0 0 0,0 0 0 0 0,1 1 1 0 0,-1-1-1 0 0,0 1 0 0 0,1-1 0 0 0,-1 0 0 0 0,0 1 0 0 0,1-1 1 0 0,-1 0-1 0 0,1 1 0 0 0,-1-1 0 0 0,1 0 0 0 0,-1 0 1 0 0,1 1-1 0 0,-1-1 0 0 0,1 0 0 0 0,-1 0 0 0 0,1 0 0 0 0,-1 0 1 0 0,1 0-1 0 0,-1 0 0 0 0,1 0 0 0 0,-1 0 0 0 0,1 0 1 0 0,0 0-1 0 0,-1 0 0 0 0,1 0 0 0 0,-1 0 0 0 0,1 0 0 0 0,-1 0 1 0 0,1-1-1 0 0,-1 1 0 0 0,1 0 0 0 0,10-7-4079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6.426"/>
    </inkml:context>
    <inkml:brush xml:id="br0">
      <inkml:brushProperty name="width" value="0.05" units="cm"/>
      <inkml:brushProperty name="height" value="0.05" units="cm"/>
    </inkml:brush>
  </inkml:definitions>
  <inkml:trace contextRef="#ctx0" brushRef="#br0">31 9 7025 0 0,'0'0'10395'0'0,"-5"-9"-10079"0"0,4 38 940 0 0,-10 53 0 0 0,6-53-891 0 0,-3 55 0 0 0,8-7-649 0 0,0-43-4799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6.882"/>
    </inkml:context>
    <inkml:brush xml:id="br0">
      <inkml:brushProperty name="width" value="0.05" units="cm"/>
      <inkml:brushProperty name="height" value="0.05" units="cm"/>
    </inkml:brush>
  </inkml:definitions>
  <inkml:trace contextRef="#ctx0" brushRef="#br0">1 58 8613 0 0,'0'0'10165'0'0,"39"-3"-10722"0"0,0-1-536 0 0,66-14 0 0 0,-14-11-7208 0 0,-86 25 5195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7.372"/>
    </inkml:context>
    <inkml:brush xml:id="br0">
      <inkml:brushProperty name="width" value="0.05" units="cm"/>
      <inkml:brushProperty name="height" value="0.05" units="cm"/>
    </inkml:brush>
  </inkml:definitions>
  <inkml:trace contextRef="#ctx0" brushRef="#br0">22 1 1056 0 0,'0'0'15712'0'0,"0"4"-15159"0"0,-10 135 3023 0 0,-1 8-2577 0 0,11-144-1006 0 0,0-1 0 0 0,0 1 0 0 0,0-1-1 0 0,0 1 1 0 0,1-1 0 0 0,-1 0 0 0 0,0 1 0 0 0,1-1 0 0 0,0 1 0 0 0,0-1-1 0 0,0 0 1 0 0,0 0 0 0 0,0 1 0 0 0,0-1 0 0 0,0 0 0 0 0,1 0 0 0 0,-1 0-1 0 0,1 0 1 0 0,1 1 0 0 0,-2-2-14 0 0,0-1 1 0 0,1 0-1 0 0,-1 1 0 0 0,0-1 1 0 0,0 0-1 0 0,0 0 0 0 0,0 0 0 0 0,0 0 1 0 0,1 0-1 0 0,-1 0 0 0 0,0 0 1 0 0,0 0-1 0 0,0-1 0 0 0,0 1 0 0 0,0 0 1 0 0,0-1-1 0 0,1 1 0 0 0,-1-1 1 0 0,0 1-1 0 0,0-1 0 0 0,0 0 0 0 0,0 1 1 0 0,-1-1-1 0 0,1 0 0 0 0,0 0 1 0 0,0 1-1 0 0,0-1 0 0 0,-1 0 0 0 0,1 0 1 0 0,0 0-1 0 0,-1 0 0 0 0,1 0 1 0 0,0 0-1 0 0,-1 0 0 0 0,0 0 0 0 0,1 0 1 0 0,-1-2-1 0 0,3-2-37 0 0,0 0 0 0 0,-1 0 0 0 0,0-1 0 0 0,-1 1 0 0 0,1-1 0 0 0,-1 0 0 0 0,1-6 0 0 0,-2 12-37 0 0,2 2 106 0 0,1-1-1 0 0,-1 1 0 0 0,0 0 1 0 0,0 0-1 0 0,0 1 0 0 0,0-1 1 0 0,0 0-1 0 0,-1 1 1 0 0,1-1-1 0 0,-1 1 0 0 0,1-1 1 0 0,-1 1-1 0 0,0 0 0 0 0,1 3 1 0 0,10 15 19 0 0,-10-18-209 0 0,1 0 0 0 0,-1 0 1 0 0,1 0-1 0 0,0-1 0 0 0,0 0 0 0 0,0 1 0 0 0,0-1 0 0 0,1 0 0 0 0,5 3 0 0 0,0-4-3956 0 0,0-3-3449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7.797"/>
    </inkml:context>
    <inkml:brush xml:id="br0">
      <inkml:brushProperty name="width" value="0.05" units="cm"/>
      <inkml:brushProperty name="height" value="0.05" units="cm"/>
    </inkml:brush>
  </inkml:definitions>
  <inkml:trace contextRef="#ctx0" brushRef="#br0">0 126 8813 0 0,'0'0'3761'0'0,"4"1"-3922"0"0,1-1 514 0 0,0 0 0 0 0,0 0 0 0 0,0 0 0 0 0,0-1 0 0 0,0 1 0 0 0,0-1-1 0 0,-1-1 1 0 0,9-2 0 0 0,-7 2-368 0 0,-1 0-1 0 0,0 0 1 0 0,0-1-1 0 0,0 0 1 0 0,0 1-1 0 0,-1-2 1 0 0,1 1 0 0 0,-1-1-1 0 0,0 1 1 0 0,0-1-1 0 0,0 0 1 0 0,0-1-1 0 0,5-8 1 0 0,-8 11 11 0 0,0 1-1 0 0,0-1 1 0 0,-1 0 0 0 0,1 1 0 0 0,-1-1 0 0 0,1 0 0 0 0,-1 0 0 0 0,0 1 0 0 0,0-1-1 0 0,1 0 1 0 0,-1 0 0 0 0,-1 1 0 0 0,1-1 0 0 0,0 0 0 0 0,0 0 0 0 0,-1 0 0 0 0,1 1-1 0 0,-1-1 1 0 0,1 0 0 0 0,-1 1 0 0 0,0-1 0 0 0,1 1 0 0 0,-1-1 0 0 0,0 0 0 0 0,0 1-1 0 0,0 0 1 0 0,-1-1 0 0 0,1 1 0 0 0,0 0 0 0 0,0-1 0 0 0,-1 1 0 0 0,1 0 0 0 0,-1 0-1 0 0,1 0 1 0 0,-1 0 0 0 0,1 0 0 0 0,-1 1 0 0 0,-1-2 0 0 0,1 1 127 0 0,0 0-1 0 0,0 1 1 0 0,0-1 0 0 0,0 0-1 0 0,0 1 1 0 0,0-1 0 0 0,0 1-1 0 0,0 0 1 0 0,-1 0 0 0 0,1 0-1 0 0,0 0 1 0 0,0 0 0 0 0,0 0-1 0 0,0 0 1 0 0,0 1 0 0 0,0-1 0 0 0,0 1-1 0 0,0-1 1 0 0,0 1 0 0 0,0 0-1 0 0,0 0 1 0 0,0 0 0 0 0,0 0-1 0 0,0 0 1 0 0,0 0 0 0 0,1 1-1 0 0,-1-1 1 0 0,1 0 0 0 0,-1 1-1 0 0,1 0 1 0 0,-3 3 0 0 0,0 2 6 0 0,0 1-1 0 0,1 0 1 0 0,0-1 0 0 0,1 2 0 0 0,-1-1-1 0 0,2 0 1 0 0,-3 16 0 0 0,4-19-143 0 0,-1-1-1 0 0,1 0 1 0 0,0 0 0 0 0,0 0-1 0 0,1 1 1 0 0,-1-1 0 0 0,1 0 0 0 0,0 0-1 0 0,0 0 1 0 0,1 0 0 0 0,-1 0-1 0 0,1 0 1 0 0,-1 0 0 0 0,1-1-1 0 0,1 1 1 0 0,-1 0 0 0 0,5 5-1 0 0,-4-7-123 0 0,0 0-1 0 0,-1 0 0 0 0,1-1 1 0 0,0 1-1 0 0,1-1 0 0 0,-1 0 0 0 0,0 1 1 0 0,0-2-1 0 0,0 1 0 0 0,1 0 1 0 0,-1-1-1 0 0,0 1 0 0 0,1-1 0 0 0,-1 0 1 0 0,1 0-1 0 0,-1 0 0 0 0,0-1 0 0 0,6 0 1 0 0,28-8-2608 0 0,-6-1-3336 0 0,-27 8 4740 0 0,6-1-3507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8.867"/>
    </inkml:context>
    <inkml:brush xml:id="br0">
      <inkml:brushProperty name="width" value="0.05" units="cm"/>
      <inkml:brushProperty name="height" value="0.05" units="cm"/>
    </inkml:brush>
  </inkml:definitions>
  <inkml:trace contextRef="#ctx0" brushRef="#br0">40 180 4428 0 0,'0'0'8443'0'0,"-1"1"-8345"0"0,0 0-1 0 0,0 0 1 0 0,0 0 0 0 0,0-1-1 0 0,0 1 1 0 0,0 0-1 0 0,0 0 1 0 0,1 0 0 0 0,-1 0-1 0 0,0 1 1 0 0,1-1 0 0 0,-1 0-1 0 0,1 0 1 0 0,-1 0-1 0 0,1 0 1 0 0,-1 2 0 0 0,9 211 5510 0 0,-3-189-4343 0 0,-5-26-1239 0 0,1 1 0 0 0,-1-1 1 0 0,1 1-1 0 0,-1-1 0 0 0,1 0 0 0 0,-1 1 1 0 0,0-1-1 0 0,1 0 0 0 0,-1 1 0 0 0,0-1 0 0 0,1 0 1 0 0,-1 1-1 0 0,0-1 0 0 0,0 0 0 0 0,0 0 1 0 0,0 1-1 0 0,0-1 0 0 0,0 0 0 0 0,0 0 0 0 0,0 1 1 0 0,0-1-1 0 0,0 0 0 0 0,0 0 0 0 0,0 1 1 0 0,0-1-1 0 0,-1-1 0 0 0,0-18-236 0 0,-1-1-1 0 0,-1 0 1 0 0,-1 1-1 0 0,-8-24 1 0 0,-3-15-19 0 0,12 42 164 0 0,1 0 1 0 0,1-1-1 0 0,0-32 0 0 0,2 41-5 0 0,0-1 0 0 0,0 1 0 0 0,1 0 0 0 0,0 0-1 0 0,0 1 1 0 0,1-1 0 0 0,0 0 0 0 0,1 1 0 0 0,5-10-1 0 0,-8 16 40 0 0,0 0 0 0 0,1-1 0 0 0,-1 1-1 0 0,1 0 1 0 0,-1 0 0 0 0,1 0-1 0 0,0 1 1 0 0,0-1 0 0 0,0 0-1 0 0,0 1 1 0 0,0-1 0 0 0,0 1 0 0 0,0-1-1 0 0,1 1 1 0 0,-1 0 0 0 0,0 0-1 0 0,1 0 1 0 0,-1 1 0 0 0,1-1-1 0 0,-1 0 1 0 0,1 1 0 0 0,3-1 0 0 0,-2 2 2 0 0,-1-1 0 0 0,1 1 0 0 0,0 0 0 0 0,-1 0 1 0 0,1 0-1 0 0,-1 1 0 0 0,1-1 0 0 0,-1 1 1 0 0,1 0-1 0 0,-1 0 0 0 0,0 0 0 0 0,0 0 1 0 0,5 5-1 0 0,0 0-180 0 0,0 2 0 0 0,-1-1 1 0 0,0 1-1 0 0,0 0 0 0 0,-1 0 0 0 0,0 1 0 0 0,0 0 1 0 0,-1 0-1 0 0,4 13 0 0 0,-7-19 275 0 0,-1 1-1 0 0,0-1 1 0 0,0 0-1 0 0,0 0 1 0 0,-1 0-1 0 0,1 1 1 0 0,-1-1-1 0 0,0 0 1 0 0,0 0 0 0 0,-1 1-1 0 0,1-1 1 0 0,-1 0-1 0 0,0 0 1 0 0,0 0-1 0 0,-1 0 1 0 0,1 0-1 0 0,-1 0 1 0 0,1 0-1 0 0,-1 0 1 0 0,-1 0-1 0 0,-3 5 1 0 0,3-6 1 0 0,-1 0 0 0 0,1 0-1 0 0,-1 0 1 0 0,0-1 0 0 0,0 0 0 0 0,0 0 0 0 0,0 0-1 0 0,0 0 1 0 0,0 0 0 0 0,0-1 0 0 0,-1 0 0 0 0,1 0 0 0 0,0 0-1 0 0,-1 0 1 0 0,1-1 0 0 0,-1 1 0 0 0,1-1 0 0 0,-1-1-1 0 0,1 1 1 0 0,-9-2 0 0 0,2-1-2774 0 0,22-4-6764 0 0,-3 3 4444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29.541"/>
    </inkml:context>
    <inkml:brush xml:id="br0">
      <inkml:brushProperty name="width" value="0.05" units="cm"/>
      <inkml:brushProperty name="height" value="0.05" units="cm"/>
    </inkml:brush>
  </inkml:definitions>
  <inkml:trace contextRef="#ctx0" brushRef="#br0">43 0 4468 0 0,'0'0'9653'0'0,"-2"5"-8877"0"0,-1 8 99 0 0,1 1 0 0 0,0-1 0 0 0,1 1 0 0 0,0 17 0 0 0,-5 42 998 0 0,-3-25-1377 0 0,1 1-1 0 0,0 64 1 0 0,8-113-510 0 0,-1 0 0 0 0,1 0-1 0 0,0 0 1 0 0,0 1 0 0 0,0-1 0 0 0,0 0 0 0 0,0 0-1 0 0,0 0 1 0 0,0 0 0 0 0,0 0 0 0 0,0 0 0 0 0,0 1-1 0 0,0-1 1 0 0,0 0 0 0 0,0 0 0 0 0,0 0 0 0 0,0 0-1 0 0,0 0 1 0 0,0 1 0 0 0,1-1 0 0 0,-1 0 0 0 0,0 0-1 0 0,0 0 1 0 0,0 0 0 0 0,0 0 0 0 0,0 0 0 0 0,0 0-1 0 0,0 1 1 0 0,0-1 0 0 0,0 0 0 0 0,0 0 0 0 0,1 0-1 0 0,-1 0 1 0 0,0 0 0 0 0,0 0 0 0 0,0 0 0 0 0,0 0-1 0 0,0 0 1 0 0,0 0 0 0 0,0 0 0 0 0,1 0 0 0 0,-1 0-1 0 0,0 0 1 0 0,0 0 0 0 0,0 0 0 0 0,0 0 0 0 0,0 0-1 0 0,1 0 1 0 0,-1 0 0 0 0,0 0 0 0 0,0 0 0 0 0,0 0-1 0 0,0 0 1 0 0,0 0 0 0 0,0 0 0 0 0,1 0 0 0 0,-1 0-1 0 0,0 0 1 0 0,0 0 0 0 0,0 0 0 0 0,0 0 0 0 0,0 0-1 0 0,0 0 1 0 0,0 0 0 0 0,0-1 0 0 0,1 1-1 0 0,-1 0 1 0 0,0 0 0 0 0,0 0 0 0 0,12-14-496 0 0,15-25-511 0 0,-26 36 778 0 0,8-12-296 0 0,-8 13 487 0 0,0-1 0 0 0,0 1 0 0 0,0 0 0 0 0,0 0 0 0 0,1 0 0 0 0,-1 0 1 0 0,1 0-1 0 0,-1 0 0 0 0,1 0 0 0 0,0 0 0 0 0,0 0 0 0 0,0 1 0 0 0,0-1 0 0 0,2-1 0 0 0,-3 3 155 0 0,12 22 1770 0 0,10 24-1031 0 0,-21-39-911 0 0,1 0 0 0 0,-1 0 1 0 0,2-1-1 0 0,-1 1 0 0 0,1-1 1 0 0,0 0-1 0 0,6 7 1 0 0,0-7-605 0 0,-1-17-8697 0 0,-8 8 7143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0.008"/>
    </inkml:context>
    <inkml:brush xml:id="br0">
      <inkml:brushProperty name="width" value="0.05" units="cm"/>
      <inkml:brushProperty name="height" value="0.05" units="cm"/>
    </inkml:brush>
  </inkml:definitions>
  <inkml:trace contextRef="#ctx0" brushRef="#br0">61 5 8401 0 0,'0'0'6442'0'0,"-4"-1"-5357"0"0,3 0-923 0 0,0 1 0 0 0,-1-1 1 0 0,1 1-1 0 0,0-1 0 0 0,-1 1 0 0 0,1 0 0 0 0,0-1 0 0 0,-1 1 0 0 0,1 0 1 0 0,-1 0-1 0 0,1 0 0 0 0,0 0 0 0 0,-1 0 0 0 0,1 1 0 0 0,-1-1 0 0 0,1 0 1 0 0,0 1-1 0 0,-1-1 0 0 0,1 1 0 0 0,0-1 0 0 0,0 1 0 0 0,-1-1 1 0 0,1 1-1 0 0,-2 1 0 0 0,1 1-78 0 0,1-1 0 0 0,-1 1 0 0 0,0 0 0 0 0,1-1 0 0 0,-1 1 0 0 0,1 0 0 0 0,0 0 0 0 0,0 0 0 0 0,0 1 0 0 0,0-1 0 0 0,1 0 1 0 0,-1 4-1 0 0,0-4 14 0 0,0 4-234 0 0,-1 1-1 0 0,1 0 1 0 0,1-1-1 0 0,0 1 1 0 0,0 12-1 0 0,1-19 85 0 0,-1-1 0 0 0,0 1-1 0 0,0 0 1 0 0,0-1 0 0 0,0 1-1 0 0,0-1 1 0 0,1 1 0 0 0,-1-1-1 0 0,0 1 1 0 0,1 0 0 0 0,-1-1-1 0 0,0 1 1 0 0,1-1 0 0 0,-1 1-1 0 0,1-1 1 0 0,-1 0 0 0 0,0 1-1 0 0,1-1 1 0 0,-1 1 0 0 0,1-1-1 0 0,0 0 1 0 0,-1 1 0 0 0,1-1-1 0 0,-1 0 1 0 0,1 0 0 0 0,-1 1-1 0 0,1-1 1 0 0,1 0 0 0 0,0 0-46 0 0,0 0 0 0 0,0-1 0 0 0,1 1 1 0 0,-1-1-1 0 0,0 0 0 0 0,0 0 0 0 0,0 1 0 0 0,0-1 1 0 0,0-1-1 0 0,0 1 0 0 0,0 0 0 0 0,0 0 0 0 0,1-3 1 0 0,1 0 75 0 0,0-1 1 0 0,-1 0 0 0 0,1 0 0 0 0,-1 0 0 0 0,-1 0 0 0 0,1 0-1 0 0,-1-1 1 0 0,0 0 0 0 0,0 1 0 0 0,0-1 0 0 0,-1 0-1 0 0,0 0 1 0 0,0 0 0 0 0,-1 1 0 0 0,1-1 0 0 0,-2-11 0 0 0,-16 74 2585 0 0,9 32-3786 0 0,8-89 1144 0 0,0 1 0 0 0,0-1 0 0 0,0 1 0 0 0,0-1 0 0 0,0 0 0 0 0,0 1 0 0 0,0-1 0 0 0,0 0 0 0 0,0 1 0 0 0,0-1 0 0 0,0 1 0 0 0,0-1 0 0 0,0 0 0 0 0,1 1 0 0 0,-1-1 0 0 0,0 0 0 0 0,0 1 0 0 0,0-1 0 0 0,1 0 0 0 0,-1 1 0 0 0,0-1 0 0 0,0 0 0 0 0,1 0 0 0 0,-1 1 0 0 0,0-1 0 0 0,1 0 0 0 0,-1 0 0 0 0,0 0 0 0 0,1 1 0 0 0,-1-1 0 0 0,0 0 0 0 0,1 0 0 0 0,-1 0 0 0 0,1 0 0 0 0,16-5-9707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1.212"/>
    </inkml:context>
    <inkml:brush xml:id="br0">
      <inkml:brushProperty name="width" value="0.1" units="cm"/>
      <inkml:brushProperty name="height" value="0.1" units="cm"/>
    </inkml:brush>
  </inkml:definitions>
  <inkml:trace contextRef="#ctx0" brushRef="#br0">118 1 11345 0 0,'0'0'3624'0'0,"-4"0"-3112"0"0,-1 0-199 0 0,1 0 1 0 0,-1 0 0 0 0,0 1-1 0 0,0 0 1 0 0,0-1-1 0 0,1 2 1 0 0,-1-1 0 0 0,1 1-1 0 0,-1-1 1 0 0,1 1-1 0 0,-1 0 1 0 0,1 1 0 0 0,0-1-1 0 0,0 1 1 0 0,-7 5-1 0 0,8-4-286 0 0,-1 0 0 0 0,1 0 0 0 0,0 0 0 0 0,0 1 0 0 0,0-1 0 0 0,1 1 0 0 0,0 0 0 0 0,-1-1 0 0 0,1 1 0 0 0,-1 6 0 0 0,2-8-72 0 0,1 0-1 0 0,-1 0 0 0 0,0 1 1 0 0,1-1-1 0 0,0 0 1 0 0,0 0-1 0 0,0 1 0 0 0,0-1 1 0 0,1 0-1 0 0,-1 0 1 0 0,1 1-1 0 0,0-1 0 0 0,0 0 1 0 0,0 0-1 0 0,0 0 1 0 0,0 0-1 0 0,1 0 0 0 0,2 5 1 0 0,-3-7-1 0 0,0 0 1 0 0,0 0-1 0 0,0-1 0 0 0,0 1 1 0 0,0 0-1 0 0,0 0 1 0 0,0 0-1 0 0,0-1 1 0 0,0 1-1 0 0,0 0 1 0 0,0-1-1 0 0,0 1 0 0 0,1-1 1 0 0,-1 0-1 0 0,0 1 1 0 0,0-1-1 0 0,1 0 1 0 0,-1 0-1 0 0,2 0 1 0 0,-1 0 9 0 0,1 0-1 0 0,-1-1 1 0 0,0 1 0 0 0,0-1 0 0 0,0 0 0 0 0,0 0 0 0 0,0 0 0 0 0,0 0 0 0 0,0 0 0 0 0,0 0 0 0 0,0 0 0 0 0,0-1 0 0 0,-1 1 0 0 0,1-1-1 0 0,1-1 1 0 0,1-2 38 0 0,0 1 0 0 0,-1-1 0 0 0,0 0 0 0 0,0 0 0 0 0,0-1-1 0 0,-1 1 1 0 0,3-7 0 0 0,-4 10 11 0 0,0 0 0 0 0,0 0 0 0 0,0-1 0 0 0,-1 1 0 0 0,1 0 0 0 0,-1-1 0 0 0,0 1 0 0 0,1-1 0 0 0,-1 1-1 0 0,0-1 1 0 0,0 1 0 0 0,0-1 0 0 0,-1 1 0 0 0,1 0 0 0 0,-1-1 0 0 0,1 1 0 0 0,-1 0 0 0 0,0-1 0 0 0,-1-2 0 0 0,-15 70 565 0 0,16-59-607 0 0,1 1 0 0 0,0 0 0 0 0,0-1-1 0 0,0 1 1 0 0,1-1 0 0 0,0 1 0 0 0,1-1-1 0 0,-1 1 1 0 0,1-1 0 0 0,4 10 0 0 0,-5-14-196 0 0,0 0 1 0 0,0 0-1 0 0,1 0 0 0 0,-1 0 1 0 0,0 0-1 0 0,1-1 1 0 0,0 1-1 0 0,-1-1 1 0 0,1 1-1 0 0,0-1 1 0 0,-1 1-1 0 0,1-1 1 0 0,0 0-1 0 0,3 1 1 0 0,-3-1-398 0 0,0 0 0 0 0,0-1 0 0 0,0 1 0 0 0,1-1 0 0 0,-1 0 0 0 0,0 0 0 0 0,1 0 1 0 0,-1 0-1 0 0,0 0 0 0 0,0 0 0 0 0,1 0 0 0 0,-1-1 0 0 0,0 1 0 0 0,0-1 0 0 0,0 0 0 0 0,4-1 0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0.493"/>
    </inkml:context>
    <inkml:brush xml:id="br0">
      <inkml:brushProperty name="width" value="0.05" units="cm"/>
      <inkml:brushProperty name="height" value="0.05" units="cm"/>
    </inkml:brush>
  </inkml:definitions>
  <inkml:trace contextRef="#ctx0" brushRef="#br0">82 0 12057 0 0,'0'0'7797'0'0,"-4"1"-6968"0"0,0 0-577 0 0,-31 11 725 0 0,34-11-1067 0 0,1 0 0 0 0,-1-1 0 0 0,0 1 1 0 0,0 0-1 0 0,1 0 0 0 0,-1 0 0 0 0,1 0 1 0 0,-1 0-1 0 0,1 0 0 0 0,-1 0 0 0 0,1 0 0 0 0,-1 0 1 0 0,1 0-1 0 0,0 0 0 0 0,-1 0 0 0 0,1 0 0 0 0,0 0 1 0 0,0 0-1 0 0,0 0 0 0 0,0 0 0 0 0,0 0 1 0 0,0 0-1 0 0,0 0 0 0 0,0 1 0 0 0,1-1 0 0 0,-1 0 1 0 0,0 0-1 0 0,1 0 0 0 0,-1 0 0 0 0,1 0 0 0 0,-1 0 1 0 0,1 0-1 0 0,0 1 0 0 0,37 75-981 0 0,-36-73 840 0 0,-1 0 0 0 0,0 0 0 0 0,0 0-1 0 0,0 0 1 0 0,-1 0 0 0 0,1 0 0 0 0,-1 0-1 0 0,0 1 1 0 0,0-1 0 0 0,0 0 0 0 0,-2 8 0 0 0,1-10 346 0 0,0 1 0 0 0,0-1 0 0 0,0 0 1 0 0,-1 0-1 0 0,1 1 0 0 0,-1-1 1 0 0,1 0-1 0 0,-1-1 0 0 0,0 1 1 0 0,1 0-1 0 0,-1 0 0 0 0,0-1 1 0 0,0 1-1 0 0,0-1 0 0 0,0 1 0 0 0,-1-1 1 0 0,1 0-1 0 0,0 0 0 0 0,-1 0 1 0 0,1 0-1 0 0,-3 0 0 0 0,-1 1-361 0 0,-15 4 654 0 0,13-8-3153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0.976"/>
    </inkml:context>
    <inkml:brush xml:id="br0">
      <inkml:brushProperty name="width" value="0.05" units="cm"/>
      <inkml:brushProperty name="height" value="0.05" units="cm"/>
    </inkml:brush>
  </inkml:definitions>
  <inkml:trace contextRef="#ctx0" brushRef="#br0">46 63 12405 0 0,'0'0'4935'0'0,"5"-1"-5069"0"0,53-13 916 0 0,-57 14-825 0 0,-1 0 0 0 0,0-1-1 0 0,1 1 1 0 0,-1-1 0 0 0,0 1 0 0 0,0-1 0 0 0,1 1 0 0 0,-1-1 0 0 0,0 1 0 0 0,0-1 0 0 0,0 1 0 0 0,1-1 0 0 0,-1 1 0 0 0,0-1 0 0 0,0 1 0 0 0,0-1 0 0 0,0 0-1 0 0,0 1 1 0 0,0-1 0 0 0,0 1 0 0 0,0-1 0 0 0,0 1 0 0 0,-1-1 0 0 0,1 1 0 0 0,0-1 0 0 0,0 1 0 0 0,0-1 0 0 0,-1 1 0 0 0,1-1 0 0 0,0 1 0 0 0,0-1 0 0 0,-1 1-1 0 0,1-1 1 0 0,0 1 0 0 0,-1-1 0 0 0,1 1 0 0 0,-1-1 0 0 0,-15-17-27 0 0,13 17 101 0 0,1-1 1 0 0,0 1-1 0 0,-1 0 0 0 0,1 0 1 0 0,-1 0-1 0 0,1 0 1 0 0,-1 0-1 0 0,0 1 0 0 0,1-1 1 0 0,-1 1-1 0 0,0 0 1 0 0,1-1-1 0 0,-1 1 0 0 0,0 0 1 0 0,0 1-1 0 0,1-1 0 0 0,-1 0 1 0 0,0 1-1 0 0,-4 1 1 0 0,5-1 114 0 0,0 1 0 0 0,0-1 1 0 0,0 1-1 0 0,0-1 1 0 0,0 1-1 0 0,0 0 1 0 0,0 0-1 0 0,1 0 0 0 0,-1 0 1 0 0,1 0-1 0 0,-1 0 1 0 0,1 1-1 0 0,0-1 1 0 0,0 0-1 0 0,0 1 0 0 0,-1 4 1 0 0,0 1-45 0 0,0 1 1 0 0,1-1-1 0 0,0 1 1 0 0,0 0-1 0 0,1-1 0 0 0,0 1 1 0 0,1 0-1 0 0,0-1 1 0 0,0 1-1 0 0,1-1 1 0 0,3 11-1 0 0,-3-16-163 0 0,0-1 0 0 0,0 1 0 0 0,0 0 0 0 0,0-1 0 0 0,0 1 0 0 0,1-1 0 0 0,-1 0 0 0 0,1 1 0 0 0,0-1 0 0 0,0 0 0 0 0,0-1 0 0 0,0 1 0 0 0,0-1 0 0 0,0 1 0 0 0,0-1 0 0 0,0 0 1 0 0,1 0-1 0 0,-1 0 0 0 0,0 0 0 0 0,1-1 0 0 0,-1 0 0 0 0,7 1 0 0 0,37-3-1901 0 0,-43 1 1133 0 0,0 0 0 0 0,0 0 1 0 0,0 0-1 0 0,0 0 1 0 0,-1-1-1 0 0,1 1 0 0 0,5-4 1 0 0,-4 1-2319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1.770"/>
    </inkml:context>
    <inkml:brush xml:id="br0">
      <inkml:brushProperty name="width" value="0.05" units="cm"/>
      <inkml:brushProperty name="height" value="0.05" units="cm"/>
    </inkml:brush>
  </inkml:definitions>
  <inkml:trace contextRef="#ctx0" brushRef="#br0">175 19 10041 0 0,'0'0'3673'0'0,"-5"-2"-3059"0"0,-6-2-70 0 0,0 1 1 0 0,0 0-1 0 0,-1 1 1 0 0,-16-1-1 0 0,23 2-422 0 0,0 1 0 0 0,0 0 0 0 0,0 0 0 0 0,-1 1 0 0 0,1-1 0 0 0,0 1 0 0 0,0 0 0 0 0,0 0 0 0 0,0 1 0 0 0,0 0 0 0 0,0 0 0 0 0,1 0 0 0 0,-8 4 0 0 0,10-4-77 0 0,0 0 0 0 0,1 0 0 0 0,-1 0 0 0 0,0 0 0 0 0,1 1 0 0 0,0-1 0 0 0,-1 0 0 0 0,1 1 0 0 0,0-1 0 0 0,0 1 0 0 0,0-1 0 0 0,1 1 0 0 0,-1-1 0 0 0,0 1 0 0 0,1 0 0 0 0,0 3 0 0 0,0 51 606 0 0,1-35-424 0 0,1 109-124 0 0,0 2-3341 0 0,-6-120 764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2.240"/>
    </inkml:context>
    <inkml:brush xml:id="br0">
      <inkml:brushProperty name="width" value="0.05" units="cm"/>
      <inkml:brushProperty name="height" value="0.05" units="cm"/>
    </inkml:brush>
  </inkml:definitions>
  <inkml:trace contextRef="#ctx0" brushRef="#br0">0 6 1656 0 0,'0'0'15326'0'0,"4"0"-14888"0"0,108-3 1328 0 0,-51 1-3769 0 0,-2 1-7214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2.706"/>
    </inkml:context>
    <inkml:brush xml:id="br0">
      <inkml:brushProperty name="width" value="0.05" units="cm"/>
      <inkml:brushProperty name="height" value="0.05" units="cm"/>
    </inkml:brush>
  </inkml:definitions>
  <inkml:trace contextRef="#ctx0" brushRef="#br0">1 15 11325 0 0,'0'0'3776'0'0,"0"5"-2443"0"0,0 7-1215 0 0,0-1 1 0 0,1 1-1 0 0,0-1 0 0 0,6 23 0 0 0,-6-32-131 0 0,-1 0 1 0 0,0-1-1 0 0,1 1 0 0 0,-1-1 0 0 0,1 1 0 0 0,0-1 0 0 0,0 1 0 0 0,-1-1 0 0 0,1 1 0 0 0,0-1 1 0 0,0 1-1 0 0,0-1 0 0 0,1 0 0 0 0,-1 0 0 0 0,0 0 0 0 0,0 1 0 0 0,1-1 0 0 0,-1 0 0 0 0,0-1 1 0 0,1 1-1 0 0,-1 0 0 0 0,1 0 0 0 0,-1-1 0 0 0,1 1 0 0 0,0 0 0 0 0,-1-1 0 0 0,1 0 0 0 0,-1 1 1 0 0,1-1-1 0 0,0 0 0 0 0,0 0 0 0 0,-1 0 0 0 0,1 0 0 0 0,0 0 0 0 0,-1 0 0 0 0,1-1 0 0 0,0 1 0 0 0,-1 0 1 0 0,1-1-1 0 0,-1 0 0 0 0,1 1 0 0 0,-1-1 0 0 0,1 0 0 0 0,-1 1 0 0 0,1-1 0 0 0,-1 0 0 0 0,1 0 1 0 0,-1 0-1 0 0,2-2 0 0 0,8-5 165 0 0,0 1 1 0 0,0-2-1 0 0,18-17 1 0 0,-26 23-82 0 0,0 0 0 0 0,0-1 0 0 0,-1 1 0 0 0,1-1 0 0 0,-1 0 0 0 0,1 0 0 0 0,-1 0 0 0 0,0 0 0 0 0,-1 0 0 0 0,1-1 0 0 0,-1 1 0 0 0,0 0 0 0 0,0-1 0 0 0,0 1 0 0 0,0-6 0 0 0,-1 10-85 0 0,-1-1 1 0 0,1 1-1 0 0,0 0 1 0 0,0 0-1 0 0,0 0 1 0 0,-1 0-1 0 0,1 0 1 0 0,0 0-1 0 0,0-1 0 0 0,-1 1 1 0 0,1 0-1 0 0,0 0 1 0 0,0 0-1 0 0,0 0 1 0 0,-1 0-1 0 0,1 0 1 0 0,0 0-1 0 0,0 0 0 0 0,-1 0 1 0 0,1 0-1 0 0,0 0 1 0 0,0 0-1 0 0,-1 1 1 0 0,1-1-1 0 0,0 0 1 0 0,0 0-1 0 0,-1 0 1 0 0,1 0-1 0 0,0 0 0 0 0,0 0 1 0 0,0 0-1 0 0,-1 1 1 0 0,1-1-1 0 0,0 0 1 0 0,0 0-1 0 0,0 0 1 0 0,0 0-1 0 0,0 1 0 0 0,-1-1 1 0 0,1 0-1 0 0,0 0 1 0 0,0 0-1 0 0,0 1 1 0 0,0-1-1 0 0,0 0 1 0 0,0 0-1 0 0,0 1 0 0 0,0-1 1 0 0,-8 8-2310 0 0,-1 1-4272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3.176"/>
    </inkml:context>
    <inkml:brush xml:id="br0">
      <inkml:brushProperty name="width" value="0.05" units="cm"/>
      <inkml:brushProperty name="height" value="0.05" units="cm"/>
    </inkml:brush>
  </inkml:definitions>
  <inkml:trace contextRef="#ctx0" brushRef="#br0">0 105 9489 0 0,'0'0'9647'0'0,"0"-12"-8996"0"0,1 7-593 0 0,1 0-1 0 0,-1-1 1 0 0,1 1-1 0 0,0 0 1 0 0,0 0 0 0 0,0 0-1 0 0,1 0 1 0 0,0 0-1 0 0,6-8 1 0 0,-7 11-139 0 0,-1-1 1 0 0,1 1-1 0 0,-1 0 1 0 0,1 0-1 0 0,0 0 1 0 0,0 0-1 0 0,0 0 0 0 0,0 0 1 0 0,0 0-1 0 0,0 1 1 0 0,1-1-1 0 0,-1 1 1 0 0,0-1-1 0 0,1 1 0 0 0,0 0 1 0 0,-1 0-1 0 0,1 0 1 0 0,-1 0-1 0 0,1 1 1 0 0,0-1-1 0 0,5 0 0 0 0,-7 2 131 0 0,0 0-1 0 0,0-1 1 0 0,0 1-1 0 0,0 0 1 0 0,-1-1-1 0 0,1 1 1 0 0,0 0 0 0 0,0 0-1 0 0,-1 0 1 0 0,1 0-1 0 0,0 0 1 0 0,-1 0-1 0 0,1 0 1 0 0,-1 0-1 0 0,1 0 1 0 0,-1 0-1 0 0,1 0 1 0 0,-1 0-1 0 0,0 0 1 0 0,1 0-1 0 0,-1 0 1 0 0,0 0-1 0 0,0 1 1 0 0,0-1-1 0 0,0 2 1 0 0,-1 38 1150 0 0,0-28-1032 0 0,-3 48-1629 0 0,4-61 1385 0 0,0 0 0 0 0,0 1 0 0 0,0-1 0 0 0,0 0 0 0 0,0 0 0 0 0,0 0 0 0 0,0 0-1 0 0,0 1 1 0 0,0-1 0 0 0,0 0 0 0 0,0 0 0 0 0,0 0 0 0 0,0 0 0 0 0,1 1 0 0 0,-1-1 0 0 0,0 0 0 0 0,0 0 0 0 0,0 0-1 0 0,0 0 1 0 0,0 1 0 0 0,0-1 0 0 0,0 0 0 0 0,0 0 0 0 0,1 0 0 0 0,-1 0 0 0 0,0 0 0 0 0,0 0 0 0 0,0 0 0 0 0,0 1-1 0 0,0-1 1 0 0,1 0 0 0 0,-1 0 0 0 0,0 0 0 0 0,0 0 0 0 0,0 0 0 0 0,0 0 0 0 0,1 0 0 0 0,-1 0 0 0 0,0 0 0 0 0,0 0-1 0 0,0 0 1 0 0,1 0 0 0 0,-1 0 0 0 0,0 0 0 0 0,0 0 0 0 0,0 0 0 0 0,0 0 0 0 0,1 0 0 0 0,-1 0 0 0 0,0 0 0 0 0,0-1-1 0 0,0 1 1 0 0,0 0 0 0 0,1 0 0 0 0,-1 0 0 0 0,0 0 0 0 0,0 0 0 0 0,0 0 0 0 0,0 0 0 0 0,0-1 0 0 0,0 1 0 0 0,1 0-1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3.615"/>
    </inkml:context>
    <inkml:brush xml:id="br0">
      <inkml:brushProperty name="width" value="0.05" units="cm"/>
      <inkml:brushProperty name="height" value="0.05" units="cm"/>
    </inkml:brush>
  </inkml:definitions>
  <inkml:trace contextRef="#ctx0" brushRef="#br0">166 0 7077 0 0,'0'0'6214'0'0,"-6"3"-5155"0"0,-8 3 102 0 0,0 2 1 0 0,0-1-1 0 0,1 2 1 0 0,0 0-1 0 0,-21 19 1 0 0,29-24-1080 0 0,0 1 0 0 0,0 0 0 0 0,0 0 0 0 0,1 0 0 0 0,0 1 0 0 0,0 0 0 0 0,0 0 0 0 0,1 0 0 0 0,0 0 0 0 0,0 0 1 0 0,0 1-1 0 0,1-1 0 0 0,0 1 0 0 0,0 0 0 0 0,1-1 0 0 0,-1 11 0 0 0,2-15-117 0 0,1 0-1 0 0,-1 1 1 0 0,1-1 0 0 0,0 0 0 0 0,0 0-1 0 0,-1 1 1 0 0,2-1 0 0 0,-1 0-1 0 0,0 0 1 0 0,0 0 0 0 0,1 0 0 0 0,-1 0-1 0 0,1-1 1 0 0,-1 1 0 0 0,1 0-1 0 0,0-1 1 0 0,0 1 0 0 0,-1-1-1 0 0,1 0 1 0 0,0 1 0 0 0,1-1 0 0 0,-1 0-1 0 0,0 0 1 0 0,0 0 0 0 0,0-1-1 0 0,1 1 1 0 0,-1 0 0 0 0,0-1 0 0 0,0 0-1 0 0,4 1 1 0 0,7 1-313 0 0,0 0-1 0 0,0-1 1 0 0,0 0 0 0 0,14-2-1 0 0,25-7-2368 0 0,-50 7 2079 0 0,0 0 0 0 0,1 0 1 0 0,-1 0-1 0 0,0 0 0 0 0,0 0 1 0 0,0 0-1 0 0,0-1 0 0 0,0 1 0 0 0,0-1 1 0 0,0 1-1 0 0,2-3 0 0 0,-3-1-3762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4.041"/>
    </inkml:context>
    <inkml:brush xml:id="br0">
      <inkml:brushProperty name="width" value="0.05" units="cm"/>
      <inkml:brushProperty name="height" value="0.05" units="cm"/>
    </inkml:brush>
  </inkml:definitions>
  <inkml:trace contextRef="#ctx0" brushRef="#br0">187 0 964 0 0,'0'0'12628'0'0,"-1"5"-11411"0"0,-10 50 2218 0 0,-20 61 0 0 0,-12 54-3492 0 0,43-166-318 0 0,0-1-1 0 0,-1 1 1 0 0,0 0 0 0 0,0 0-1 0 0,0 0 1 0 0,0 0 0 0 0,0-1 0 0 0,-1 1-1 0 0,0-1 1 0 0,-3 7 0 0 0</inkml:trace>
  <inkml:trace contextRef="#ctx0" brushRef="#br0" timeOffset="1">1 197 14129 0 0,'0'0'4833'0'0,"5"2"-4673"0"0,7 3-92 0 0,0-1 0 0 0,0 0 0 0 0,1-1 0 0 0,-1-1 0 0 0,1 0 0 0 0,17 1 0 0 0,89-2-2662 0 0,-66-2-933 0 0,-31-1-3237 0 0,-13 2 1923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4.526"/>
    </inkml:context>
    <inkml:brush xml:id="br0">
      <inkml:brushProperty name="width" value="0.05" units="cm"/>
      <inkml:brushProperty name="height" value="0.05" units="cm"/>
    </inkml:brush>
  </inkml:definitions>
  <inkml:trace contextRef="#ctx0" brushRef="#br0">0 99 9109 0 0,'0'0'6197'0'0,"1"5"-4749"0"0,3 22 504 0 0,9 67 1625 0 0,-10-31-5413 0 0,-2-57 1908 0 0,1-2-3571 0 0</inkml:trace>
  <inkml:trace contextRef="#ctx0" brushRef="#br0" timeOffset="1">64 0 2540 0 0,'0'0'12725'0'0,"8"22"-13825"0"0,-12-11-20 0 0,0 0-944 0 0,-1-2-1928 0 0,5 0-2209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4.967"/>
    </inkml:context>
    <inkml:brush xml:id="br0">
      <inkml:brushProperty name="width" value="0.05" units="cm"/>
      <inkml:brushProperty name="height" value="0.05" units="cm"/>
    </inkml:brush>
  </inkml:definitions>
  <inkml:trace contextRef="#ctx0" brushRef="#br0">68 46 7737 0 0,'0'0'11623'0'0,"-3"5"-10373"0"0,-6 8-547 0 0,4-6-729 0 0,0 1 0 0 0,0-1-1 0 0,0 1 1 0 0,1 1 0 0 0,0-1 0 0 0,1 1-1 0 0,-1-1 1 0 0,2 1 0 0 0,-1 0-1 0 0,0 10 1 0 0,3-18 0 0 0,0 0 0 0 0,0-1 0 0 0,0 1 0 0 0,0 0 0 0 0,0-1 0 0 0,0 1 0 0 0,0 0 0 0 0,0-1 0 0 0,1 1 0 0 0,-1-1 0 0 0,0 1 1 0 0,1 0-1 0 0,-1-1 0 0 0,0 1 0 0 0,1-1 0 0 0,-1 1 0 0 0,0-1 0 0 0,1 1 0 0 0,-1-1 0 0 0,1 1 0 0 0,-1-1 0 0 0,1 0 0 0 0,-1 1 0 0 0,1-1 0 0 0,-1 1 0 0 0,1-1 0 0 0,0 0 0 0 0,-1 0 0 0 0,1 1 0 0 0,1-1 0 0 0,25 0-608 0 0,22-17 64 0 0,-46 15 519 0 0,0 0 0 0 0,0 0 0 0 0,1 0 1 0 0,-2 0-1 0 0,1-1 0 0 0,0 1 0 0 0,0-1 0 0 0,-1 0 0 0 0,1 1 0 0 0,-1-1 1 0 0,0 0-1 0 0,0-1 0 0 0,0 1 0 0 0,0 0 0 0 0,-1 0 0 0 0,1-1 0 0 0,-1 1 1 0 0,0-1-1 0 0,0 0 0 0 0,0 1 0 0 0,-1-1 0 0 0,1 0 0 0 0,-1 1 0 0 0,0-1 1 0 0,0 0-1 0 0,0 1 0 0 0,0-1 0 0 0,0 0 0 0 0,-1 1 0 0 0,0-1 0 0 0,-1-5 1 0 0,0 6 38 0 0,0-1 0 0 0,0 0 0 0 0,0 1 0 0 0,0 0 1 0 0,-1-1-1 0 0,1 1 0 0 0,-1 0 0 0 0,0 0 1 0 0,0 0-1 0 0,0 1 0 0 0,0-1 0 0 0,0 1 1 0 0,0-1-1 0 0,-1 1 0 0 0,1 0 0 0 0,-1 0 0 0 0,0 1 1 0 0,0-1-1 0 0,1 1 0 0 0,-1 0 0 0 0,0 0 1 0 0,0 0-1 0 0,0 0 0 0 0,0 1 0 0 0,0 0 1 0 0,0-1-1 0 0,0 2 0 0 0,-8 0 0 0 0,9-1 36 0 0,1 1-1 0 0,-1 0 0 0 0,0 0 1 0 0,1 0-1 0 0,-1 0 1 0 0,0 0-1 0 0,1 0 0 0 0,-1 1 1 0 0,1-1-1 0 0,-3 3 0 0 0,-5 9-2476 0 0,10 2-5768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1.711"/>
    </inkml:context>
    <inkml:brush xml:id="br0">
      <inkml:brushProperty name="width" value="0.1" units="cm"/>
      <inkml:brushProperty name="height" value="0.1" units="cm"/>
    </inkml:brush>
  </inkml:definitions>
  <inkml:trace contextRef="#ctx0" brushRef="#br0">120 312 10557 0 0,'0'0'3854'0'0,"-5"1"-3072"0"0,-2 1-116 0 0,-1 0 0 0 0,0 1 1 0 0,1 1-1 0 0,0-1 0 0 0,0 1 1 0 0,0 0-1 0 0,0 1 1 0 0,0 0-1 0 0,-8 8 0 0 0,12-11-647 0 0,0 1-1 0 0,1-1 1 0 0,-1 1-1 0 0,0 0 0 0 0,1 0 1 0 0,0 1-1 0 0,-1-1 1 0 0,1 0-1 0 0,1 1 0 0 0,-1-1 1 0 0,0 1-1 0 0,1 0 1 0 0,0-1-1 0 0,0 1 1 0 0,0 0-1 0 0,0 0 0 0 0,0 0 1 0 0,1 0-1 0 0,0 0 1 0 0,0 0-1 0 0,0-1 1 0 0,1 9-1 0 0,-1-11-74 0 0,0-1 0 0 0,0 1-1 0 0,1 0 1 0 0,-1 0 0 0 0,0 0 0 0 0,1 0-1 0 0,-1 0 1 0 0,1 0 0 0 0,-1 0 0 0 0,1 0-1 0 0,-1 0 1 0 0,1-1 0 0 0,-1 1 0 0 0,1 0-1 0 0,0-1 1 0 0,0 1 0 0 0,-1 0 0 0 0,1-1-1 0 0,0 1 1 0 0,0 0 0 0 0,0-1-1 0 0,0 0 1 0 0,-1 1 0 0 0,1-1 0 0 0,0 1-1 0 0,0-1 1 0 0,1 0 0 0 0,0 0-38 0 0,0 0 0 0 0,0 0 0 0 0,1 0 0 0 0,-1 0 1 0 0,0-1-1 0 0,0 1 0 0 0,0-1 0 0 0,-1 0 0 0 0,1 1 0 0 0,0-1 0 0 0,0 0 0 0 0,3-2 1 0 0,0-1-225 0 0,1 0-1 0 0,0 0 1 0 0,-1-1 0 0 0,0 1 0 0 0,0-1 0 0 0,8-11 0 0 0,7-16 248 0 0,-3 0-1 0 0,0-2 0 0 0,-2 0 1 0 0,-2-1-1 0 0,16-60 0 0 0,-22 66 253 0 0,-1 7 134 0 0,-1 0 0 0 0,0 0-1 0 0,1-35 754 0 0,-19 90 376 0 0,1-1-1280 0 0,2 0 0 0 0,1 1 0 0 0,1 0 0 0 0,2 0 0 0 0,1 1 0 0 0,2-1 0 0 0,1 53 0 0 0,2-79-254 0 0,1 0-1 0 0,0 0 0 0 0,0 0 0 0 0,0-1 0 0 0,1 1 0 0 0,0 0 1 0 0,5 11-1 0 0,-6-17-110 0 0,-1 0-1 0 0,1 1 1 0 0,-1-1 0 0 0,1 0 0 0 0,0 0 0 0 0,0 0 0 0 0,0 0-1 0 0,0 0 1 0 0,0 0 0 0 0,0 0 0 0 0,0 0 0 0 0,0-1-1 0 0,0 1 1 0 0,0 0 0 0 0,0-1 0 0 0,0 1 0 0 0,1 0 0 0 0,1 0-1 0 0,-1-1-342 0 0,-1 0-1 0 0,1 0 1 0 0,-1-1 0 0 0,1 1-1 0 0,-1 0 1 0 0,1-1-1 0 0,-1 1 1 0 0,1-1-1 0 0,-1 1 1 0 0,0-1 0 0 0,1 0-1 0 0,-1 1 1 0 0,0-1-1 0 0,1 0 1 0 0,6-7-2718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5.553"/>
    </inkml:context>
    <inkml:brush xml:id="br0">
      <inkml:brushProperty name="width" value="0.05" units="cm"/>
      <inkml:brushProperty name="height" value="0.05" units="cm"/>
    </inkml:brush>
  </inkml:definitions>
  <inkml:trace contextRef="#ctx0" brushRef="#br0">0 71 9489 0 0,'0'0'9871'0'0,"42"-18"-7718"0"0,2-16-2043 0 0,-41 32-98 0 0,0 0-1 0 0,0 0 1 0 0,0 0-1 0 0,0 0 1 0 0,0 1-1 0 0,0-1 0 0 0,1 1 1 0 0,-1 0-1 0 0,1 0 1 0 0,-1 0-1 0 0,1 1 0 0 0,-1-1 1 0 0,6 1-1 0 0,-8 1 1 0 0,-1 0-1 0 0,1 0 0 0 0,0 0 1 0 0,0 0-1 0 0,-1 0 0 0 0,1 0 0 0 0,0 0 1 0 0,-1 1-1 0 0,1-1 0 0 0,-1 0 1 0 0,0 0-1 0 0,1 1 0 0 0,-1-1 0 0 0,0 0 1 0 0,0 1-1 0 0,0-1 0 0 0,0 0 1 0 0,0 1-1 0 0,0 1 0 0 0,-1 41 424 0 0,1-30-347 0 0,6 31-364 0 0,-6-43 176 0 0,0-1-1 0 0,1 1 0 0 0,-1-1 0 0 0,1 0 1 0 0,-1 1-1 0 0,1-1 0 0 0,0 0 1 0 0,0 0-1 0 0,-1 0 0 0 0,1 1 0 0 0,0-1 1 0 0,0 0-1 0 0,0 0 0 0 0,0 0 1 0 0,0 0-1 0 0,0 0 0 0 0,1-1 1 0 0,-1 1-1 0 0,0 0 0 0 0,0 0 0 0 0,0-1 1 0 0,1 1-1 0 0,-1-1 0 0 0,1 1 1 0 0,-1-1-1 0 0,0 0 0 0 0,1 1 0 0 0,1-1 1 0 0,-2 0-193 0 0,-1 0 0 0 0,0 0 0 0 0,1 0 0 0 0,-1 0 0 0 0,1 0 0 0 0,-1 0 0 0 0,0 0 0 0 0,1 0 0 0 0,-1 0 0 0 0,0 0 0 0 0,1-1 0 0 0,-1 1 0 0 0,0 0 0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9:37.730"/>
    </inkml:context>
    <inkml:brush xml:id="br0">
      <inkml:brushProperty name="width" value="0.05" units="cm"/>
      <inkml:brushProperty name="height" value="0.05" units="cm"/>
    </inkml:brush>
  </inkml:definitions>
  <inkml:trace contextRef="#ctx0" brushRef="#br0">26 13 7385 0 0,'0'0'12770'0'0,"20"-12"-17452"0"0,-23 12 4920 0 0,0 1 1 0 0,0 0-1 0 0,1 0 1 0 0,-1 0 0 0 0,0 1-1 0 0,1-1 1 0 0,-1 1-1 0 0,1 0 1 0 0,-5 3-1 0 0,6-5-239 0 0,0 1 1 0 0,0 0-1 0 0,0-1 0 0 0,0 1 0 0 0,0 0 1 0 0,0 0-1 0 0,0 0 0 0 0,1 0 0 0 0,-1 0 0 0 0,0 0 1 0 0,0 0-1 0 0,1 0 0 0 0,-1 0 0 0 0,1 0 1 0 0,-1 0-1 0 0,1 1 0 0 0,-1-1 0 0 0,1 0 0 0 0,0 0 1 0 0,0 0-1 0 0,-1 1 0 0 0,1-1 0 0 0,0 0 0 0 0,0 1 1 0 0,0-1-1 0 0,0 0 0 0 0,1 0 0 0 0,-1 2 1 0 0,16-11-9687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0.494"/>
    </inkml:context>
    <inkml:brush xml:id="br0">
      <inkml:brushProperty name="width" value="0.05" units="cm"/>
      <inkml:brushProperty name="height" value="0.05" units="cm"/>
      <inkml:brushProperty name="color" value="#FF0000"/>
    </inkml:brush>
  </inkml:definitions>
  <inkml:trace contextRef="#ctx0" brushRef="#br0">4 112 3908 0 0,'0'0'8984'0'0,"-3"-6"-6114"0"0,23-11-2060 0 0,2 0 1 0 0,40-23-1 0 0,-53 35-789 0 0,-1 0 1 0 0,1 1-1 0 0,0 1 1 0 0,0-1-1 0 0,1 2 1 0 0,-1-1-1 0 0,0 1 1 0 0,1 1-1 0 0,-1-1 1 0 0,1 2 0 0 0,16 0-1 0 0,-24 0-6 0 0,0 1 1 0 0,0 0-1 0 0,0 0 1 0 0,0 0-1 0 0,0 1 1 0 0,0-1-1 0 0,-1 0 0 0 0,1 1 1 0 0,0-1-1 0 0,-1 1 1 0 0,1-1-1 0 0,-1 1 1 0 0,0 0-1 0 0,0 0 0 0 0,1-1 1 0 0,-1 1-1 0 0,0 0 1 0 0,-1 0-1 0 0,1 0 1 0 0,0 0-1 0 0,0 0 1 0 0,-1 0-1 0 0,0 1 0 0 0,1-1 1 0 0,-1 0-1 0 0,0 3 1 0 0,5 61 1368 0 0,-5-11-221 0 0,-3 0 0 0 0,-14 81 1 0 0,12-110-1176 0 0,8-42-700 0 0,7-39-832 0 0,-3 14 809 0 0,-5 22 511 0 0,1 0 0 0 0,1 0 0 0 0,1 0-1 0 0,1 0 1 0 0,0 1 0 0 0,2 0 0 0 0,10-20 0 0 0,-10 30 330 0 0,1 1 1 0 0,0 0 0 0 0,1 1-1 0 0,-1 0 1 0 0,1 0-1 0 0,0 1 1 0 0,1 0 0 0 0,19-6-1 0 0,-11 3 368 0 0,-18 9-403 0 0,-1 0-1 0 0,0-1 0 0 0,1 1 1 0 0,-1 0-1 0 0,0 0 0 0 0,0-1 1 0 0,1 1-1 0 0,-1 0 0 0 0,0 0 1 0 0,0-1-1 0 0,0 1 0 0 0,0 0 1 0 0,0 0-1 0 0,0-1 0 0 0,0 1 1 0 0,0 0-1 0 0,0 0 0 0 0,-1-1 1 0 0,1 1-1 0 0,0 0 1 0 0,0 0-1 0 0,-1-1 0 0 0,1 1 1 0 0,0 0-1 0 0,-1 0 0 0 0,-11 41 909 0 0,8-30-843 0 0,1 2 138 0 0,1 0 1 0 0,0 1-1 0 0,1-1 1 0 0,2 23-1 0 0,-5 41 693 0 0,-4-30-502 0 0,-2 90 0 0 0,10-128-437 0 0,0-1 0 0 0,1 1-1 0 0,0-1 1 0 0,0 1-1 0 0,1-1 1 0 0,0 0-1 0 0,1 1 1 0 0,0-1-1 0 0,0 0 1 0 0,1-1-1 0 0,0 1 1 0 0,1-1-1 0 0,0 1 1 0 0,0-1-1 0 0,1-1 1 0 0,0 1 0 0 0,0-1-1 0 0,0 0 1 0 0,16 12-1 0 0,-13-12-60 0 0,-4-4-96 0 0,0 0 0 0 0,0 1 1 0 0,0-1-1 0 0,-1 1 0 0 0,1 0 1 0 0,-1 1-1 0 0,0-1 1 0 0,0 1-1 0 0,-1 0 0 0 0,1 0 1 0 0,-1 0-1 0 0,0 0 1 0 0,0 1-1 0 0,3 11 0 0 0,11 9-2021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1.199"/>
    </inkml:context>
    <inkml:brush xml:id="br0">
      <inkml:brushProperty name="width" value="0.05" units="cm"/>
      <inkml:brushProperty name="height" value="0.05" units="cm"/>
      <inkml:brushProperty name="color" value="#FF0000"/>
    </inkml:brush>
  </inkml:definitions>
  <inkml:trace contextRef="#ctx0" brushRef="#br0">0 44 2952 0 0,'0'0'17064'0'0,"38"-7"-13967"0"0,20-5-2147 0 0,47-7 666 0 0,-36 14-3671 0 0,-68 5 1479 0 0,-39 4-13702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2.002"/>
    </inkml:context>
    <inkml:brush xml:id="br0">
      <inkml:brushProperty name="width" value="0.05" units="cm"/>
      <inkml:brushProperty name="height" value="0.05" units="cm"/>
      <inkml:brushProperty name="color" value="#FF0000"/>
    </inkml:brush>
  </inkml:definitions>
  <inkml:trace contextRef="#ctx0" brushRef="#br0">20 11 248 0 0,'-5'3'19735'0'0,"-10"8"-17780"0"0,38-12-1394 0 0,-1-1-1 0 0,27-7 1 0 0,-25 4-295 0 0,0 2 0 0 0,32-2 0 0 0,-6 9-834 0 0,-51-3 140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4.589"/>
    </inkml:context>
    <inkml:brush xml:id="br0">
      <inkml:brushProperty name="width" value="0.05" units="cm"/>
      <inkml:brushProperty name="height" value="0.05" units="cm"/>
      <inkml:brushProperty name="color" value="#FF0000"/>
    </inkml:brush>
  </inkml:definitions>
  <inkml:trace contextRef="#ctx0" brushRef="#br0">157 38 116 0 0,'0'0'13003'0'0,"0"-4"-12276"0"0,0 3-627 0 0,0-1 0 0 0,0 1 1 0 0,0 0-1 0 0,0 0 0 0 0,0-1 0 0 0,0 1 1 0 0,-1 0-1 0 0,1-1 0 0 0,0 1 0 0 0,-1 0 1 0 0,1 0-1 0 0,-1 0 0 0 0,1-1 0 0 0,-1 1 0 0 0,0 0 1 0 0,1 0-1 0 0,-1 0 0 0 0,0 0 0 0 0,0 0 1 0 0,0 0-1 0 0,0 0 0 0 0,0 0 0 0 0,0 0 1 0 0,0 1-1 0 0,0-1 0 0 0,0 0 0 0 0,0 1 0 0 0,0-1 1 0 0,0 1-1 0 0,-1-1 0 0 0,1 1 0 0 0,0-1 1 0 0,0 1-1 0 0,-1 0 0 0 0,1 0 0 0 0,-2-1 1 0 0,-6 1 52 0 0,1 0 0 0 0,-1 1 0 0 0,0 0 0 0 0,-15 4 0 0 0,-2 0-398 0 0,26-5 213 0 0,-1 0 1 0 0,1 0-1 0 0,-1 0 0 0 0,1 0 1 0 0,-1 0-1 0 0,1 0 0 0 0,0 1 1 0 0,-1-1-1 0 0,1 0 0 0 0,-1 0 1 0 0,1 1-1 0 0,-1-1 0 0 0,1 0 1 0 0,0 1-1 0 0,-1-1 1 0 0,1 0-1 0 0,-1 1 0 0 0,1-1 1 0 0,0 1-1 0 0,-1-1 0 0 0,1 0 1 0 0,0 1-1 0 0,0-1 0 0 0,0 1 1 0 0,-1-1-1 0 0,1 1 0 0 0,0-1 1 0 0,0 1-1 0 0,0-1 0 0 0,0 1 1 0 0,0 0-1 0 0,4 23 82 0 0,23 36 1102 0 0,-15-37-1154 0 0,1 15 266 0 0,-1 1 1 0 0,-2 1-1 0 0,-1 0 1 0 0,-2 0-1 0 0,-3 0 1 0 0,1 72-1 0 0,-5-93 2 0 0,-1 1 0 0 0,-1 0 0 0 0,-1-1-1 0 0,0 1 1 0 0,-1-1 0 0 0,-1 0 0 0 0,-1-1-1 0 0,-1 1 1 0 0,-1-1 0 0 0,-17 30 0 0 0,25-47-302 0 0,-1 0 1 0 0,0 0 0 0 0,1 0-1 0 0,-1 0 1 0 0,0 0 0 0 0,0 0-1 0 0,0-1 1 0 0,1 1 0 0 0,-1 0-1 0 0,0 0 1 0 0,0-1 0 0 0,0 1-1 0 0,0-1 1 0 0,-1 1 0 0 0,1-1-1 0 0,0 1 1 0 0,0-1 0 0 0,0 0-1 0 0,0 1 1 0 0,0-1 0 0 0,-1 0-1 0 0,1 0 1 0 0,0 0 0 0 0,0 0 0 0 0,0 0-1 0 0,0 0 1 0 0,-1 0 0 0 0,1 0-1 0 0,0-1 1 0 0,0 1 0 0 0,0 0-1 0 0,0-1 1 0 0,0 1 0 0 0,-1-1-1 0 0,1 1 1 0 0,0-1 0 0 0,0 0-1 0 0,0 1 1 0 0,0-1 0 0 0,1 0-1 0 0,-1 0 1 0 0,0 1 0 0 0,0-1-1 0 0,0 0 1 0 0,0-1 0 0 0,-2-1-498 0 0,1 1 1 0 0,-1-1-1 0 0,1 0 1 0 0,0 0-1 0 0,0 0 1 0 0,0-1-1 0 0,0 1 1 0 0,1 0 0 0 0,0-1-1 0 0,-1 1 1 0 0,1-1-1 0 0,0 1 1 0 0,0-6-1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5.436"/>
    </inkml:context>
    <inkml:brush xml:id="br0">
      <inkml:brushProperty name="width" value="0.05" units="cm"/>
      <inkml:brushProperty name="height" value="0.05" units="cm"/>
      <inkml:brushProperty name="color" value="#FF0000"/>
    </inkml:brush>
  </inkml:definitions>
  <inkml:trace contextRef="#ctx0" brushRef="#br0">72 18 312 0 0,'0'0'16210'0'0,"-28"1"-13506"0"0,23 4-2445 0 0,1 1 1 0 0,-1 0 0 0 0,1 1-1 0 0,0-1 1 0 0,1 1 0 0 0,-1 0-1 0 0,2-1 1 0 0,-1 2 0 0 0,1-1-1 0 0,0 0 1 0 0,0 0 0 0 0,0 1 0 0 0,1-1-1 0 0,1 1 1 0 0,-1-1 0 0 0,1 1-1 0 0,1 8 1 0 0,0-12-273 0 0,-1 0 0 0 0,1 0-1 0 0,0 0 1 0 0,0 0 0 0 0,1 0 0 0 0,-1 0 0 0 0,1-1 0 0 0,-1 1-1 0 0,1-1 1 0 0,1 1 0 0 0,-1-1 0 0 0,0 0 0 0 0,1 0 0 0 0,-1 0 0 0 0,1 0-1 0 0,0 0 1 0 0,0 0 0 0 0,0-1 0 0 0,1 1 0 0 0,-1-1 0 0 0,0 0-1 0 0,1 0 1 0 0,0 0 0 0 0,-1-1 0 0 0,1 1 0 0 0,0-1 0 0 0,0 0 0 0 0,0 0-1 0 0,0 0 1 0 0,0-1 0 0 0,0 1 0 0 0,0-1 0 0 0,0 0 0 0 0,4 0-1 0 0,-3-1-57 0 0,-1 1 0 0 0,-1 0 0 0 0,1-1 0 0 0,0 0 0 0 0,0 0-1 0 0,0 0 1 0 0,0 0 0 0 0,0-1 0 0 0,-1 1 0 0 0,1-1-1 0 0,-1 0 1 0 0,1 0 0 0 0,-1 0 0 0 0,0-1 0 0 0,0 1-1 0 0,0-1 1 0 0,0 0 0 0 0,0 0 0 0 0,0 0 0 0 0,-1 0-1 0 0,1 0 1 0 0,-1-1 0 0 0,0 1 0 0 0,0 0 0 0 0,0-1-1 0 0,-1 0 1 0 0,1 0 0 0 0,-1 1 0 0 0,0-1 0 0 0,0 0-1 0 0,0 0 1 0 0,0-7 0 0 0,0 5 63 0 0,-1-1-1 0 0,1 1 1 0 0,-1-1-1 0 0,0 1 1 0 0,-1-1-1 0 0,1 1 1 0 0,-1 0-1 0 0,0-1 1 0 0,-1 1-1 0 0,0 0 1 0 0,0 0-1 0 0,0 0 1 0 0,-1 0-1 0 0,0 0 1 0 0,0 1-1 0 0,0-1 1 0 0,-1 1 0 0 0,1-1-1 0 0,-10-8 1 0 0,11 13-20 0 0,0-1 0 0 0,0 0 0 0 0,0 1 0 0 0,0-1 0 0 0,0 1 0 0 0,0-1 0 0 0,-1 1 0 0 0,1 0 0 0 0,0 0 0 0 0,-1 0 1 0 0,1 1-1 0 0,-1-1 0 0 0,1 0 0 0 0,-1 1 0 0 0,1 0 0 0 0,-1-1 0 0 0,0 1 0 0 0,1 0 0 0 0,-1 0 0 0 0,1 1 0 0 0,-1-1 1 0 0,0 0-1 0 0,1 1 0 0 0,-1 0 0 0 0,1-1 0 0 0,0 1 0 0 0,-1 0 0 0 0,1 0 0 0 0,-1 1 0 0 0,1-1 0 0 0,0 0 0 0 0,0 1 1 0 0,0 0-1 0 0,0-1 0 0 0,0 1 0 0 0,0 0 0 0 0,0 0 0 0 0,1 0 0 0 0,-1 0 0 0 0,1 0 0 0 0,-1 0 0 0 0,-1 4 0 0 0,3-5-104 0 0,0-1-1 0 0,-1 1 0 0 0,1-1 0 0 0,0 1 0 0 0,0-1 0 0 0,0 1 0 0 0,0-1 0 0 0,0 0 0 0 0,0 1 0 0 0,0-1 0 0 0,0 1 0 0 0,0-1 0 0 0,0 1 0 0 0,0-1 0 0 0,0 1 0 0 0,0-1 0 0 0,0 1 0 0 0,1-1 0 0 0,-1 0 0 0 0,0 1 0 0 0,0-1 0 0 0,0 1 0 0 0,1-1 0 0 0,-1 0 0 0 0,0 1 0 0 0,0-1 0 0 0,1 0 0 0 0,-1 1 0 0 0,1 0 0 0 0,12 2-7861 0 0,-4-3 1537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17.187"/>
    </inkml:context>
    <inkml:brush xml:id="br0">
      <inkml:brushProperty name="width" value="0.05" units="cm"/>
      <inkml:brushProperty name="height" value="0.05" units="cm"/>
      <inkml:brushProperty name="color" value="#FF0000"/>
    </inkml:brush>
  </inkml:definitions>
  <inkml:trace contextRef="#ctx0" brushRef="#br0">78 134 80 0 0,'0'0'5962'0'0,"-2"-4"-4618"0"0,1 0-1289 0 0,0 1 625 0 0,1-1 0 0 0,-2 1-1 0 0,1 0 1 0 0,0 0 0 0 0,0 0-1 0 0,-1 0 1 0 0,0 0 0 0 0,0 0-1 0 0,-4-4 1 0 0,6 6-512 0 0,-1 1 1 0 0,0-1-1 0 0,0 1 1 0 0,1-1-1 0 0,-1 1 1 0 0,0-1-1 0 0,0 1 1 0 0,0 0-1 0 0,1-1 1 0 0,-1 1-1 0 0,0 0 1 0 0,0 0-1 0 0,0 0 1 0 0,0 0-1 0 0,0 0 1 0 0,0-1-1 0 0,0 2 1 0 0,0-1-1 0 0,1 0 1 0 0,-1 0-1 0 0,0 0 1 0 0,0 0-1 0 0,0 1 1 0 0,0-1-1 0 0,0 0 1 0 0,0 1-1 0 0,1-1 0 0 0,-1 0 1 0 0,-1 2-1 0 0,-1 0 1 0 0,1 0-1 0 0,0-1 0 0 0,0 2 1 0 0,0-1-1 0 0,0 0 0 0 0,1 0 0 0 0,-1 0 1 0 0,0 1-1 0 0,1-1 0 0 0,-2 5 1 0 0,2-5-144 0 0,-1 0 1 0 0,1 1 0 0 0,0-1-1 0 0,1 0 1 0 0,-1 0-1 0 0,0 0 1 0 0,1 1 0 0 0,-1-1-1 0 0,1 0 1 0 0,0 1 0 0 0,0-1-1 0 0,0 0 1 0 0,0 1-1 0 0,0-1 1 0 0,0 0 0 0 0,0 1-1 0 0,1-1 1 0 0,0 0 0 0 0,-1 0-1 0 0,1 1 1 0 0,0-1-1 0 0,0 0 1 0 0,0 0 0 0 0,0 0-1 0 0,0 0 1 0 0,1 0 0 0 0,-1 0-1 0 0,1 0 1 0 0,-1 0-1 0 0,3 2 1 0 0,2-2-69 0 0,-1 0 0 0 0,1 0 0 0 0,0 0 0 0 0,0 0 0 0 0,0-1 0 0 0,-1 0 0 0 0,1-1 0 0 0,0 1 0 0 0,0-1 0 0 0,0 0 0 0 0,0 0 1 0 0,0-1-1 0 0,0 0 0 0 0,0 0 0 0 0,0 0 0 0 0,0-1 0 0 0,0 0 0 0 0,-1 0 0 0 0,8-4 0 0 0,-2 2-191 0 0,-1-2 1 0 0,1 0-1 0 0,-1 0 1 0 0,0-1-1 0 0,-1 0 1 0 0,1 0-1 0 0,-2-1 1 0 0,16-17-1 0 0,40-68-3664 0 0,-62 91 3884 0 0,-1 1 0 0 0,0 0 1 0 0,1-1-1 0 0,0 1 0 0 0,-1 0 0 0 0,1 0 1 0 0,-1 0-1 0 0,1 0 0 0 0,0 1 0 0 0,0-1 1 0 0,0 0-1 0 0,-1 1 0 0 0,1-1 1 0 0,0 1-1 0 0,0-1 0 0 0,0 1 0 0 0,0 0 1 0 0,0 0-1 0 0,0 0 0 0 0,0 0 0 0 0,0 0 1 0 0,0 1-1 0 0,0-1 0 0 0,0 0 0 0 0,-1 1 1 0 0,1-1-1 0 0,0 1 0 0 0,0 0 1 0 0,0 0-1 0 0,-1 0 0 0 0,1 0 0 0 0,0 0 1 0 0,-1 0-1 0 0,2 1 0 0 0,0 0 157 0 0,0 0-1 0 0,0 0 1 0 0,0 0 0 0 0,-1 0-1 0 0,1 1 1 0 0,-1-1 0 0 0,0 1-1 0 0,0 0 1 0 0,1-1 0 0 0,-2 1-1 0 0,1 0 1 0 0,0 0-1 0 0,-1 0 1 0 0,1 0 0 0 0,-1 0-1 0 0,0 1 1 0 0,0-1 0 0 0,1 4-1 0 0,-2 110 1844 0 0,-1-115-1954 0 0,1 0 0 0 0,-1 0 0 0 0,1 0 0 0 0,-1 0 0 0 0,0-1-1 0 0,1 1 1 0 0,-1 0 0 0 0,0 0 0 0 0,0-1 0 0 0,-1 1 0 0 0,1 0-1 0 0,0-1 1 0 0,0 1 0 0 0,-1-1 0 0 0,1 0 0 0 0,-1 1 0 0 0,1-1-1 0 0,-1 0 1 0 0,0 0 0 0 0,0 0 0 0 0,1 0 0 0 0,-1 0 0 0 0,0-1-1 0 0,0 1 1 0 0,0 0 0 0 0,0-1 0 0 0,0 1 0 0 0,0-1-1 0 0,1 0 1 0 0,-1 0 0 0 0,0 0 0 0 0,0 0 0 0 0,0 0 0 0 0,0 0-1 0 0,0 0 1 0 0,0 0 0 0 0,0-1 0 0 0,0 1 0 0 0,0-1 0 0 0,0 0-1 0 0,0 1 1 0 0,0-1 0 0 0,1 0 0 0 0,-1 0 0 0 0,-2-2 0 0 0,-3-3-73 0 0,-21-18-40 0 0,-41-27-1 0 0,56 43 126 0 0,0 1 0 0 0,0 0 0 0 0,-1 1 0 0 0,0 1-1 0 0,0 0 1 0 0,-20-4 0 0 0,32 9-52 0 0,-1 0 0 0 0,1-1 1 0 0,-1 1-1 0 0,1-1 0 0 0,0 0 0 0 0,-1 0 1 0 0,1 0-1 0 0,0 0 0 0 0,0 0 0 0 0,0-1 0 0 0,0 1 1 0 0,0 0-1 0 0,0-1 0 0 0,0 0 0 0 0,0 1 1 0 0,0-1-1 0 0,1 0 0 0 0,-1 0 0 0 0,1 0 1 0 0,-1 0-1 0 0,1 0 0 0 0,-1-3 0 0 0,1 4-2 0 0,1 0 0 0 0,-1 1 0 0 0,1-1 0 0 0,-1 1 0 0 0,0-1 0 0 0,1 1 0 0 0,-1-1 0 0 0,0 1 0 0 0,1-1 0 0 0,-1 1 0 0 0,0 0 0 0 0,1-1 0 0 0,-1 1 0 0 0,0 0 0 0 0,0 0 0 0 0,1-1 0 0 0,-1 1 0 0 0,0 0 0 0 0,0 0 1 0 0,1 0-1 0 0,-1 0 0 0 0,0 0 0 0 0,0 0 0 0 0,0 0 0 0 0,1 0 0 0 0,-1 1 0 0 0,0-1 0 0 0,0 0 0 0 0,1 0 0 0 0,-1 1 0 0 0,0-1 0 0 0,-1 1 0 0 0,-29 8-360 0 0,30-8 330 0 0,-1 0 0 0 0,1 0 0 0 0,0 0 0 0 0,0 0 0 0 0,0 0 1 0 0,0 0-1 0 0,0 1 0 0 0,0-1 0 0 0,0 0 0 0 0,0 0 0 0 0,0 1 0 0 0,0-1 0 0 0,1 1 1 0 0,-1-1-1 0 0,1 0 0 0 0,-1 1 0 0 0,1-1 0 0 0,-1 1 0 0 0,1 0 0 0 0,0-1 0 0 0,0 1 1 0 0,0-1-1 0 0,0 1 0 0 0,0-1 0 0 0,0 1 0 0 0,0-1 0 0 0,0 1 0 0 0,1 0 0 0 0,-1-1 1 0 0,1 1-1 0 0,-1-1 0 0 0,1 0 0 0 0,-1 1 0 0 0,1-1 0 0 0,1 3 0 0 0,14 27-2521 0 0,0-8-7244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0.084"/>
    </inkml:context>
    <inkml:brush xml:id="br0">
      <inkml:brushProperty name="width" value="0.05" units="cm"/>
      <inkml:brushProperty name="height" value="0.05" units="cm"/>
      <inkml:brushProperty name="color" value="#FF0000"/>
    </inkml:brush>
  </inkml:definitions>
  <inkml:trace contextRef="#ctx0" brushRef="#br0">145 87 1332 0 0,'0'0'14213'0'0,"0"-4"-13403"0"0,0 2-745 0 0,0 1 1 0 0,0-1 0 0 0,0 0-1 0 0,-1 0 1 0 0,1 1-1 0 0,0-1 1 0 0,-1 0 0 0 0,1 1-1 0 0,-1-1 1 0 0,0 1 0 0 0,0-1-1 0 0,1 0 1 0 0,-1 1-1 0 0,0 0 1 0 0,0-1 0 0 0,0 1-1 0 0,-1-1 1 0 0,1 1-1 0 0,0 0 1 0 0,0 0 0 0 0,-1 0-1 0 0,1 0 1 0 0,-1 0 0 0 0,1 0-1 0 0,-1 0 1 0 0,1 0-1 0 0,-1 1 1 0 0,0-1 0 0 0,1 0-1 0 0,-1 1 1 0 0,0 0-1 0 0,1-1 1 0 0,-1 1 0 0 0,0 0-1 0 0,0 0 1 0 0,1 0-1 0 0,-1 0 1 0 0,0 0 0 0 0,0 0-1 0 0,1 0 1 0 0,-1 1 0 0 0,0-1-1 0 0,1 1 1 0 0,-1-1-1 0 0,0 1 1 0 0,1 0 0 0 0,-1-1-1 0 0,-2 3 1 0 0,-2 3 36 0 0,-1 0 0 0 0,1 1 1 0 0,0 0-1 0 0,0 0 0 0 0,1 0 0 0 0,0 1 1 0 0,0 0-1 0 0,0 0 0 0 0,1 0 0 0 0,1 0 1 0 0,0 1-1 0 0,0 0 0 0 0,-3 14 0 0 0,2-9 108 0 0,2 1-1 0 0,-1 0 1 0 0,2 0-1 0 0,0 0 1 0 0,1-1-1 0 0,0 1 1 0 0,5 24-1 0 0,-4-34-242 0 0,0 0 0 0 0,0-1 0 0 0,1 1 0 0 0,0-1 0 0 0,0 1 0 0 0,0-1-1 0 0,1 0 1 0 0,-1 1 0 0 0,1-1 0 0 0,0 0 0 0 0,0-1 0 0 0,0 1 0 0 0,1-1-1 0 0,-1 1 1 0 0,1-1 0 0 0,0 0 0 0 0,5 3 0 0 0,-7-5 1 0 0,1 0 0 0 0,-1 0 0 0 0,0 0 0 0 0,1 0 0 0 0,-1-1 0 0 0,1 1 0 0 0,-1-1 0 0 0,0 0 0 0 0,1 0 0 0 0,-1 0 0 0 0,1 0 0 0 0,-1 0 0 0 0,1 0 0 0 0,-1-1 0 0 0,1 1 0 0 0,-1-1 0 0 0,0 1 0 0 0,1-1 0 0 0,-1 0 0 0 0,0 0 1 0 0,1 0-1 0 0,-1 0 0 0 0,0-1 0 0 0,0 1 0 0 0,0 0 0 0 0,0-1 0 0 0,0 0 0 0 0,-1 1 0 0 0,1-1 0 0 0,0 0 0 0 0,-1 0 0 0 0,1 0 0 0 0,-1 0 0 0 0,0 0 0 0 0,3-5 0 0 0,5-9-219 0 0,-1 0 1 0 0,0 0-1 0 0,-2-1 1 0 0,0-1-1 0 0,0 1 1 0 0,4-30-1 0 0,-8 36 177 0 0,0 1 0 0 0,-1-1 0 0 0,0 0 0 0 0,-1 0 0 0 0,0 0 0 0 0,-1 0 0 0 0,0 0-1 0 0,-1 0 1 0 0,0 0 0 0 0,-1 1 0 0 0,0-1 0 0 0,-6-13 0 0 0,6 21 157 0 0,1 1-1 0 0,-1-1 1 0 0,1 1-1 0 0,-1 0 1 0 0,0 0-1 0 0,0 0 1 0 0,0 0-1 0 0,0 0 1 0 0,0 0 0 0 0,0 1-1 0 0,0 0 1 0 0,-1-1-1 0 0,1 1 1 0 0,0 0-1 0 0,-1 1 1 0 0,1-1-1 0 0,-1 1 1 0 0,1-1-1 0 0,-1 1 1 0 0,1 0 0 0 0,-7 1-1 0 0,9-1-14 0 0,47-6-343 0 0,-10 0 361 0 0,-1 0 717 0 0,48-3 0 0 0,-71 9-838 0 0,0 0 0 0 0,0 1 0 0 0,0 0 0 0 0,0 1 0 0 0,0 1 0 0 0,-1 0-1 0 0,23 8 1 0 0,-28-9-4315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1.099"/>
    </inkml:context>
    <inkml:brush xml:id="br0">
      <inkml:brushProperty name="width" value="0.05" units="cm"/>
      <inkml:brushProperty name="height" value="0.05" units="cm"/>
      <inkml:brushProperty name="color" value="#FF0000"/>
    </inkml:brush>
  </inkml:definitions>
  <inkml:trace contextRef="#ctx0" brushRef="#br0">30 1 1656 0 0,'0'0'13591'0'0,"-1"4"-12440"0"0,-6 21 755 0 0,1 0 0 0 0,-3 36 0 0 0,3 58-52 0 0,6-118-1862 0 0,0-1 1 0 0,0 1 0 0 0,0-1-1 0 0,0 1 1 0 0,0-1 0 0 0,0 1-1 0 0,0 0 1 0 0,0-1 0 0 0,0 1-1 0 0,0-1 1 0 0,0 1 0 0 0,1-1-1 0 0,-1 1 1 0 0,0-1 0 0 0,0 1-1 0 0,1-1 1 0 0,-1 1 0 0 0,0-1-1 0 0,0 0 1 0 0,1 1 0 0 0,-1-1-1 0 0,1 1 1 0 0,-1-1 0 0 0,0 0-1 0 0,1 1 1 0 0,-1-1 0 0 0,1 0-1 0 0,-1 1 1 0 0,1-1 0 0 0,-1 0-1 0 0,1 0 1 0 0,-1 0 0 0 0,1 1-1 0 0,-1-1 1 0 0,1 0 0 0 0,-1 0-1 0 0,1 0 1 0 0,0 0 0 0 0,-1 0-1 0 0,1 0 1 0 0,-1 0 0 0 0,1 0-1 0 0,-1 0 1 0 0,1 0 0 0 0,-1 0-1 0 0,1-1 1 0 0,-1 1 0 0 0,1 0-1 0 0,-1 0 1 0 0,1 0 0 0 0,-1-1-1 0 0,1 1 1 0 0,-1 0 0 0 0,1-1-1 0 0,-1 1 1 0 0,1 0 0 0 0,-1-1 0 0 0,0 1-1 0 0,1 0 1 0 0,-1-1 0 0 0,1 0-1 0 0,2-1-80 0 0,0 0 1 0 0,0 0-1 0 0,-1 0 0 0 0,1-1 0 0 0,0 1 1 0 0,-1-1-1 0 0,0 0 0 0 0,1 1 0 0 0,1-4 0 0 0,37-76-1314 0 0,-41 81 1382 0 0,0 1-1 0 0,1 0 1 0 0,-1-1-1 0 0,0 1 1 0 0,0 0-1 0 0,1-1 1 0 0,-1 1-1 0 0,0 0 1 0 0,0-1-1 0 0,1 1 1 0 0,-1 0-1 0 0,0 0 1 0 0,1-1-1 0 0,-1 1 1 0 0,0 0-1 0 0,1 0 1 0 0,-1 0-1 0 0,0-1 1 0 0,1 1-1 0 0,-1 0 1 0 0,1 0-1 0 0,-1 0 1 0 0,0 0-1 0 0,1 0 1 0 0,-1 0-1 0 0,1 0 1 0 0,-1 0-1 0 0,0 0 1 0 0,1 0-1 0 0,-1 0 1 0 0,1 0-1 0 0,-1 0 1 0 0,0 0-1 0 0,1 0 1 0 0,-1 0-1 0 0,1 1 1 0 0,14 13-69 0 0,4 21 166 0 0,-13-8-242 0 0,5 34-365 0 0,-11-60 550 0 0,0 0 0 0 0,-1 0-1 0 0,1 0 1 0 0,-1 0 0 0 0,1 0 0 0 0,-1 0 0 0 0,1 0 0 0 0,-1-1 0 0 0,0 1-1 0 0,1 0 1 0 0,-1 0 0 0 0,0 0 0 0 0,1-1 0 0 0,-1 1 0 0 0,0 0 0 0 0,0-1-1 0 0,0 1 1 0 0,0 0 0 0 0,0-1 0 0 0,0 1 0 0 0,0-1 0 0 0,0 0 0 0 0,0 1 0 0 0,0-1-1 0 0,0 0 1 0 0,0 0 0 0 0,0 1 0 0 0,0-1 0 0 0,0 0 0 0 0,0 0 0 0 0,0 0-1 0 0,-2-1 1 0 0,-47 0 977 0 0,35 0-826 0 0,-5 6-223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2.212"/>
    </inkml:context>
    <inkml:brush xml:id="br0">
      <inkml:brushProperty name="width" value="0.1" units="cm"/>
      <inkml:brushProperty name="height" value="0.1" units="cm"/>
    </inkml:brush>
  </inkml:definitions>
  <inkml:trace contextRef="#ctx0" brushRef="#br0">119 60 11925 0 0,'0'0'4186'0'0,"-3"-5"-3875"0"0,0-1 54 0 0,-1 0 0 0 0,0 0 1 0 0,0 0-1 0 0,-1 1 1 0 0,1-1-1 0 0,-10-7 1 0 0,13 13-242 0 0,0-1 0 0 0,0 0 0 0 0,0 1 0 0 0,0-1 0 0 0,0 0 0 0 0,0 1 1 0 0,0-1-1 0 0,0 1 0 0 0,-1 0 0 0 0,1-1 0 0 0,0 1 0 0 0,0 0 0 0 0,0 0 0 0 0,-1 0 0 0 0,1 0 1 0 0,0 0-1 0 0,0 0 0 0 0,-1 0 0 0 0,-1 0 0 0 0,1 1-103 0 0,0 0 0 0 0,0 1 1 0 0,0-1-1 0 0,1 0 0 0 0,-1 0 0 0 0,0 1 1 0 0,1-1-1 0 0,-1 1 0 0 0,1-1 1 0 0,-1 1-1 0 0,1 0 0 0 0,0 0 0 0 0,0-1 1 0 0,-1 1-1 0 0,1 0 0 0 0,0 2 0 0 0,-4 7-34 0 0,1 0 0 0 0,0 0-1 0 0,0 0 1 0 0,1 0 0 0 0,-1 13-1 0 0,3-20-49 0 0,0 0 1 0 0,1 1-1 0 0,-1-1 1 0 0,1 0-1 0 0,0 0 0 0 0,1 0 1 0 0,-1 0-1 0 0,1 0 0 0 0,-1 0 1 0 0,1 0-1 0 0,0 0 0 0 0,1 0 1 0 0,-1 0-1 0 0,1 0 0 0 0,-1 0 1 0 0,1-1-1 0 0,4 6 0 0 0,-6-9 11 0 0,1 1 0 0 0,-1 0 0 0 0,1-1 0 0 0,0 1 1 0 0,0 0-1 0 0,-1-1 0 0 0,1 1 0 0 0,0-1 0 0 0,0 1 0 0 0,0-1 0 0 0,0 1 0 0 0,-1-1 0 0 0,1 1 0 0 0,0-1 0 0 0,0 0 0 0 0,0 0 0 0 0,0 0 1 0 0,0 1-1 0 0,0-1 0 0 0,0 0 0 0 0,0 0 0 0 0,0 0 0 0 0,0 0 0 0 0,0-1 0 0 0,0 1 0 0 0,0 0 0 0 0,0 0 0 0 0,2-1 0 0 0,-1-1-13 0 0,0 1 0 0 0,1-1-1 0 0,-1 1 1 0 0,0-1 0 0 0,0 0 0 0 0,0 0-1 0 0,0 0 1 0 0,0 0 0 0 0,-1 0-1 0 0,3-4 1 0 0,2-3-6 0 0,-1-1 0 0 0,0-1 1 0 0,7-20-1 0 0,-18 80 3196 0 0,4-29-3221 0 0,0 0 1 0 0,2 0 0 0 0,3 33-1 0 0,-3-53 26 0 0,0 1 1 0 0,0 0-1 0 0,0 0 0 0 0,1 0 0 0 0,-1 0 1 0 0,0 0-1 0 0,0-1 0 0 0,1 1 0 0 0,-1 0 1 0 0,0 0-1 0 0,1-1 0 0 0,-1 1 0 0 0,1 0 1 0 0,-1 0-1 0 0,1-1 0 0 0,-1 1 0 0 0,1 0 0 0 0,0-1 1 0 0,-1 1-1 0 0,1-1 0 0 0,0 1 0 0 0,-1-1 1 0 0,1 1-1 0 0,0-1 0 0 0,0 1 0 0 0,-1-1 1 0 0,1 0-1 0 0,0 1 0 0 0,0-1 0 0 0,0 0 1 0 0,0 0-1 0 0,-1 0 0 0 0,1 0 0 0 0,1 0 0 0 0,0 0-563 0 0,-1 0-1 0 0,1-1 0 0 0,0 1 0 0 0,-1-1 0 0 0,1 1 0 0 0,-1-1 0 0 0,1 0 0 0 0,-1 0 0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4.503"/>
    </inkml:context>
    <inkml:brush xml:id="br0">
      <inkml:brushProperty name="width" value="0.05" units="cm"/>
      <inkml:brushProperty name="height" value="0.05" units="cm"/>
      <inkml:brushProperty name="color" value="#FF0000"/>
    </inkml:brush>
  </inkml:definitions>
  <inkml:trace contextRef="#ctx0" brushRef="#br0">42 160 7705 0 0,'0'0'5340'0'0,"-2"3"-4268"0"0,-38 107 5704 0 0,41-121-5680 0 0,7-63-2379 0 0,-4 57 1109 0 0,0 0 0 0 0,2 0-1 0 0,0 0 1 0 0,0 1 0 0 0,2-1 0 0 0,0 2 0 0 0,0-1 0 0 0,17-20-1 0 0,-24 34 204 0 0,0 1-1 0 0,1-1 0 0 0,-1 1 0 0 0,1-1 0 0 0,-1 1 1 0 0,1 0-1 0 0,0 0 0 0 0,-1 0 0 0 0,1 0 0 0 0,0 0 1 0 0,0 0-1 0 0,-1 0 0 0 0,1 0 0 0 0,0 1 0 0 0,0-1 1 0 0,0 1-1 0 0,0-1 0 0 0,0 1 0 0 0,0 0 1 0 0,0 0-1 0 0,0 0 0 0 0,0 0 0 0 0,0 0 0 0 0,3 1 1 0 0,-2 0 65 0 0,0 0 1 0 0,0 1 0 0 0,0 0-1 0 0,0-1 1 0 0,0 1 0 0 0,0 0-1 0 0,-1 0 1 0 0,1 1 0 0 0,-1-1-1 0 0,1 1 1 0 0,-1-1 0 0 0,4 6-1 0 0,4 8 324 0 0,-1 1-1 0 0,0 0 0 0 0,12 33 1 0 0,-21-49-420 0 0,4 10 73 0 0,2 3-102 0 0,0 1 1 0 0,-1 0-1 0 0,-1 0 1 0 0,-1 0-1 0 0,3 22 1 0 0,-6-34-1267 0 0,2 2 3945 0 0,0-2-5088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4.977"/>
    </inkml:context>
    <inkml:brush xml:id="br0">
      <inkml:brushProperty name="width" value="0.05" units="cm"/>
      <inkml:brushProperty name="height" value="0.05" units="cm"/>
      <inkml:brushProperty name="color" value="#FF0000"/>
    </inkml:brush>
  </inkml:definitions>
  <inkml:trace contextRef="#ctx0" brushRef="#br0">102 10 1488 0 0,'0'0'16700'0'0,"-4"-3"-15589"0"0,3 3-1040 0 0,0-1 0 0 0,-1 0-1 0 0,1 0 1 0 0,0 1 0 0 0,0-1-1 0 0,0 0 1 0 0,-1 1 0 0 0,1 0 0 0 0,0-1-1 0 0,-1 1 1 0 0,1 0 0 0 0,0-1-1 0 0,-1 1 1 0 0,1 0 0 0 0,-1 0 0 0 0,1 0-1 0 0,0 0 1 0 0,-1 0 0 0 0,1 1-1 0 0,0-1 1 0 0,-1 0 0 0 0,-1 2 0 0 0,0-1 51 0 0,0 1 0 0 0,0 0 1 0 0,0 0-1 0 0,1 0 1 0 0,-1 0-1 0 0,1 0 1 0 0,0 1-1 0 0,0-1 0 0 0,0 1 1 0 0,0 0-1 0 0,-2 3 1 0 0,-2 5 113 0 0,1 0 0 0 0,0 1 0 0 0,1 0-1 0 0,0 0 1 0 0,1 0 0 0 0,0 1 0 0 0,1-1 0 0 0,1 1 0 0 0,0 0 0 0 0,0-1 0 0 0,1 1 0 0 0,3 17 0 0 0,-3-24-287 0 0,1 0 1 0 0,0 0-1 0 0,1 0 0 0 0,0 0 1 0 0,0 0-1 0 0,0 0 1 0 0,0-1-1 0 0,1 1 0 0 0,0-1 1 0 0,0 0-1 0 0,1 0 1 0 0,4 6-1 0 0,-5-8-132 0 0,0 0 0 0 0,0-1 0 0 0,0 0 0 0 0,0 1 0 0 0,1-1 0 0 0,-1-1 0 0 0,1 1 0 0 0,-1 0 0 0 0,1-1-1 0 0,0 0 1 0 0,0 0 0 0 0,-1 0 0 0 0,1 0 0 0 0,0 0 0 0 0,0-1 0 0 0,0 0 0 0 0,0 0 0 0 0,0 0 0 0 0,0 0 0 0 0,6-2 0 0 0,1-4-6200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6.057"/>
    </inkml:context>
    <inkml:brush xml:id="br0">
      <inkml:brushProperty name="width" value="0.05" units="cm"/>
      <inkml:brushProperty name="height" value="0.05" units="cm"/>
      <inkml:brushProperty name="color" value="#FF0000"/>
    </inkml:brush>
  </inkml:definitions>
  <inkml:trace contextRef="#ctx0" brushRef="#br0">14 134 2900 0 0,'0'0'11293'0'0,"0"5"-10136"0"0,-13 121 3820 0 0,13-125-4954 0 0,0 1-1 0 0,-1-1 0 0 0,1 0 1 0 0,0 1-1 0 0,1-1 1 0 0,-1 0-1 0 0,0 1 0 0 0,0-1 1 0 0,0 0-1 0 0,1 1 1 0 0,-1-1-1 0 0,1 0 0 0 0,-1 1 1 0 0,1-1-1 0 0,-1 0 1 0 0,2 2-1 0 0,-1-3-13 0 0,-1 0 1 0 0,1 0-1 0 0,-1 0 1 0 0,1 0-1 0 0,-1 0 0 0 0,1 0 1 0 0,-1 0-1 0 0,1 0 1 0 0,-1 0-1 0 0,1 0 0 0 0,-1 0 1 0 0,0 0-1 0 0,1 0 0 0 0,-1 0 1 0 0,1-1-1 0 0,-1 1 1 0 0,1 0-1 0 0,-1 0 0 0 0,0-1 1 0 0,1 1-1 0 0,-1 0 1 0 0,0 0-1 0 0,1-1 0 0 0,-1 1 1 0 0,0 0-1 0 0,1-1 1 0 0,-1 1-1 0 0,0-1 0 0 0,1 0 1 0 0,2-3-34 0 0,1-1 1 0 0,-1 0-1 0 0,0 1 1 0 0,-1-1-1 0 0,1-1 1 0 0,2-6-1 0 0,0-11-71 0 0,-2 1-1 0 0,0-1 1 0 0,-1 1-1 0 0,-1-1 1 0 0,-4-33 0 0 0,2-3 751 0 0,1 58-644 0 0,0 1-1 0 0,0-1 1 0 0,0 1 0 0 0,0-1-1 0 0,0 1 1 0 0,0-1 0 0 0,0 1-1 0 0,0-1 1 0 0,0 1-1 0 0,0-1 1 0 0,0 1 0 0 0,0-1-1 0 0,1 1 1 0 0,-1-1-1 0 0,0 1 1 0 0,0-1 0 0 0,1 1-1 0 0,-1 0 1 0 0,0-1-1 0 0,1 1 1 0 0,-1 0 0 0 0,0-1-1 0 0,1 1 1 0 0,-1 0 0 0 0,1-1-1 0 0,-1 1 1 0 0,1 0-1 0 0,-1-1 1 0 0,0 1 0 0 0,1 0-1 0 0,-1 0 1 0 0,1 0-1 0 0,-1 0 1 0 0,1-1 0 0 0,-1 1-1 0 0,2 0 1 0 0,24 6-17 0 0,22 21-359 0 0,-42-22 307 0 0,-1 1 0 0 0,1 0 0 0 0,-1 0 0 0 0,0 0-1 0 0,0 0 1 0 0,-1 1 0 0 0,0 0 0 0 0,0-1 0 0 0,-1 2 0 0 0,0-1 0 0 0,0 0 0 0 0,0 1 0 0 0,-1-1 0 0 0,0 1-1 0 0,-1 0 1 0 0,0 0 0 0 0,1 10 0 0 0,-1-6 46 0 0,-1-1 0 0 0,0 1 0 0 0,0 0 0 0 0,-1-1 0 0 0,0 1 0 0 0,-1-1 0 0 0,-1 1 0 0 0,1-1 0 0 0,-2 0 0 0 0,0 0 0 0 0,-7 15 0 0 0,10-25 92 0 0,0 1 1 0 0,-1 0 0 0 0,1-1 0 0 0,-1 1-1 0 0,0-1 1 0 0,1 1 0 0 0,-1-1-1 0 0,0 0 1 0 0,0 1 0 0 0,0-1-1 0 0,0 0 1 0 0,0 0 0 0 0,0 0-1 0 0,0-1 1 0 0,0 1 0 0 0,0-1-1 0 0,0 1 1 0 0,-4 0 0 0 0,-43-1 462 0 0,31 0-1077 0 0,18 0 118 0 0,-7-2-1930 0 0,-6-1-3303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6.655"/>
    </inkml:context>
    <inkml:brush xml:id="br0">
      <inkml:brushProperty name="width" value="0.05" units="cm"/>
      <inkml:brushProperty name="height" value="0.05" units="cm"/>
      <inkml:brushProperty name="color" value="#FF0000"/>
    </inkml:brush>
  </inkml:definitions>
  <inkml:trace contextRef="#ctx0" brushRef="#br0">60 5 688 0 0,'0'0'13049'0'0,"4"-5"-10286"0"0,13 59 921 0 0,-9-31-3045 0 0,-3-8-546 0 0,-1 0 0 0 0,0 1-1 0 0,-1-1 1 0 0,-1 0-1 0 0,0 1 1 0 0,-1 0 0 0 0,-1-1-1 0 0,-1 1 1 0 0,0-1 0 0 0,-1 1-1 0 0,0-1 1 0 0,-1 1 0 0 0,-1-1-1 0 0,0 0 1 0 0,-2 0 0 0 0,1-1-1 0 0,-2 1 1 0 0,0-1 0 0 0,0-1-1 0 0,-2 0 1 0 0,1 0-1 0 0,-17 19 1 0 0,7-13-926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29.190"/>
    </inkml:context>
    <inkml:brush xml:id="br0">
      <inkml:brushProperty name="width" value="0.05" units="cm"/>
      <inkml:brushProperty name="height" value="0.05" units="cm"/>
      <inkml:brushProperty name="color" value="#FF0000"/>
    </inkml:brush>
  </inkml:definitions>
  <inkml:trace contextRef="#ctx0" brushRef="#br0">212 317 1120 0 0,'0'0'11605'0'0,"-3"-4"-10697"0"0,2 1-749 0 0,-1 1 0 0 0,0 0-1 0 0,0 0 1 0 0,0 0 0 0 0,0 0-1 0 0,0 1 1 0 0,0-1 0 0 0,0 0 0 0 0,-1 1-1 0 0,1 0 1 0 0,0-1 0 0 0,-1 1-1 0 0,1 0 1 0 0,-1 0 0 0 0,0 0-1 0 0,1 1 1 0 0,-1-1 0 0 0,0 1 0 0 0,1-1-1 0 0,-1 1 1 0 0,0 0 0 0 0,0 0-1 0 0,1 0 1 0 0,-1 1 0 0 0,0-1-1 0 0,1 0 1 0 0,-1 1 0 0 0,0 0 0 0 0,1 0-1 0 0,-1 0 1 0 0,1 0 0 0 0,-1 0-1 0 0,-3 2 1 0 0,-7 5 419 0 0,-1 0-1 0 0,1 1 1 0 0,1 1-1 0 0,-18 16 1 0 0,26-22-482 0 0,0 0 0 0 0,1 0 1 0 0,-1 1-1 0 0,1-1 0 0 0,0 1 0 0 0,0 0 1 0 0,0 0-1 0 0,1 0 0 0 0,0 0 0 0 0,0 1 1 0 0,0-1-1 0 0,0 0 0 0 0,1 1 0 0 0,0-1 1 0 0,0 11-1 0 0,1-15-107 0 0,0 1 0 0 0,1 0 0 0 0,-1-1 0 0 0,1 1 0 0 0,-1 0-1 0 0,1 0 1 0 0,0-1 0 0 0,-1 1 0 0 0,1-1 0 0 0,0 1 0 0 0,0-1 0 0 0,0 1 0 0 0,1-1 0 0 0,-1 0 0 0 0,0 1 0 0 0,0-1 0 0 0,1 0 0 0 0,-1 0 0 0 0,1 0 0 0 0,-1 0 0 0 0,1 0 0 0 0,-1 0 0 0 0,1-1-1 0 0,0 1 1 0 0,-1 0 0 0 0,1-1 0 0 0,0 1 0 0 0,0-1 0 0 0,-1 0 0 0 0,1 0 0 0 0,0 1 0 0 0,0-1 0 0 0,-1 0 0 0 0,4-1 0 0 0,1 2-77 0 0,0-1-1 0 0,0-1 1 0 0,0 1-1 0 0,0-1 1 0 0,-1 0 0 0 0,1 0-1 0 0,0-1 1 0 0,-1 1-1 0 0,11-5 1 0 0,-6-1-47 0 0,0 0-1 0 0,0 0 1 0 0,-1-1 0 0 0,0 0-1 0 0,0 0 1 0 0,-1-1 0 0 0,0 0-1 0 0,-1-1 1 0 0,0 0 0 0 0,0 0 0 0 0,-1-1-1 0 0,0 1 1 0 0,-1-1 0 0 0,0 0-1 0 0,-1-1 1 0 0,0 1 0 0 0,-1-1-1 0 0,0 0 1 0 0,-1 0 0 0 0,0 0-1 0 0,-1 0 1 0 0,0 0 0 0 0,-2-17-1 0 0,5-179-1611 0 0,-21 270 4913 0 0,10 17-1893 0 0,3 0 1 0 0,15 154 0 0 0,-11-212-1754 0 0,2 10 840 0 0,0-27-3953 0 0,3-22-10683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30.084"/>
    </inkml:context>
    <inkml:brush xml:id="br0">
      <inkml:brushProperty name="width" value="0.05" units="cm"/>
      <inkml:brushProperty name="height" value="0.05" units="cm"/>
      <inkml:brushProperty name="color" value="#FF0000"/>
    </inkml:brush>
  </inkml:definitions>
  <inkml:trace contextRef="#ctx0" brushRef="#br0">25 168 7877 0 0,'0'0'4219'0'0,"-1"6"-1876"0"0,-15 87 3241 0 0,15-84-5317 0 0,1-1-1 0 0,0 1 1 0 0,0 0-1 0 0,1 0 1 0 0,0 0-1 0 0,0-1 1 0 0,1 1-1 0 0,0 0 1 0 0,4 8-1 0 0,-6-16-262 0 0,0-1 1 0 0,0 0-1 0 0,0 0 0 0 0,0 0 0 0 0,0 1 1 0 0,1-1-1 0 0,-1 0 0 0 0,0 0 0 0 0,0 0 1 0 0,0 0-1 0 0,0 0 0 0 0,0 1 1 0 0,0-1-1 0 0,0 0 0 0 0,1 0 0 0 0,-1 0 1 0 0,0 0-1 0 0,0 0 0 0 0,0 0 0 0 0,0 1 1 0 0,1-1-1 0 0,-1 0 0 0 0,0 0 0 0 0,0 0 1 0 0,0 0-1 0 0,0 0 0 0 0,1 0 1 0 0,-1 0-1 0 0,0 0 0 0 0,0 0 0 0 0,0 0 1 0 0,1 0-1 0 0,-1 0 0 0 0,0 0 0 0 0,0 0 1 0 0,0 0-1 0 0,1 0 0 0 0,-1 0 0 0 0,0 0 1 0 0,0 0-1 0 0,0 0 0 0 0,0 0 0 0 0,1-1 1 0 0,-1 1-1 0 0,0 0 0 0 0,0 0 1 0 0,0 0-1 0 0,9-11 27 0 0,3-15-285 0 0,-8 5 51 0 0,0-1 0 0 0,-1 0 0 0 0,-1 1 0 0 0,0-1 0 0 0,-4-32 0 0 0,1 26 177 0 0,1-1-1 0 0,7-43 1 0 0,-7 70 26 0 0,0 0 0 0 0,0 0 1 0 0,1 1-1 0 0,-1-1 0 0 0,1 0 1 0 0,-1 0-1 0 0,1 1 0 0 0,0-1 1 0 0,-1 0-1 0 0,1 1 0 0 0,0-1 1 0 0,0 1-1 0 0,0-1 0 0 0,1 1 1 0 0,-1 0-1 0 0,0-1 1 0 0,0 1-1 0 0,1 0 0 0 0,-1 0 1 0 0,1 0-1 0 0,2-2 0 0 0,-1 2-2 0 0,0 1 1 0 0,0-1-1 0 0,0 1 0 0 0,0-1 0 0 0,0 1 0 0 0,0 0 0 0 0,0 0 0 0 0,0 1 0 0 0,0-1 0 0 0,0 1 1 0 0,0-1-1 0 0,0 1 0 0 0,3 1 0 0 0,5 1-155 0 0,0 1 1 0 0,-1 0-1 0 0,1 0 0 0 0,-1 1 1 0 0,0 0-1 0 0,0 1 0 0 0,-1 0 1 0 0,0 1-1 0 0,10 8 0 0 0,-15-10 68 0 0,1 0 0 0 0,-1 0-1 0 0,0 1 1 0 0,-1-1-1 0 0,1 1 1 0 0,-1 0 0 0 0,0 0-1 0 0,-1 0 1 0 0,1 0-1 0 0,-1 0 1 0 0,-1 0 0 0 0,1 1-1 0 0,-1-1 1 0 0,0 1-1 0 0,0-1 1 0 0,-1 13 0 0 0,0 8 298 0 0,-1 1 1 0 0,-6 40-1 0 0,5-60-125 0 0,0 1-1 0 0,0-1 0 0 0,-1 0 0 0 0,0 0 0 0 0,0 0 1 0 0,-1 0-1 0 0,0 0 0 0 0,0-1 0 0 0,-1 0 0 0 0,0 0 0 0 0,-1 0 1 0 0,-6 7-1 0 0,10-12 1 0 0,0 0 1 0 0,-1 0-1 0 0,1-1 1 0 0,0 1-1 0 0,0-1 1 0 0,-1 1-1 0 0,1-1 0 0 0,-1 0 1 0 0,1 0-1 0 0,-1 0 1 0 0,0 0-1 0 0,1 0 1 0 0,-1-1-1 0 0,0 1 1 0 0,0-1-1 0 0,1 0 1 0 0,-1 0-1 0 0,0 0 0 0 0,-4-1 1 0 0,-3-1-56 0 0,0 0 0 0 0,1-1 0 0 0,0 0 0 0 0,-13-7 0 0 0,18 8-117 0 0,-1-1-1 0 0,0 1 1 0 0,0 0 0 0 0,0 0-1 0 0,0 0 1 0 0,0 0-1 0 0,0 1 1 0 0,-1 0-1 0 0,1 0 1 0 0,-1 1-1 0 0,1-1 1 0 0,0 1-1 0 0,-1 0 1 0 0,1 1-1 0 0,0-1 1 0 0,-9 3 0 0 0,13-3-69 0 0,0 1 1 0 0,0 0 0 0 0,0-1 0 0 0,0 1 0 0 0,1 0 0 0 0,-1 0 0 0 0,0-1 0 0 0,0 1 0 0 0,1 0-1 0 0,-1 0 1 0 0,0 0 0 0 0,1 0 0 0 0,-1 0 0 0 0,1 0 0 0 0,-1 0 0 0 0,0 2 0 0 0,1 18-9446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1.489"/>
    </inkml:context>
    <inkml:brush xml:id="br0">
      <inkml:brushProperty name="width" value="0.05" units="cm"/>
      <inkml:brushProperty name="height" value="0.05" units="cm"/>
      <inkml:brushProperty name="color" value="#FF0000"/>
    </inkml:brush>
  </inkml:definitions>
  <inkml:trace contextRef="#ctx0" brushRef="#br0">38 122 184 0 0,'0'0'14190'0'0,"-17"84"-8853"0"0,10-48-4719 0 0,2-19-440 0 0,2 1 1 0 0,0 0-1 0 0,0 19 1 0 0,3-34-116 0 0,1 14 728 0 0,2-24-147 0 0,7-13-866 0 0,1-8-141 0 0,0 0 1 0 0,-2-1 0 0 0,-1 0 0 0 0,7-48-1 0 0,1-3-242 0 0,-16 77 586 0 0,1 0-1 0 0,0 0 1 0 0,-1 1 0 0 0,1-1 0 0 0,0 0-1 0 0,0 1 1 0 0,1-1 0 0 0,-1 1 0 0 0,0-1-1 0 0,1 1 1 0 0,0 0 0 0 0,-1-1 0 0 0,1 1-1 0 0,0 0 1 0 0,0 0 0 0 0,0 0 0 0 0,0 1-1 0 0,1-1 1 0 0,3-2 0 0 0,-3 3 15 0 0,0 0 0 0 0,0 0 0 0 0,0 1 0 0 0,1-1 0 0 0,-1 1 0 0 0,0 0 1 0 0,1 0-1 0 0,-1 0 0 0 0,1 0 0 0 0,-1 1 0 0 0,0-1 0 0 0,0 1 0 0 0,1 0 0 0 0,-1 0 0 0 0,5 2 0 0 0,-1-1-18 0 0,-1 1-1 0 0,0 0 0 0 0,0 0 0 0 0,0 0 1 0 0,0 1-1 0 0,-1 0 0 0 0,1 0 0 0 0,-1 0 1 0 0,0 1-1 0 0,0 0 0 0 0,-1-1 1 0 0,0 2-1 0 0,1-1 0 0 0,-1 1 0 0 0,-1-1 1 0 0,1 1-1 0 0,-1 0 0 0 0,0 0 0 0 0,3 10 1 0 0,-4-8 40 0 0,0 0 1 0 0,-1 0 0 0 0,0 0 0 0 0,0 0 0 0 0,-1 0-1 0 0,0 0 1 0 0,0 1 0 0 0,-1-1 0 0 0,0 0 0 0 0,0 0-1 0 0,-1 0 1 0 0,0 0 0 0 0,-1-1 0 0 0,1 1 0 0 0,-7 12-1 0 0,5-14 114 0 0,1 1-1 0 0,-1-1 1 0 0,0 1 0 0 0,-1-1-1 0 0,0-1 1 0 0,0 1-1 0 0,0 0 1 0 0,0-1-1 0 0,-8 5 1 0 0,1-2 75 0 0,0-1 1 0 0,-1 0 0 0 0,0-1 0 0 0,0-1-1 0 0,-20 7 1 0 0,33-12-208 0 0,-14 5-91 0 0,0-1 0 0 0,0-1 0 0 0,0 0 0 0 0,-22 2 0 0 0,35-5-388 0 0,31-27-11169 0 0,-18 22 6060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3.584"/>
    </inkml:context>
    <inkml:brush xml:id="br0">
      <inkml:brushProperty name="width" value="0.05" units="cm"/>
      <inkml:brushProperty name="height" value="0.05" units="cm"/>
      <inkml:brushProperty name="color" value="#FF0000"/>
    </inkml:brush>
  </inkml:definitions>
  <inkml:trace contextRef="#ctx0" brushRef="#br0">80 24 2020 0 0,'0'0'8820'0'0,"17"-23"-5060"0"0,-16 25-3729 0 0,0-1 0 0 0,0 1 0 0 0,0 0 0 0 0,0 0 1 0 0,0 0-1 0 0,0 0 0 0 0,0 0 0 0 0,-1 0 0 0 0,1 0 0 0 0,0 0 0 0 0,-1 0 0 0 0,0 0 1 0 0,0 0-1 0 0,1 0 0 0 0,-1 0 0 0 0,-1 0 0 0 0,1 1 0 0 0,0-1 0 0 0,0 0 0 0 0,-1 0 0 0 0,1 0 1 0 0,-2 2-1 0 0,-17 53 916 0 0,13-42-588 0 0,2-7-389 0 0,0-1 0 0 0,0 1-1 0 0,-1-1 1 0 0,0 0 0 0 0,0 0 0 0 0,-1 0-1 0 0,0 0 1 0 0,0-1 0 0 0,0 0-1 0 0,-1-1 1 0 0,-13 10 0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4.494"/>
    </inkml:context>
    <inkml:brush xml:id="br0">
      <inkml:brushProperty name="width" value="0.05" units="cm"/>
      <inkml:brushProperty name="height" value="0.05" units="cm"/>
      <inkml:brushProperty name="color" value="#FF0000"/>
    </inkml:brush>
  </inkml:definitions>
  <inkml:trace contextRef="#ctx0" brushRef="#br0">0 1 3996 0 0,'0'0'13441'0'0,"6"2"-13160"0"0,6 2-196 0 0,1-1 1 0 0,0 0-1 0 0,0-1 1 0 0,24 1-1 0 0,5-2-4423 0 0,-38 0 3166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4.933"/>
    </inkml:context>
    <inkml:brush xml:id="br0">
      <inkml:brushProperty name="width" value="0.05" units="cm"/>
      <inkml:brushProperty name="height" value="0.05" units="cm"/>
      <inkml:brushProperty name="color" value="#FF0000"/>
    </inkml:brush>
  </inkml:definitions>
  <inkml:trace contextRef="#ctx0" brushRef="#br0">1 9 1368 0 0,'0'0'8148'0'0,"5"-1"-6658"0"0,6-1-1374 0 0,1-1 0 0 0,0 2 0 0 0,-1 0 0 0 0,1 0 1 0 0,0 1-1 0 0,-1 1 0 0 0,1 0 0 0 0,0 0 0 0 0,12 4 1 0 0,33 14-7015 0 0,-51-17 4018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2.667"/>
    </inkml:context>
    <inkml:brush xml:id="br0">
      <inkml:brushProperty name="width" value="0.1" units="cm"/>
      <inkml:brushProperty name="height" value="0.1" units="cm"/>
    </inkml:brush>
  </inkml:definitions>
  <inkml:trace contextRef="#ctx0" brushRef="#br0">22 112 11129 0 0,'0'0'1864'0'0,"-2"6"-1628"0"0,-2 8-278 0 0,0-4 775 0 0,1 0 1 0 0,0 1-1 0 0,-2 18 115 0 0,5-29-809 0 0,0 0-1 0 0,0 0 1 0 0,0 0-1 0 0,0 0 1 0 0,1 0-1 0 0,-1 0 1 0 0,0 0-1 0 0,0 0 0 0 0,0 0 1 0 0,0 0-1 0 0,0 0 1 0 0,0 0-1 0 0,0 0 1 0 0,1 0-1 0 0,-1 0 1 0 0,0 0-1 0 0,0 0 0 0 0,0 0 1 0 0,0 0-1 0 0,0 0 1 0 0,0 0-1 0 0,0 0 1 0 0,1 0-1 0 0,-1 0 1 0 0,1 1 383 0 0,-1-1-383 0 0,0 0-1 0 0,0 0 1 0 0,0 0-1 0 0,0 0 1 0 0,4-14 913 0 0,-3 1-1035 0 0,1-1 0 0 0,0 1 0 0 0,1-1-1 0 0,5-14 1 0 0,5-24-361 0 0,-13 49 417 0 0,1 0 0 0 0,-1 0 1 0 0,1 1-1 0 0,0-1 0 0 0,0 0 0 0 0,0 1 0 0 0,0-1 0 0 0,0 1 0 0 0,0-1 0 0 0,1 1 0 0 0,-1-1 0 0 0,3-2 0 0 0,-3 4 36 0 0,0 1 1 0 0,0-1-1 0 0,0 0 0 0 0,0 1 1 0 0,0-1-1 0 0,0 0 0 0 0,0 1 1 0 0,1-1-1 0 0,-1 1 0 0 0,0 0 0 0 0,0-1 1 0 0,0 1-1 0 0,0 0 0 0 0,1 0 1 0 0,-1 0-1 0 0,0 0 0 0 0,0 0 1 0 0,0 0-1 0 0,3 0 0 0 0,3 2-125 0 0,0 1 0 0 0,0 0 0 0 0,0 0 0 0 0,-1 0 1 0 0,1 1-1 0 0,-1 0 0 0 0,8 6 0 0 0,3 1-1197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9.270"/>
    </inkml:context>
    <inkml:brush xml:id="br0">
      <inkml:brushProperty name="width" value="0.05" units="cm"/>
      <inkml:brushProperty name="height" value="0.05" units="cm"/>
      <inkml:brushProperty name="color" value="#FF0000"/>
    </inkml:brush>
  </inkml:definitions>
  <inkml:trace contextRef="#ctx0" brushRef="#br0">98 0 1672 0 0,'0'0'8708'0'0,"-2"7"-3088"0"0,-9 30-4772 0 0,-40 150 2314 0 0,36-158-2588 0 0,12-26-498 0 0,1 1 0 0 0,0-1 0 0 0,0 1 0 0 0,0-1 0 0 0,1 1 0 0 0,-1 0 0 0 0,1 0-1 0 0,0 0 1 0 0,-1 5 0 0 0,2-8-70 0 0,0-1-2 0 0,0 1-17 0 0,0-1-65 0 0,2-2-257 0 0,1 0 238 0 0,-1 0 0 0 0,1 0 0 0 0,-1 0-1 0 0,0-1 1 0 0,1 1 0 0 0,-1-1-1 0 0,0 0 1 0 0,-1 1 0 0 0,3-4 0 0 0,13-17-131 0 0,-5 13 123 0 0,-7 4-29 0 0,2 0 1 0 0,-1 1 0 0 0,0 1-1 0 0,1-1 1 0 0,8-4 0 0 0,-13 9 159 0 0,0-1 1 0 0,-1 0-1 0 0,1 1 1 0 0,0-1-1 0 0,0 1 1 0 0,0-1-1 0 0,-1 1 1 0 0,1 0 0 0 0,0 0-1 0 0,0 0 1 0 0,0 0-1 0 0,0 0 1 0 0,0 0-1 0 0,-1 1 1 0 0,1-1-1 0 0,0 0 1 0 0,0 1 0 0 0,0 0-1 0 0,-1-1 1 0 0,1 1-1 0 0,0 0 1 0 0,-1 0-1 0 0,1 0 1 0 0,-1 0-1 0 0,1 0 1 0 0,-1 0 0 0 0,3 2-1 0 0,0 3 65 0 0,0-1 0 0 0,0 0 0 0 0,0 1 0 0 0,-1-1-1 0 0,0 1 1 0 0,0 0 0 0 0,0 0 0 0 0,-1 1 0 0 0,0-1 0 0 0,2 12 0 0 0,7 15 29 0 0,-5-21-1147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49.787"/>
    </inkml:context>
    <inkml:brush xml:id="br0">
      <inkml:brushProperty name="width" value="0.05" units="cm"/>
      <inkml:brushProperty name="height" value="0.05" units="cm"/>
      <inkml:brushProperty name="color" value="#FF0000"/>
    </inkml:brush>
  </inkml:definitions>
  <inkml:trace contextRef="#ctx0" brushRef="#br0">1 15 8189 0 0,'0'0'12698'0'0,"17"36"-12106"0"0,-13-34-663 0 0,0 0-1 0 0,0 0 1 0 0,0-1 0 0 0,0 1 0 0 0,0-1 0 0 0,1 0 0 0 0,-1 0 0 0 0,0 0 0 0 0,0-1 0 0 0,1 1-1 0 0,-1-1 1 0 0,1 0 0 0 0,-1 0 0 0 0,0-1 0 0 0,0 0 0 0 0,1 1 0 0 0,-1-1 0 0 0,0-1 0 0 0,0 1-1 0 0,0 0 1 0 0,0-1 0 0 0,0 0 0 0 0,0 0 0 0 0,0 0 0 0 0,0-1 0 0 0,-1 1 0 0 0,0-1 0 0 0,1 0-1 0 0,-1 0 1 0 0,0 0 0 0 0,0 0 0 0 0,0 0 0 0 0,-1-1 0 0 0,5-6 0 0 0,-7 10 76 0 0,0 0 1 0 0,0 0-1 0 0,1-1 1 0 0,-1 1-1 0 0,0 0 1 0 0,0 0-1 0 0,0-1 1 0 0,0 1-1 0 0,1 0 1 0 0,-1 0-1 0 0,0-1 1 0 0,0 1-1 0 0,0 0 1 0 0,0-1-1 0 0,0 1 1 0 0,0 0-1 0 0,0 0 1 0 0,1-1-1 0 0,-1 1 1 0 0,0 0-1 0 0,0-1 0 0 0,0 1 1 0 0,0 0-1 0 0,0-1 1 0 0,-1 1-1 0 0,1 0 1 0 0,0-1-1 0 0,0 1 1 0 0,0 0-1 0 0,0 0 1 0 0,0-1-1 0 0,0 1 1 0 0,0 0-1 0 0,-1-1 1 0 0,1 1-1 0 0,0 0 1 0 0,0 0-1 0 0,0-1 1 0 0,-1 1-1 0 0,1 0 1 0 0,0 0-1 0 0,0 0 1 0 0,0-1-1 0 0,-1 1 1 0 0,1 0-1 0 0,0 0 1 0 0,-1 0-1 0 0,1 0 1 0 0,0 0-1 0 0,-1-1 1 0 0,0 2 13 0 0,1-1 0 0 0,-1 0 0 0 0,1 0 1 0 0,-1 1-1 0 0,1-1 0 0 0,-1 0 0 0 0,1 1 1 0 0,-1-1-1 0 0,1 1 0 0 0,-1-1 0 0 0,1 0 1 0 0,-1 1-1 0 0,1-1 0 0 0,0 1 0 0 0,-1-1 0 0 0,1 1 1 0 0,0 0-1 0 0,-1-1 0 0 0,1 1 0 0 0,0-1 1 0 0,0 1-1 0 0,0-1 0 0 0,-1 1 0 0 0,1 0 1 0 0,0-1-1 0 0,0 1 0 0 0,0 0 0 0 0,0-1 1 0 0,0 1-1 0 0,0 0 0 0 0,0-1 0 0 0,1 2 0 0 0,-12 69 1667 0 0,1-17-1209 0 0,7-28-185 0 0,-1 0-1 0 0,-7 26 0 0 0,3-34-1000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0.380"/>
    </inkml:context>
    <inkml:brush xml:id="br0">
      <inkml:brushProperty name="width" value="0.05" units="cm"/>
      <inkml:brushProperty name="height" value="0.05" units="cm"/>
      <inkml:brushProperty name="color" value="#FF0000"/>
    </inkml:brush>
  </inkml:definitions>
  <inkml:trace contextRef="#ctx0" brushRef="#br0">86 196 4852 0 0,'0'0'13380'0'0,"-5"4"-12674"0"0,-3 3-540 0 0,1 0-1 0 0,0 0 1 0 0,1 1 0 0 0,0 0 0 0 0,0 0 0 0 0,0 0 0 0 0,1 1 0 0 0,0 0-1 0 0,1 0 1 0 0,0 0 0 0 0,1 1 0 0 0,0-1 0 0 0,0 1 0 0 0,1 0 0 0 0,0-1-1 0 0,-1 19 1 0 0,3-27-190 0 0,0-1 0 0 0,0 1 0 0 0,0 0 0 0 0,-1-1 0 0 0,1 1 0 0 0,0 0 0 0 0,0-1 0 0 0,1 1 0 0 0,-1-1 0 0 0,0 1 0 0 0,0 0 0 0 0,0-1 0 0 0,0 1 0 0 0,0 0 0 0 0,1-1 0 0 0,-1 1 0 0 0,0-1 0 0 0,1 1 0 0 0,-1 0 0 0 0,0-1 0 0 0,1 1 0 0 0,-1-1 0 0 0,1 1 0 0 0,-1-1 0 0 0,1 1 0 0 0,-1-1 0 0 0,1 0 0 0 0,-1 1 0 0 0,1-1 0 0 0,-1 0 0 0 0,1 1 0 0 0,-1-1 0 0 0,1 0 0 0 0,1 1 0 0 0,22-10-726 0 0,17-28-423 0 0,-28 20 574 0 0,-1 0-1 0 0,-1-1 0 0 0,-1-1 0 0 0,0 1 1 0 0,-1-2-1 0 0,-1 1 0 0 0,-1-1 0 0 0,-1 0 0 0 0,4-22 1 0 0,-6 21 807 0 0,-1 0 1 0 0,0-34 0 0 0,-7 30 1881 0 0,3 25-2034 0 0,1 0-1 0 0,0-1 0 0 0,0 1 1 0 0,0 0-1 0 0,0-1 0 0 0,-1 1 1 0 0,1 0-1 0 0,0-1 0 0 0,0 1 1 0 0,-1 0-1 0 0,1 0 0 0 0,0-1 1 0 0,-1 1-1 0 0,1 0 0 0 0,0 0 1 0 0,-1 0-1 0 0,1 0 0 0 0,0-1 1 0 0,-1 1-1 0 0,1 0 0 0 0,0 0 1 0 0,-1 0-1 0 0,1 0 1 0 0,0 0-1 0 0,-1 0 0 0 0,1 0 1 0 0,-1 0-1 0 0,1 0 0 0 0,0 0 1 0 0,-1 0-1 0 0,0 0 0 0 0,-1 1 27 0 0,1 0-1 0 0,-1 1 0 0 0,0-1 1 0 0,0 1-1 0 0,1-1 0 0 0,-1 1 1 0 0,1 0-1 0 0,-1-1 0 0 0,1 1 1 0 0,0 0-1 0 0,-1 0 0 0 0,1 0 1 0 0,0 0-1 0 0,0 0 0 0 0,1 0 1 0 0,-2 3-1 0 0,-5 21 289 0 0,1 1 0 0 0,1 0 1 0 0,1-1-1 0 0,1 1 0 0 0,2 0 0 0 0,2 34 0 0 0,-1-29-439 0 0,0-28 19 0 0,1 0-1 0 0,-1 0 1 0 0,1 0 0 0 0,-1 0-1 0 0,1 0 1 0 0,0 0-1 0 0,0-1 1 0 0,4 8 0 0 0,8 1-3100 0 0,-12-12 2550 0 0,0 0 0 0 0,0 0 1 0 0,0 0-1 0 0,0 0 0 0 0,0 0 1 0 0,0 0-1 0 0,0 0 0 0 0,0 0 0 0 0,0 0 1 0 0,0-1-1 0 0,0 1 0 0 0,0 0 1 0 0,0-1-1 0 0,0 1 0 0 0,0-1 0 0 0,0 1 1 0 0,0-1-1 0 0,1 0 0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0.899"/>
    </inkml:context>
    <inkml:brush xml:id="br0">
      <inkml:brushProperty name="width" value="0.05" units="cm"/>
      <inkml:brushProperty name="height" value="0.05" units="cm"/>
      <inkml:brushProperty name="color" value="#FF0000"/>
    </inkml:brush>
  </inkml:definitions>
  <inkml:trace contextRef="#ctx0" brushRef="#br0">1 114 3468 0 0,'0'0'5944'0'0,"3"5"-4294"0"0,41 71 6044 0 0,-44-76-7665 0 0,0 0 0 0 0,0 0 0 0 0,1 0 0 0 0,-1 1 1 0 0,0-1-1 0 0,0 0 0 0 0,0 0 0 0 0,0 0 0 0 0,0 0 1 0 0,1 0-1 0 0,-1 0 0 0 0,0 0 0 0 0,0 0 0 0 0,0 0 1 0 0,1 0-1 0 0,-1 0 0 0 0,0 0 0 0 0,0 0 0 0 0,0 0 1 0 0,0 0-1 0 0,1 0 0 0 0,-1 0 0 0 0,0 0 0 0 0,0 0 1 0 0,0 0-1 0 0,0 0 0 0 0,1-1 0 0 0,-1 1 0 0 0,0 0 0 0 0,0 0 1 0 0,0 0-1 0 0,0 0 0 0 0,0 0 0 0 0,1 0 0 0 0,-1 0 1 0 0,0-1-1 0 0,0 1 0 0 0,0 0 0 0 0,0 0 0 0 0,0 0 1 0 0,0 0-1 0 0,0 0 0 0 0,0-1 0 0 0,0 1 0 0 0,0 0 1 0 0,1 0-1 0 0,-1 0 0 0 0,0 0 0 0 0,0-1 0 0 0,0 1 1 0 0,0 0-1 0 0,6-19-283 0 0,1-18-842 0 0,-9 1 1274 0 0,1 28 168 0 0,1 1 0 0 0,-1-1-1 0 0,1 0 1 0 0,0 0 0 0 0,1 1 0 0 0,0-1 0 0 0,0 0-1 0 0,4-11 1 0 0,-5 18-374 0 0,0 0 0 0 0,1 0 0 0 0,-1 0 0 0 0,0 0 0 0 0,1 0-1 0 0,-1 0 1 0 0,1 0 0 0 0,-1 1 0 0 0,1-1 0 0 0,0 0 0 0 0,-1 0 0 0 0,1 0 0 0 0,0 1 0 0 0,-1-1 0 0 0,1 0 0 0 0,0 1-1 0 0,0-1 1 0 0,0 0 0 0 0,0 1 0 0 0,0-1 0 0 0,-1 1 0 0 0,1 0 0 0 0,0-1 0 0 0,0 1 0 0 0,0 0 0 0 0,0 0 0 0 0,0-1-1 0 0,0 1 1 0 0,0 0 0 0 0,0 0 0 0 0,0 0 0 0 0,0 0 0 0 0,0 0 0 0 0,1 0 0 0 0,-1 1 0 0 0,0-1 0 0 0,1 1 0 0 0,39 23-46 0 0,-41-24 76 0 0,5 4-385 0 0,26 16-598 0 0,-8-15-6210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1.386"/>
    </inkml:context>
    <inkml:brush xml:id="br0">
      <inkml:brushProperty name="width" value="0.05" units="cm"/>
      <inkml:brushProperty name="height" value="0.05" units="cm"/>
      <inkml:brushProperty name="color" value="#FF0000"/>
    </inkml:brush>
  </inkml:definitions>
  <inkml:trace contextRef="#ctx0" brushRef="#br0">22 2 5004 0 0,'0'0'12362'0'0,"1"5"-11414"0"0,4 34 716 0 0,4 23-600 0 0,-9-59-1061 0 0,1-1 1 0 0,-1 0 0 0 0,1 0-1 0 0,0 0 1 0 0,-1 0 0 0 0,1 0 0 0 0,0 0-1 0 0,0 0 1 0 0,1 0 0 0 0,-1-1-1 0 0,0 1 1 0 0,1 0 0 0 0,-1-1 0 0 0,1 1-1 0 0,-1-1 1 0 0,1 1 0 0 0,0-1-1 0 0,-1 0 1 0 0,1 1 0 0 0,0-1 0 0 0,3 1-1 0 0,-3-1-46 0 0,-1-1 0 0 0,0 1 0 0 0,0-1-1 0 0,1 0 1 0 0,-1 0 0 0 0,0 0 0 0 0,1 0-1 0 0,-1 0 1 0 0,0 0 0 0 0,1 0 0 0 0,-1 0-1 0 0,0 0 1 0 0,0 0 0 0 0,1-1 0 0 0,-1 1-1 0 0,0-1 1 0 0,0 1 0 0 0,1-1 0 0 0,-1 1-1 0 0,0-1 1 0 0,0 1 0 0 0,0-1 0 0 0,0 0 0 0 0,0 0-1 0 0,0 0 1 0 0,0 0 0 0 0,1-1 0 0 0,0-1-51 0 0,-1 0 0 0 0,1 1 0 0 0,-1-1 0 0 0,1 0 0 0 0,-1-1 0 0 0,0 1 0 0 0,0 0 0 0 0,-1 0 0 0 0,1 0 0 0 0,0-7 0 0 0,-1 3-128 0 0,1-1-1 0 0,-1 1 1 0 0,-1-1 0 0 0,0 1 0 0 0,0-1 0 0 0,0 1-1 0 0,-1-1 1 0 0,-5-13 0 0 0,6 20 255 0 0,0-1 1 0 0,0 1-1 0 0,0 0 0 0 0,0 0 1 0 0,0 0-1 0 0,0 0 0 0 0,-1 0 1 0 0,1 0-1 0 0,0 0 0 0 0,-1 0 1 0 0,1 0-1 0 0,-1 0 1 0 0,1 1-1 0 0,-1-1 0 0 0,1 1 1 0 0,-1-1-1 0 0,1 1 0 0 0,-1 0 1 0 0,0-1-1 0 0,1 1 0 0 0,-1 0 1 0 0,1 0-1 0 0,-1 0 0 0 0,0 0 1 0 0,1 0-1 0 0,-1 1 1 0 0,0-1-1 0 0,1 0 0 0 0,-1 1 1 0 0,1-1-1 0 0,-1 1 0 0 0,1 0 1 0 0,-1-1-1 0 0,1 1 0 0 0,-1 0 1 0 0,1 0-1 0 0,-2 2 0 0 0,-1-1-43 0 0,-1 1-1 0 0,1 0 1 0 0,0 0-1 0 0,1 0 0 0 0,-1 1 1 0 0,0-1-1 0 0,1 1 0 0 0,0 0 1 0 0,0 0-1 0 0,0 0 1 0 0,-3 7-1 0 0,5-6 154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2.563"/>
    </inkml:context>
    <inkml:brush xml:id="br0">
      <inkml:brushProperty name="width" value="0.05" units="cm"/>
      <inkml:brushProperty name="height" value="0.05" units="cm"/>
      <inkml:brushProperty name="color" value="#FF0000"/>
    </inkml:brush>
  </inkml:definitions>
  <inkml:trace contextRef="#ctx0" brushRef="#br0">9 155 1088 0 0,'0'0'3926'0'0,"-8"0"944"0"0,16-15-196 0 0,8-43-5485 0 0,-15 52 991 0 0,1 1 0 0 0,0-1 0 0 0,0 1 0 0 0,0 0 1 0 0,1-1-1 0 0,0 1 0 0 0,-1 0 0 0 0,2 1 0 0 0,-1-1 1 0 0,1 0-1 0 0,5-5 0 0 0,-8 9-126 0 0,0 0 0 0 0,1-1 0 0 0,-1 1 0 0 0,1 0 0 0 0,-1 0-1 0 0,1 0 1 0 0,-1 0 0 0 0,1 0 0 0 0,0 0 0 0 0,-1 1 0 0 0,1-1 0 0 0,0 0 0 0 0,0 1 0 0 0,-1-1 0 0 0,1 1 0 0 0,0 0 0 0 0,0 0-1 0 0,0-1 1 0 0,0 1 0 0 0,-1 0 0 0 0,1 1 0 0 0,0-1 0 0 0,0 0 0 0 0,0 0 0 0 0,0 1 0 0 0,-1-1 0 0 0,1 1 0 0 0,0 0-1 0 0,0-1 1 0 0,-1 1 0 0 0,1 0 0 0 0,-1 0 0 0 0,1 0 0 0 0,-1 0 0 0 0,1 0 0 0 0,-1 1 0 0 0,2 1 0 0 0,0 1-15 0 0,0 0 0 0 0,-1 0 1 0 0,1 0-1 0 0,-1 0 0 0 0,0 0 1 0 0,0 1-1 0 0,-1-1 0 0 0,1 1 1 0 0,-1-1-1 0 0,0 1 0 0 0,-1 0 1 0 0,1-1-1 0 0,-1 1 0 0 0,0 6 1 0 0,8 35-134 0 0,-7-45 121 0 0,-1 0 1 0 0,0-1-1 0 0,0 1 0 0 0,0-1 0 0 0,1 1 0 0 0,-1-1 0 0 0,0 1 0 0 0,1-1 1 0 0,-1 1-1 0 0,0-1 0 0 0,1 1 0 0 0,-1-1 0 0 0,1 1 0 0 0,-1-1 0 0 0,1 1 1 0 0,-1-1-1 0 0,1 0 0 0 0,-1 1 0 0 0,1-1 0 0 0,-1 0 0 0 0,1 0 0 0 0,0 1 1 0 0,-1-1-1 0 0,1 0 0 0 0,-1 0 0 0 0,1 0 0 0 0,0 0 0 0 0,-1 0 0 0 0,1 0 1 0 0,-1 1-1 0 0,2-2 0 0 0,21-11 149 0 0,20-34-983 0 0,-37 38 541 0 0,14-20-514 0 0,-17 23 736 0 0,0 0 0 0 0,0 0 0 0 0,0 0 1 0 0,1 0-1 0 0,0 1 0 0 0,0 0 0 0 0,0 0 0 0 0,0 0 0 0 0,7-5 0 0 0,-10 9 146 0 0,12 22 1549 0 0,-8-2-1375 0 0,0-1-1 0 0,1 0 0 0 0,1 0 0 0 0,12 23 1 0 0,-19-41-404 0 0,1 0 0 0 0,0 0 0 0 0,-1 0 0 0 0,1 0 1 0 0,0 0-1 0 0,0 0 0 0 0,0 0 0 0 0,0 0 1 0 0,0 0-1 0 0,0-1 0 0 0,0 1 0 0 0,0 0 0 0 0,0 0 1 0 0,0-1-1 0 0,0 1 0 0 0,0-1 0 0 0,0 1 1 0 0,1-1-1 0 0,-1 1 0 0 0,2-1 0 0 0,5-2-3772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3.021"/>
    </inkml:context>
    <inkml:brush xml:id="br0">
      <inkml:brushProperty name="width" value="0.05" units="cm"/>
      <inkml:brushProperty name="height" value="0.05" units="cm"/>
      <inkml:brushProperty name="color" value="#FF0000"/>
    </inkml:brush>
  </inkml:definitions>
  <inkml:trace contextRef="#ctx0" brushRef="#br0">0 37 5929 0 0,'0'0'7494'0'0,"5"3"-6384"0"0,-1-1-848 0 0,0 0-1 0 0,0 0 1 0 0,1 0 0 0 0,-1-1 0 0 0,1 1 0 0 0,0-1 0 0 0,-1 0-1 0 0,8 0 1 0 0,-11-1-270 0 0,0 0 0 0 0,0 0 0 0 0,1 1-1 0 0,-1-1 1 0 0,0 0 0 0 0,1 0-1 0 0,-1-1 1 0 0,0 1 0 0 0,1 0 0 0 0,-1 0-1 0 0,0-1 1 0 0,1 1 0 0 0,-1 0 0 0 0,0-1-1 0 0,0 1 1 0 0,0-1 0 0 0,1 0 0 0 0,-1 1-1 0 0,0-1 1 0 0,0 0 0 0 0,0 0 0 0 0,0 0-1 0 0,0 0 1 0 0,0 0 0 0 0,-1 0 0 0 0,1 0-1 0 0,0 0 1 0 0,0 0 0 0 0,-1 0 0 0 0,1 0-1 0 0,0 0 1 0 0,-1-1 0 0 0,1 1 0 0 0,-1 0-1 0 0,0 0 1 0 0,1-1 0 0 0,-1 1 0 0 0,0 0-1 0 0,0-1 1 0 0,0-1 0 0 0,0 1 10 0 0,0 1 0 0 0,-1 0 0 0 0,1 0 0 0 0,-1 0-1 0 0,1 0 1 0 0,-1 0 0 0 0,1 0 0 0 0,-1 0 0 0 0,0 0 0 0 0,1 0 0 0 0,-1 0 0 0 0,0 0 0 0 0,0 0 0 0 0,0 1 0 0 0,0-1-1 0 0,1 0 1 0 0,-1 0 0 0 0,0 1 0 0 0,0-1 0 0 0,-1 1 0 0 0,1-1 0 0 0,0 1 0 0 0,0-1 0 0 0,0 1 0 0 0,0 0 0 0 0,0-1 0 0 0,0 1-1 0 0,-1 0 1 0 0,1 0 0 0 0,0 0 0 0 0,0 0 0 0 0,0 0 0 0 0,0 0 0 0 0,-1 0 0 0 0,-1 1 0 0 0,1-1 46 0 0,1 0 0 0 0,-1 0 0 0 0,0 0 0 0 0,0 0 0 0 0,1 1 0 0 0,-1-1 0 0 0,0 1 0 0 0,1-1-1 0 0,-1 1 1 0 0,0-1 0 0 0,1 1 0 0 0,-1 0 0 0 0,1 0 0 0 0,-1 0 0 0 0,1 0 0 0 0,-1 0 0 0 0,1 0 0 0 0,0 0 0 0 0,-1 1 0 0 0,1-1 0 0 0,0 0 0 0 0,0 1 0 0 0,0-1 0 0 0,-2 3 0 0 0,2 2 53 0 0,0 0 0 0 0,0 1-1 0 0,0-1 1 0 0,1 0 0 0 0,-1 0 0 0 0,1 0 0 0 0,1 0-1 0 0,-1 1 1 0 0,1-1 0 0 0,1 0 0 0 0,-1 0 0 0 0,1 0-1 0 0,2 6 1 0 0,-3-9-166 0 0,1-1-1 0 0,0 1 0 0 0,-1-1 1 0 0,1 0-1 0 0,0 1 1 0 0,0-1-1 0 0,0 0 1 0 0,0 0-1 0 0,1 0 1 0 0,-1-1-1 0 0,0 1 1 0 0,1-1-1 0 0,-1 1 0 0 0,1-1 1 0 0,0 0-1 0 0,-1 0 1 0 0,1 0-1 0 0,0 0 1 0 0,0 0-1 0 0,0 0 1 0 0,0-1-1 0 0,0 0 1 0 0,0 1-1 0 0,-1-1 0 0 0,1 0 1 0 0,0-1-1 0 0,0 1 1 0 0,0 0-1 0 0,0-1 1 0 0,3-1-1 0 0,43-13-3195 0 0,-19 1-4508 0 0,-20 10 2101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3.508"/>
    </inkml:context>
    <inkml:brush xml:id="br0">
      <inkml:brushProperty name="width" value="0.05" units="cm"/>
      <inkml:brushProperty name="height" value="0.05" units="cm"/>
      <inkml:brushProperty name="color" value="#FF0000"/>
    </inkml:brush>
  </inkml:definitions>
  <inkml:trace contextRef="#ctx0" brushRef="#br0">9 0 9597 0 0,'0'4'2541'0'0,"0"-3"-2479"0"0,-1 148 7597 0 0,-5-48-6417 0 0,5-18-3225 0 0,3-80 402 0 0,2-9-2507 0 0,3-14-5205 0 0,-7 13 5345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3.965"/>
    </inkml:context>
    <inkml:brush xml:id="br0">
      <inkml:brushProperty name="width" value="0.05" units="cm"/>
      <inkml:brushProperty name="height" value="0.05" units="cm"/>
      <inkml:brushProperty name="color" value="#FF0000"/>
    </inkml:brush>
  </inkml:definitions>
  <inkml:trace contextRef="#ctx0" brushRef="#br0">1 24 13581 0 0,'4'0'2644'0'0,"44"6"-479"0"0,-1 2-1 0 0,87 27 1 0 0,-110-28-2518 0 0,21 5 86 0 0,-43-12 18 0 0,-3-4-164 0 0,0-1 214 0 0,-1 0-1 0 0,0 1 1 0 0,1-1 0 0 0,-1 1-1 0 0,-1-1 1 0 0,1 1-1 0 0,-1 0 1 0 0,0 0 0 0 0,1 0-1 0 0,-5-4 1 0 0,4 5 128 0 0,1 0 1 0 0,0 0-1 0 0,-1 0 1 0 0,0 1-1 0 0,0-1 1 0 0,1 1-1 0 0,-2-1 0 0 0,1 1 1 0 0,0 0-1 0 0,0 0 1 0 0,-1 1-1 0 0,1-1 1 0 0,-1 1-1 0 0,-5-2 1 0 0,7 3 137 0 0,1 1-1 0 0,0 0 1 0 0,0 0 0 0 0,-1 0 0 0 0,1 0 0 0 0,0 0 0 0 0,0 0-1 0 0,0 0 1 0 0,0 1 0 0 0,0-1 0 0 0,1 0 0 0 0,-1 0 0 0 0,0 1-1 0 0,1-1 1 0 0,-1 0 0 0 0,0 1 0 0 0,1-1 0 0 0,0 1 0 0 0,-1-1 0 0 0,1 1-1 0 0,0-1 1 0 0,0 1 0 0 0,0-1 0 0 0,0 3 0 0 0,-4 42 994 0 0,4-40-985 0 0,0 9-24 0 0,1-1 0 0 0,0 1 0 0 0,5 27 0 0 0,-6-40-111 0 0,1 0 0 0 0,-1 0-1 0 0,0 0 1 0 0,1 0 0 0 0,0 0 0 0 0,-1 0 0 0 0,1 0 0 0 0,0 0 0 0 0,0 0 0 0 0,0 0 0 0 0,0 0 0 0 0,0-1 0 0 0,0 1 0 0 0,1 0 0 0 0,-1-1 0 0 0,1 1 0 0 0,-1-1 0 0 0,1 0 0 0 0,-1 1 0 0 0,1-1 0 0 0,0 0 0 0 0,0 0 0 0 0,0 0 0 0 0,-1 0 0 0 0,1 0 0 0 0,0-1 0 0 0,0 1 0 0 0,0 0 0 0 0,0-1 0 0 0,0 1 0 0 0,1-1 0 0 0,-1 0 0 0 0,0 0 0 0 0,0 0 0 0 0,0 0-1 0 0,0 0 1 0 0,2-1 0 0 0,-3 1-199 0 0,0-1 0 0 0,0 1 0 0 0,0-1 0 0 0,0 0 0 0 0,0 1-1 0 0,0-1 1 0 0,0 0 0 0 0,0 1 0 0 0,0-1 0 0 0,0 0 0 0 0,0 0-1 0 0,-1 0 1 0 0,1 0 0 0 0,0 0 0 0 0,-1 0 0 0 0,1 0-1 0 0,-1 0 1 0 0,1 0 0 0 0,-1 0 0 0 0,1-2 0 0 0,6-10-10537 0 0,-7 10 8105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4.404"/>
    </inkml:context>
    <inkml:brush xml:id="br0">
      <inkml:brushProperty name="width" value="0.05" units="cm"/>
      <inkml:brushProperty name="height" value="0.05" units="cm"/>
      <inkml:brushProperty name="color" value="#FF0000"/>
    </inkml:brush>
  </inkml:definitions>
  <inkml:trace contextRef="#ctx0" brushRef="#br0">59 40 6293 0 0,'0'0'11997'0'0,"-5"0"-11542"0"0,4 0-419 0 0,-1 0 0 0 0,1 0 0 0 0,0 0 0 0 0,-1 0 0 0 0,1 1 0 0 0,0-1 0 0 0,-1 0 0 0 0,1 1 0 0 0,0-1-1 0 0,-1 1 1 0 0,1-1 0 0 0,0 1 0 0 0,-1 0 0 0 0,1-1 0 0 0,0 1 0 0 0,0 0 0 0 0,0 0 0 0 0,0 0 0 0 0,0 0 0 0 0,0 0 0 0 0,0 0 0 0 0,-1 2 0 0 0,-15 36 373 0 0,15-34-403 0 0,1 1-1 0 0,-1-1 1 0 0,1 0 0 0 0,0 1-1 0 0,1-1 1 0 0,-1 1-1 0 0,1-1 1 0 0,0 1 0 0 0,1-1-1 0 0,0 6 1 0 0,0-9-8 0 0,-1-1 0 0 0,1 1 0 0 0,0-1-1 0 0,0 1 1 0 0,0-1 0 0 0,0 1 0 0 0,0-1 0 0 0,0 1 0 0 0,0-1 0 0 0,1 0 0 0 0,-1 0 0 0 0,0 1 0 0 0,1-1-1 0 0,-1 0 1 0 0,1 0 0 0 0,-1 0 0 0 0,1-1 0 0 0,0 1 0 0 0,-1 0 0 0 0,1-1 0 0 0,0 1 0 0 0,-1-1-1 0 0,1 1 1 0 0,0-1 0 0 0,0 0 0 0 0,-1 0 0 0 0,1 0 0 0 0,0 0 0 0 0,0 0 0 0 0,0 0 0 0 0,-1 0 0 0 0,1 0-1 0 0,0-1 1 0 0,3 0 0 0 0,3-1-9 0 0,-1 0 1 0 0,1 0-1 0 0,0 0 0 0 0,-1-1 1 0 0,0 0-1 0 0,1-1 0 0 0,-1 0 1 0 0,0 0-1 0 0,-1 0 0 0 0,1-1 1 0 0,-1 0-1 0 0,6-6 0 0 0,-9 9-40 0 0,-1-1 1 0 0,1 1-1 0 0,-1-1 0 0 0,0 0 0 0 0,0 1 0 0 0,0-1 1 0 0,-1 0-1 0 0,1 0 0 0 0,0 0 0 0 0,-1 0 0 0 0,0-1 1 0 0,0 1-1 0 0,0 0 0 0 0,0 0 0 0 0,-1-1 0 0 0,1 1 1 0 0,-1-1-1 0 0,0 1 0 0 0,0 0 0 0 0,0-1 0 0 0,0 1 0 0 0,-1-1 1 0 0,1 1-1 0 0,-1 0 0 0 0,0-1 0 0 0,0 1 0 0 0,0 0 1 0 0,0 0-1 0 0,-1 0 0 0 0,1 0 0 0 0,-3-4 0 0 0,2 4 97 0 0,0 1-1 0 0,0 0 0 0 0,0 0 1 0 0,0 0-1 0 0,0 0 0 0 0,0 0 1 0 0,-1 0-1 0 0,1 0 0 0 0,0 1 1 0 0,-1-1-1 0 0,0 1 1 0 0,1 0-1 0 0,-1 0 0 0 0,0 0 1 0 0,0 0-1 0 0,1 0 0 0 0,-1 0 1 0 0,0 1-1 0 0,0 0 0 0 0,0-1 1 0 0,0 1-1 0 0,0 0 0 0 0,0 0 1 0 0,0 1-1 0 0,0-1 0 0 0,0 1 1 0 0,1-1-1 0 0,-1 1 0 0 0,-4 2 1 0 0,0-1-179 0 0,0 0 1 0 0,0 1-1 0 0,1 0 1 0 0,0 1 0 0 0,-1 0-1 0 0,1 0 1 0 0,1 0-1 0 0,-1 0 1 0 0,1 1 0 0 0,-1 0-1 0 0,-4 6 1 0 0,6 4-1767 0 0,4-8-1850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3.329"/>
    </inkml:context>
    <inkml:brush xml:id="br0">
      <inkml:brushProperty name="width" value="0.1" units="cm"/>
      <inkml:brushProperty name="height" value="0.1" units="cm"/>
    </inkml:brush>
  </inkml:definitions>
  <inkml:trace contextRef="#ctx0" brushRef="#br0">52 0 3952 0 0,'0'0'10189'0'0,"1"5"-8979"0"0,0 21-371 0 0,0 0-1 0 0,-2-1 0 0 0,-2 1 1 0 0,0-1-1 0 0,-1 0 0 0 0,-10 30 1 0 0,-6 51-535 0 0,17-93-1087 0 0,-3 31 1016 0 0,11-26-4008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4.891"/>
    </inkml:context>
    <inkml:brush xml:id="br0">
      <inkml:brushProperty name="width" value="0.05" units="cm"/>
      <inkml:brushProperty name="height" value="0.05" units="cm"/>
      <inkml:brushProperty name="color" value="#FF0000"/>
    </inkml:brush>
  </inkml:definitions>
  <inkml:trace contextRef="#ctx0" brushRef="#br0">0 129 5076 0 0,'0'0'8923'0'0,"17"-2"-7565"0"0,-21-115 3474 0 0,4 117-4839 0 0,0-1 0 0 0,0 1 1 0 0,0-1-1 0 0,0 1 0 0 0,0-1 0 0 0,0 1 0 0 0,1 0 0 0 0,-1-1 0 0 0,0 1 0 0 0,0-1 0 0 0,0 1 0 0 0,1 0 1 0 0,-1-1-1 0 0,0 1 0 0 0,1 0 0 0 0,-1-1 0 0 0,0 1 0 0 0,1 0 0 0 0,-1-1 0 0 0,0 1 0 0 0,1 0 1 0 0,-1 0-1 0 0,0-1 0 0 0,1 1 0 0 0,-1 0 0 0 0,1 0 0 0 0,-1 0 0 0 0,1 0 0 0 0,-1-1 0 0 0,0 1 1 0 0,1 0-1 0 0,-1 0 0 0 0,1 0 0 0 0,-1 0 0 0 0,1 0 0 0 0,-1 0 0 0 0,1 0 0 0 0,0 1 0 0 0,5 0-28 0 0,19 12-202 0 0,5 5-963 0 0,-29-18 929 0 0,0 1 1 0 0,0-1 0 0 0,0 0 0 0 0,0 1-1 0 0,0-1 1 0 0,0 0 0 0 0,0 0 0 0 0,1 1-1 0 0,-1-1 1 0 0,0 0 0 0 0,0 0 0 0 0,0 0-1 0 0,0 0 1 0 0,0-1 0 0 0,0 1 0 0 0,0 0-1 0 0,0 0 1 0 0,0 0 0 0 0,0-1 0 0 0,0 1-1 0 0,0-1 1 0 0,0 1 0 0 0,2-2 0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5.844"/>
    </inkml:context>
    <inkml:brush xml:id="br0">
      <inkml:brushProperty name="width" value="0.05" units="cm"/>
      <inkml:brushProperty name="height" value="0.05" units="cm"/>
      <inkml:brushProperty name="color" value="#FF0000"/>
    </inkml:brush>
  </inkml:definitions>
  <inkml:trace contextRef="#ctx0" brushRef="#br0">206 264 3344 0 0,'0'0'9787'0'0,"-6"0"-9016"0"0,-13 1 428 0 0,-1 0 0 0 0,1 0-1 0 0,-25 7 1 0 0,38-7-1083 0 0,0 1 1 0 0,0-1-1 0 0,0 1 1 0 0,1 0-1 0 0,-1 0 0 0 0,1 1 1 0 0,-1 0-1 0 0,1 0 1 0 0,0 0-1 0 0,0 1 0 0 0,0-1 1 0 0,1 1-1 0 0,-1 0 1 0 0,1 1-1 0 0,0-1 0 0 0,-3 6 1 0 0,5-7-132 0 0,1 0-1 0 0,0-1 1 0 0,0 1 0 0 0,0 0 0 0 0,1 0-1 0 0,-1 0 1 0 0,1 0 0 0 0,-1 0-1 0 0,1 0 1 0 0,0 1 0 0 0,0-1 0 0 0,1 0-1 0 0,-1 0 1 0 0,1 0 0 0 0,-1 0 0 0 0,1 0-1 0 0,0 0 1 0 0,0-1 0 0 0,0 1-1 0 0,1 0 1 0 0,-1 0 0 0 0,0-1 0 0 0,1 1-1 0 0,0 0 1 0 0,0-1 0 0 0,0 0 0 0 0,0 1-1 0 0,0-1 1 0 0,0 0 0 0 0,1 0-1 0 0,2 2 1 0 0,-2-1-85 0 0,0-1 0 0 0,0 0 0 0 0,0 0 0 0 0,0 0-1 0 0,0 0 1 0 0,1 0 0 0 0,-1-1 0 0 0,1 1 0 0 0,-1-1 0 0 0,1 0 0 0 0,-1 0 0 0 0,1 0-1 0 0,0-1 1 0 0,-1 1 0 0 0,1-1 0 0 0,0 0 0 0 0,-1 0 0 0 0,1 0 0 0 0,0 0 0 0 0,0-1-1 0 0,-1 0 1 0 0,1 1 0 0 0,-1-1 0 0 0,1-1 0 0 0,-1 1 0 0 0,4-2 0 0 0,7-7 109 0 0,-1 0 1 0 0,0 0-1 0 0,-1-2 1 0 0,0 0-1 0 0,-1 0 1 0 0,0-1-1 0 0,-1 0 1 0 0,-1 0-1 0 0,0-2 1 0 0,0 1-1 0 0,10-28 1 0 0,-10 19-93 0 0,-1-1 1 0 0,0-1-1 0 0,-2 1 1 0 0,-1-1-1 0 0,-2 0 1 0 0,0 0-1 0 0,-1-27 1 0 0,-8 27 502 0 0,6 24-411 0 0,0 1 0 0 0,-1-1-1 0 0,1 1 1 0 0,0-1 0 0 0,0 1 0 0 0,0-1-1 0 0,-1 1 1 0 0,1-1 0 0 0,0 1-1 0 0,-1 0 1 0 0,1-1 0 0 0,0 1 0 0 0,-1-1-1 0 0,1 1 1 0 0,-1 0 0 0 0,1-1-1 0 0,0 1 1 0 0,-1 0 0 0 0,1-1 0 0 0,-1 1-1 0 0,1 0 1 0 0,-1 0 0 0 0,1 0 0 0 0,-1-1-1 0 0,1 1 1 0 0,-1 0 0 0 0,1 0-1 0 0,-1 0 1 0 0,1 0 0 0 0,-1 0 0 0 0,0 0-1 0 0,1 0 1 0 0,-1 0 0 0 0,1 0-1 0 0,-1 0 1 0 0,1 0 0 0 0,-1 0 0 0 0,1 0-1 0 0,-1 1 1 0 0,-9 43 1416 0 0,1 13-525 0 0,4-1 0 0 0,2 94 0 0 0,3-125-802 0 0,0-18-126 0 0,0 0 0 0 0,0 0-1 0 0,1 0 1 0 0,0 0 0 0 0,3 8 0 0 0,-4-13-66 0 0,1-1 1 0 0,-1 0 0 0 0,1 1 0 0 0,-1-1 0 0 0,1 0 0 0 0,-1 0 0 0 0,1 1 0 0 0,0-1 0 0 0,0 0 0 0 0,0 0 0 0 0,0 0 0 0 0,0 0 0 0 0,0 0 0 0 0,0 0-1 0 0,0 0 1 0 0,0 0 0 0 0,0 0 0 0 0,0 0 0 0 0,1-1 0 0 0,-1 1 0 0 0,0-1 0 0 0,0 1 0 0 0,1-1 0 0 0,-1 1 0 0 0,0-1 0 0 0,1 1 0 0 0,-1-1-1 0 0,1 0 1 0 0,-1 0 0 0 0,1 0 0 0 0,-1 0 0 0 0,2 0 0 0 0,7-7-3432 0 0,0-10-6140 0 0,-9 11 4170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6.305"/>
    </inkml:context>
    <inkml:brush xml:id="br0">
      <inkml:brushProperty name="width" value="0.05" units="cm"/>
      <inkml:brushProperty name="height" value="0.05" units="cm"/>
      <inkml:brushProperty name="color" value="#FF0000"/>
    </inkml:brush>
  </inkml:definitions>
  <inkml:trace contextRef="#ctx0" brushRef="#br0">9 247 7917 0 0,'0'0'7892'0'0,"-4"23"-5867"0"0,4-12-1297 0 0,-5 1-728 0 0,5 1 0 0 0,0 0 452 0 0,0-3-184 0 0,0-3-268 0 0,0-3-72 0 0,0 0-332 0 0,5-3-116 0 0,-1-1-408 0 0,-4-5-2801 0 0,4 0-919 0 0,5-15-3861 0 0</inkml:trace>
  <inkml:trace contextRef="#ctx0" brushRef="#br0" timeOffset="1">43 0 5473 0 0,'0'0'10941'0'0,"-5"23"-11222"0"0,5-15-207 0 0,0-1-432 0 0,-4 0-540 0 0,4-3-1232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7.232"/>
    </inkml:context>
    <inkml:brush xml:id="br0">
      <inkml:brushProperty name="width" value="0.05" units="cm"/>
      <inkml:brushProperty name="height" value="0.05" units="cm"/>
      <inkml:brushProperty name="color" value="#FF0000"/>
    </inkml:brush>
  </inkml:definitions>
  <inkml:trace contextRef="#ctx0" brushRef="#br0">85 0 2840 0 0,'0'0'10005'0'0,"-4"2"-9082"0"0,-75 30 4504 0 0,78-31-5442 0 0,1-1 0 0 0,0 1-1 0 0,0-1 1 0 0,0 1 0 0 0,-1-1 0 0 0,1 1 0 0 0,0 0-1 0 0,0-1 1 0 0,0 1 0 0 0,0 0 0 0 0,0-1-1 0 0,0 1 1 0 0,0-1 0 0 0,0 1 0 0 0,0 0 0 0 0,1-1-1 0 0,-1 1 1 0 0,0-1 0 0 0,0 1 0 0 0,0-1 0 0 0,1 1-1 0 0,-1 0 1 0 0,0-1 0 0 0,1 1 0 0 0,-1-1-1 0 0,0 1 1 0 0,1-1 0 0 0,-1 1 0 0 0,1-1 0 0 0,-1 0-1 0 0,1 1 1 0 0,-1-1 0 0 0,1 0 0 0 0,-1 1-1 0 0,1-1 1 0 0,-1 0 0 0 0,1 1 0 0 0,-1-1 0 0 0,2 0-1 0 0,20 16-394 0 0,-19-15 339 0 0,-1 1 0 0 0,1-1 0 0 0,-1 0 0 0 0,1 1 0 0 0,-1-1 0 0 0,1-1 0 0 0,0 1-1 0 0,0 0 1 0 0,-1-1 0 0 0,1 1 0 0 0,0-1 0 0 0,0 0 0 0 0,0 0 0 0 0,0 0 0 0 0,-1 0-1 0 0,1 0 1 0 0,0-1 0 0 0,0 1 0 0 0,0-1 0 0 0,-1 0 0 0 0,1 1 0 0 0,0-1 0 0 0,-1-1 0 0 0,1 1-1 0 0,-1 0 1 0 0,1-1 0 0 0,-1 1 0 0 0,0-1 0 0 0,0 0 0 0 0,1 0 0 0 0,-1 0 0 0 0,0 0-1 0 0,-1 0 1 0 0,1 0 0 0 0,0 0 0 0 0,-1-1 0 0 0,1 1 0 0 0,-1-1 0 0 0,1 1 0 0 0,-1-1 0 0 0,0 1-1 0 0,0-1 1 0 0,-1 0 0 0 0,1 1 0 0 0,0-1 0 0 0,-1 0 0 0 0,1-4 0 0 0,-1 8 373 0 0,0 15 226 0 0,1 0 1 0 0,0 0-1 0 0,4 16 1 0 0,-4-29-591 0 0,0 1-1 0 0,0-1 1 0 0,0 1 0 0 0,0-1-1 0 0,1 0 1 0 0,-1 0-1 0 0,1 0 1 0 0,0 0 0 0 0,0 0-1 0 0,3 4 1 0 0,-4-6 58 0 0,0 0 0 0 0,0-1 0 0 0,0 1 0 0 0,0 0 0 0 0,0-1 0 0 0,1 1 0 0 0,-1-1 0 0 0,0 1 0 0 0,0-1 0 0 0,0 1-1 0 0,1-1 1 0 0,-1 0 0 0 0,0 0 0 0 0,0 1 0 0 0,1-1 0 0 0,-1 0 0 0 0,0 0 0 0 0,1 0 0 0 0,-1-1 0 0 0,0 1 0 0 0,0 0 0 0 0,1 0 0 0 0,-1-1 0 0 0,0 1 0 0 0,0-1 0 0 0,0 1 0 0 0,0-1 0 0 0,1 1 0 0 0,0-2-1 0 0,3-1 70 0 0,-1 0 0 0 0,1 0 0 0 0,-1-1-1 0 0,0 0 1 0 0,0 0 0 0 0,0 0 0 0 0,0 0-1 0 0,-1-1 1 0 0,1 1 0 0 0,-1-1 0 0 0,4-9-1 0 0,-5 9-471 0 0,0 1-1 0 0,0-1 1 0 0,0 0-1 0 0,-1 1 0 0 0,0-1 1 0 0,0 0-1 0 0,0 0 1 0 0,-1-5-1 0 0,-9 22-6553 0 0,2-5 2038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8.001"/>
    </inkml:context>
    <inkml:brush xml:id="br0">
      <inkml:brushProperty name="width" value="0.05" units="cm"/>
      <inkml:brushProperty name="height" value="0.05" units="cm"/>
      <inkml:brushProperty name="color" value="#FF0000"/>
    </inkml:brush>
  </inkml:definitions>
  <inkml:trace contextRef="#ctx0" brushRef="#br0">9 29 1108 0 0,'0'0'17639'0'0,"-1"3"-17030"0"0,-6 53 498 0 0,7-56-1108 0 0,0 1 0 0 0,0-1 0 0 0,0 0 0 0 0,0 0 0 0 0,0 0 0 0 0,0 0 0 0 0,0 1 0 0 0,0-1 0 0 0,0 0 0 0 0,1 0 0 0 0,-1 0 0 0 0,0 0 0 0 0,0 0 0 0 0,0 0 0 0 0,0 1 0 0 0,0-1 0 0 0,1 0 0 0 0,-1 0 0 0 0,0 0 0 0 0,0 0 0 0 0,0 0 0 0 0,0 0 0 0 0,1 0 0 0 0,-1 0 0 0 0,0 0 0 0 0,0 0 0 0 0,0 0 0 0 0,1 0 0 0 0,-1 0 0 0 0,0 0 0 0 0,0 0 0 0 0,0 0 0 0 0,0 0 0 0 0,1 0 0 0 0,-1 0 0 0 0,0 0 0 0 0,0 0 0 0 0,0 0 0 0 0,1 0 0 0 0,-1 0 0 0 0,0 0 0 0 0,0-1 0 0 0,0 1 0 0 0,0 0 0 0 0,0 0 0 0 0,1 0 0 0 0,-1 0 0 0 0,0 0 0 0 0,0 0 0 0 0,0-1 0 0 0,0 1 0 0 0,0 0 0 0 0,0 0 0 0 0,12-9 0 0 0,-10 8 4 0 0,11-22 8 0 0,-11 19-20 0 0,0 0-1 0 0,0 0 1 0 0,0 0 0 0 0,0 0-1 0 0,1 1 1 0 0,-1-1 0 0 0,1 1-1 0 0,0 0 1 0 0,0 0 0 0 0,6-5-1 0 0,-9 8-87 0 0,14 19 222 0 0,-12-8 135 0 0,11 34-115 0 0,-12-44-168 0 0,-1 0 0 0 0,1 1-1 0 0,-1-1 1 0 0,1 0 0 0 0,-1 1 0 0 0,1-1 0 0 0,0 0 0 0 0,0 0 0 0 0,-1 0 0 0 0,1 0 0 0 0,0 1-1 0 0,0-1 1 0 0,0 0 0 0 0,0-1 0 0 0,0 1 0 0 0,1 0 0 0 0,-1 0 0 0 0,0 0 0 0 0,0-1-1 0 0,0 1 1 0 0,1 0 0 0 0,-1-1 0 0 0,0 1 0 0 0,2-1 0 0 0,0-1-5 0 0,0 0 0 0 0,-1 0 0 0 0,0 0 1 0 0,1 0-1 0 0,-1-1 0 0 0,0 0 0 0 0,0 1 0 0 0,0-1 0 0 0,0 0 1 0 0,0 0-1 0 0,0 0 0 0 0,0 0 0 0 0,0 0 0 0 0,-1 0 0 0 0,1-1 1 0 0,-1 1-1 0 0,0 0 0 0 0,2-5 0 0 0,14-18-622 0 0,-6 14 456 0 0,19-17-371 0 0,-29 27 591 0 0,0 0 1 0 0,0 0-1 0 0,1 0 1 0 0,-1 0-1 0 0,0 1 1 0 0,1-1-1 0 0,-1 1 1 0 0,1-1-1 0 0,-1 1 1 0 0,0-1-1 0 0,1 1 1 0 0,-1 0-1 0 0,1-1 1 0 0,0 1-1 0 0,-1 0 1 0 0,1 0-1 0 0,-1 0 1 0 0,1 1 0 0 0,-1-1-1 0 0,1 0 1 0 0,2 1-1 0 0,-2 1 123 0 0,0 1 1 0 0,0-1-1 0 0,0 1 0 0 0,-1 0 1 0 0,1-1-1 0 0,-1 1 0 0 0,0 0 1 0 0,1 0-1 0 0,-1 0 0 0 0,0 0 1 0 0,-1 0-1 0 0,1 0 0 0 0,-1 0 1 0 0,1 0-1 0 0,-1 4 0 0 0,3 9 482 0 0,2 3-265 0 0,-5-14-378 0 0,1 1 0 0 0,1 0 0 0 0,-1-1 0 0 0,1 1 0 0 0,0-1-1 0 0,5 9 1 0 0,-7-13-101 0 0,0-1 1 0 0,1 1-1 0 0,-1-1 0 0 0,1 1 0 0 0,0 0 0 0 0,-1-1 0 0 0,1 1 1 0 0,-1-1-1 0 0,1 1 0 0 0,0-1 0 0 0,-1 0 0 0 0,1 1 0 0 0,0-1 0 0 0,0 0 1 0 0,-1 1-1 0 0,1-1 0 0 0,0 0 0 0 0,0 0 0 0 0,0 0 0 0 0,-1 0 1 0 0,2 1-1 0 0,0-2-277 0 0,0 1 1 0 0,-1-1-1 0 0,1 1 1 0 0,0-1-1 0 0,0 1 1 0 0,-1-1-1 0 0,1 0 1 0 0,0 0-1 0 0,-1 0 1 0 0,1 0-1 0 0,-1 0 1 0 0,0 0-1 0 0,3-2 1 0 0,12-14-9040 0 0,-11 9 5157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8.452"/>
    </inkml:context>
    <inkml:brush xml:id="br0">
      <inkml:brushProperty name="width" value="0.05" units="cm"/>
      <inkml:brushProperty name="height" value="0.05" units="cm"/>
      <inkml:brushProperty name="color" value="#FF0000"/>
    </inkml:brush>
  </inkml:definitions>
  <inkml:trace contextRef="#ctx0" brushRef="#br0">27 61 8157 0 0,'0'0'6668'0'0,"5"3"-5494"0"0,1-1-853 0 0,-1-1 1 0 0,1 0 0 0 0,0 1 0 0 0,-1-2-1 0 0,1 1 1 0 0,9-1 0 0 0,-14 0-331 0 0,0 1 0 0 0,0-1 0 0 0,0 0 0 0 0,0 0 1 0 0,0 0-1 0 0,0 0 0 0 0,0 0 0 0 0,0 0 0 0 0,0-1 1 0 0,0 1-1 0 0,0 0 0 0 0,0-1 0 0 0,0 1 0 0 0,0 0 1 0 0,0-1-1 0 0,0 1 0 0 0,0-1 0 0 0,0 1 0 0 0,0-1 1 0 0,0 0-1 0 0,0 1 0 0 0,-1-1 0 0 0,1 0 0 0 0,0 0 1 0 0,0 0-1 0 0,-1 1 0 0 0,1-1 0 0 0,-1 0 0 0 0,1 0 1 0 0,-1 0-1 0 0,1 0 0 0 0,-1 0 0 0 0,1 0 0 0 0,-1 0 1 0 0,0 0-1 0 0,0 0 0 0 0,1 0 0 0 0,-1 0 0 0 0,0 0 1 0 0,0 0-1 0 0,0-1 0 0 0,0 1 0 0 0,0 0 0 0 0,-1 0 1 0 0,1 0-1 0 0,0 0 0 0 0,0 0 0 0 0,-1 0 0 0 0,1 0 1 0 0,0 0-1 0 0,-1 0 0 0 0,0-1 0 0 0,0 0 34 0 0,1 0 0 0 0,-1 0 0 0 0,0 1 0 0 0,0-1 0 0 0,0 0 0 0 0,0 0 1 0 0,0 1-1 0 0,0-1 0 0 0,-1 1 0 0 0,1-1 0 0 0,-1 1 0 0 0,1-1 0 0 0,-1 1 0 0 0,1 0 0 0 0,-1 0 0 0 0,0 0 0 0 0,1 0 0 0 0,-1 0 0 0 0,0 0 0 0 0,0 0 0 0 0,0 0 0 0 0,0 1 0 0 0,0-1 0 0 0,0 1 0 0 0,0-1 0 0 0,0 1 0 0 0,0 0 0 0 0,0 0 0 0 0,0 0 0 0 0,0 0 0 0 0,0 0 0 0 0,0 1 0 0 0,0-1 0 0 0,0 0 0 0 0,0 1 0 0 0,0 0 0 0 0,0-1 0 0 0,0 1 0 0 0,1 0 1 0 0,-1 0-1 0 0,0 0 0 0 0,0 0 0 0 0,1 0 0 0 0,-1 0 0 0 0,1 1 0 0 0,-1-1 0 0 0,1 1 0 0 0,-1-1 0 0 0,1 1 0 0 0,0-1 0 0 0,0 1 0 0 0,0 0 0 0 0,0-1 0 0 0,0 1 0 0 0,0 0 0 0 0,-1 2 0 0 0,-1 4 37 0 0,0-1 1 0 0,0 0-1 0 0,1 1 0 0 0,0 0 1 0 0,1 0-1 0 0,-1 0 0 0 0,2 0 1 0 0,-1-1-1 0 0,1 1 0 0 0,0 0 1 0 0,2 10-1 0 0,-2-16-113 0 0,0 1 0 0 0,1 0 1 0 0,0-1-1 0 0,-1 1 0 0 0,1 0 0 0 0,0-1 0 0 0,0 1 1 0 0,1-1-1 0 0,-1 1 0 0 0,1-1 0 0 0,-1 0 1 0 0,1 1-1 0 0,-1-1 0 0 0,1 0 0 0 0,0 0 0 0 0,0 0 1 0 0,0-1-1 0 0,1 1 0 0 0,-1 0 0 0 0,0-1 1 0 0,1 1-1 0 0,-1-1 0 0 0,0 0 0 0 0,1 0 0 0 0,0 0 1 0 0,-1 0-1 0 0,1 0 0 0 0,0-1 0 0 0,-1 1 1 0 0,1-1-1 0 0,0 1 0 0 0,0-1 0 0 0,-1 0 0 0 0,7-1 1 0 0,3 0-631 0 0,0-1 1 0 0,0 0 0 0 0,0-1-1 0 0,0 0 1 0 0,0-1 0 0 0,20-10 0 0 0,-23 9-1281 0 0,1 0 1 0 0,-1-1-1 0 0,0 0 1 0 0,12-11 0 0 0,-11 6-514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8.911"/>
    </inkml:context>
    <inkml:brush xml:id="br0">
      <inkml:brushProperty name="width" value="0.05" units="cm"/>
      <inkml:brushProperty name="height" value="0.05" units="cm"/>
      <inkml:brushProperty name="color" value="#FF0000"/>
    </inkml:brush>
  </inkml:definitions>
  <inkml:trace contextRef="#ctx0" brushRef="#br0">54 0 8929 0 0,'0'6'5367'0'0,"-22"120"-236"0"0,12-78-4153 0 0,2 0 0 0 0,-3 69-1 0 0,11-108-592 0 0,-3-5-3351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9.368"/>
    </inkml:context>
    <inkml:brush xml:id="br0">
      <inkml:brushProperty name="width" value="0.05" units="cm"/>
      <inkml:brushProperty name="height" value="0.05" units="cm"/>
      <inkml:brushProperty name="color" value="#FF0000"/>
    </inkml:brush>
  </inkml:definitions>
  <inkml:trace contextRef="#ctx0" brushRef="#br0">1 1 16025 0 0,'0'0'4570'0'0,"4"4"-4430"0"0,4 2-14 0 0,0 0-1 0 0,0-1 0 0 0,1 0 0 0 0,-1 0 1 0 0,1-1-1 0 0,0 0 0 0 0,0 0 1 0 0,1-1-1 0 0,-1-1 0 0 0,1 1 0 0 0,-1-2 1 0 0,1 1-1 0 0,17 0 0 0 0,-8-2-528 0 0,1 0 1 0 0,26-3-1 0 0,-30 0-1196 0 0,0 0 1 0 0,27-9 0 0 0,-28 4-2598 0 0,-12-1-3022 0 0,-3 3 2534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0:59.851"/>
    </inkml:context>
    <inkml:brush xml:id="br0">
      <inkml:brushProperty name="width" value="0.05" units="cm"/>
      <inkml:brushProperty name="height" value="0.05" units="cm"/>
      <inkml:brushProperty name="color" value="#FF0000"/>
    </inkml:brush>
  </inkml:definitions>
  <inkml:trace contextRef="#ctx0" brushRef="#br0">73 61 5288 0 0,'0'0'6014'0'0,"5"2"-4045"0"0,66 25 1453 0 0,-84-54-5138 0 0,-2 16 1507 0 0,0 1 0 0 0,-1 0 0 0 0,-1 1 0 0 0,-28-11 0 0 0,44 19 282 0 0,0 1 0 0 0,1 0 0 0 0,-1-1 0 0 0,1 1 0 0 0,-1 0 0 0 0,0 0 0 0 0,1 0 0 0 0,-1-1 0 0 0,0 1 0 0 0,0 0 0 0 0,1 0 0 0 0,-1 0 0 0 0,0 0 0 0 0,1 0 1 0 0,-1 0-1 0 0,0 0 0 0 0,1 0 0 0 0,-1 0 0 0 0,0 1 0 0 0,1-1 0 0 0,-1 0 0 0 0,0 0 0 0 0,1 1 0 0 0,-1-1 0 0 0,0 0 0 0 0,1 1 0 0 0,-1-1 0 0 0,1 0 0 0 0,-1 1 0 0 0,1-1 0 0 0,-1 1 0 0 0,0 0 0 0 0,-5 27 1054 0 0,15 36-399 0 0,-8-59-593 0 0,0-1-352 0 0,1 9 310 0 0,1 0 1 0 0,1 0 0 0 0,0-1 0 0 0,8 19 0 0 0,-10-28-282 0 0,-1-1 0 0 0,0 0 1 0 0,1 1-1 0 0,0-1 0 0 0,0 0 1 0 0,-1 0-1 0 0,1 0 0 0 0,0 0 1 0 0,1 0-1 0 0,-1 0 0 0 0,5 2 1 0 0,-5-3-249 0 0,-1 0 1 0 0,1-1 0 0 0,0 1-1 0 0,0-1 1 0 0,0 1 0 0 0,0-1-1 0 0,0 0 1 0 0,1 0 0 0 0,-1 0-1 0 0,0 0 1 0 0,0 0 0 0 0,0 0-1 0 0,0-1 1 0 0,0 1-1 0 0,0-1 1 0 0,0 1 0 0 0,0-1-1 0 0,2-1 1 0 0,4-2-6177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00.304"/>
    </inkml:context>
    <inkml:brush xml:id="br0">
      <inkml:brushProperty name="width" value="0.05" units="cm"/>
      <inkml:brushProperty name="height" value="0.05" units="cm"/>
      <inkml:brushProperty name="color" value="#FF0000"/>
    </inkml:brush>
  </inkml:definitions>
  <inkml:trace contextRef="#ctx0" brushRef="#br0">42 150 3132 0 0,'0'0'6038'0'0,"-4"0"-6581"0"0,3 0 48 0 0,-25 0 1656 0 0,15-2-79 0 0,14-2-923 0 0,-3 4-4 0 0,1 0-1 0 0,-1 0 1 0 0,0 0 0 0 0,1 0 0 0 0,-1 0 0 0 0,0 0 0 0 0,0 0 0 0 0,1 1 0 0 0,-1-1 0 0 0,0 0-1 0 0,1 0 1 0 0,-1 0 0 0 0,0 0 0 0 0,0 0 0 0 0,1 1 0 0 0,-1-1 0 0 0,0 0 0 0 0,0 0 0 0 0,1 0 0 0 0,-1 1-1 0 0,0-1 1 0 0,0 0 0 0 0,0 0 0 0 0,1 1 0 0 0,-1-1 0 0 0,0 0 0 0 0,0 0 0 0 0,0 1 0 0 0,0-1 0 0 0,0 0-1 0 0,0 1 1 0 0,0-1 0 0 0,0 0 0 0 0,1 0 0 0 0,-1 1 0 0 0,0-1 0 0 0,0 0 0 0 0,0 1 0 0 0,0-1-1 0 0,0 0 1 0 0,-1 1 0 0 0,2 26 1647 0 0,-8 23-1727 0 0,15-67 99 0 0,1-26-382 0 0,-9 34 26 0 0,-1-10 15 0 0,2-1 0 0 0,5-36 0 0 0,-5 53 265 0 0,-1 0 0 0 0,1-1 0 0 0,0 1 0 0 0,-1 0 0 0 0,1 0 0 0 0,1 0 0 0 0,-1 0-1 0 0,0 0 1 0 0,1 0 0 0 0,-1 0 0 0 0,1 1 0 0 0,0-1 0 0 0,0 0 0 0 0,0 1 0 0 0,0 0 0 0 0,1-1 0 0 0,-1 1 0 0 0,1 0 0 0 0,-1 0 0 0 0,1 0 0 0 0,0 1-1 0 0,0-1 1 0 0,0 0 0 0 0,5-1 0 0 0,-6 3-69 0 0,1 1 0 0 0,-1-1 0 0 0,0 1 0 0 0,0 0 0 0 0,0 0 0 0 0,0 0 1 0 0,-1 0-1 0 0,1 0 0 0 0,0 0 0 0 0,0 0 0 0 0,-1 1 0 0 0,1-1 0 0 0,-1 1 0 0 0,1-1 0 0 0,-1 1 0 0 0,1 0 0 0 0,-1-1 0 0 0,0 1 0 0 0,0 0 0 0 0,0 0 0 0 0,0 0 0 0 0,0 0 0 0 0,0 0 0 0 0,0 2 0 0 0,0-1-101 0 0,1 0-1 0 0,0 0 1 0 0,-1 0 0 0 0,1 0-1 0 0,0-1 1 0 0,0 1-1 0 0,0-1 1 0 0,1 1-1 0 0,-1-1 1 0 0,5 3 0 0 0,8 1-1527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4.001"/>
    </inkml:context>
    <inkml:brush xml:id="br0">
      <inkml:brushProperty name="width" value="0.1" units="cm"/>
      <inkml:brushProperty name="height" value="0.1" units="cm"/>
    </inkml:brush>
  </inkml:definitions>
  <inkml:trace contextRef="#ctx0" brushRef="#br0">10 1 8401 0 0,'0'0'5576'0'0,"-2"4"-5648"0"0,1-3 137 0 0,0 0-1 0 0,0 1 0 0 0,1-1 1 0 0,-1 0-1 0 0,0 0 1 0 0,1 1-1 0 0,-1-1 1 0 0,1 0-1 0 0,0 1 0 0 0,-1-1 1 0 0,1 1-1 0 0,0-1 1 0 0,0 0-1 0 0,0 1 0 0 0,0-1 1 0 0,0 1-1 0 0,0-1 1 0 0,0 0-1 0 0,0 1 0 0 0,1-1 1 0 0,-1 0-1 0 0,1 2 1 0 0,1-1 25 0 0,-1 0 1 0 0,0 0-1 0 0,1-1 1 0 0,0 1-1 0 0,-1-1 1 0 0,1 1-1 0 0,0-1 1 0 0,0 0-1 0 0,0 0 1 0 0,0 0 0 0 0,0 0-1 0 0,0 0 1 0 0,0 0-1 0 0,0 0 1 0 0,0-1-1 0 0,0 1 1 0 0,1-1-1 0 0,2 1 1 0 0,18 1-78 0 0,1-1 1 0 0,-1 0-1 0 0,0-2 1 0 0,46-7-1 0 0,-47 5-619 0 0,0 0 0 0 0,0 1 0 0 0,0 2 0 0 0,1 0 1 0 0,35 5-1 0 0,-47-1-502 0 0,-11 1 1245 0 0,-17 5 2262 0 0,15-10-2216 0 0,1 0-1 0 0,-1 1 1 0 0,1 0-1 0 0,-1-1 1 0 0,1 1-1 0 0,-1 0 1 0 0,1 0-1 0 0,0 0 1 0 0,-1 0-1 0 0,1 0 1 0 0,0 0 0 0 0,0 0-1 0 0,0 0 1 0 0,0 0-1 0 0,-2 3 1 0 0,3 3-110 0 0,1 0 1 0 0,-1 1 0 0 0,1-1 0 0 0,0 0-1 0 0,1 0 1 0 0,-1 0 0 0 0,2 0-1 0 0,-1 0 1 0 0,1 0 0 0 0,4 8 0 0 0,-6-13-108 0 0,1 0 1 0 0,0 1 0 0 0,0-1 0 0 0,0 0 0 0 0,0 0 0 0 0,0 0 0 0 0,0 0 0 0 0,1 0 0 0 0,-1 0-1 0 0,1-1 1 0 0,-1 1 0 0 0,1-1 0 0 0,-1 0 0 0 0,1 0 0 0 0,0 0 0 0 0,0 0 0 0 0,0 0-1 0 0,0 0 1 0 0,0-1 0 0 0,-1 1 0 0 0,1-1 0 0 0,0 0 0 0 0,0 0 0 0 0,0 0 0 0 0,0 0-1 0 0,0-1 1 0 0,0 1 0 0 0,0-1 0 0 0,5-1 0 0 0,-4 0-70 0 0,-1 1 1 0 0,1-1-1 0 0,0 0 0 0 0,0 0 0 0 0,-1 0 1 0 0,1 0-1 0 0,-1-1 0 0 0,0 0 1 0 0,0 1-1 0 0,0-1 0 0 0,0 0 1 0 0,0 0-1 0 0,-1-1 0 0 0,1 1 1 0 0,-1-1-1 0 0,0 1 0 0 0,0-1 0 0 0,0 0 1 0 0,0 1-1 0 0,1-6 0 0 0,-2 6 108 0 0,0-1 0 0 0,0 1 0 0 0,0 0 0 0 0,-1-1 0 0 0,1 1 0 0 0,-1 0 0 0 0,0-1 0 0 0,0 1 0 0 0,0 0 0 0 0,0-1 0 0 0,-1 1 0 0 0,1-1 0 0 0,-1 1 0 0 0,0 0 0 0 0,0 0 0 0 0,0-1 0 0 0,0 1 0 0 0,-1 0 0 0 0,1 0 0 0 0,-1 0 0 0 0,0 0 0 0 0,0 1 0 0 0,0-1-1 0 0,0 0 1 0 0,-4-3 0 0 0,5 6 49 0 0,0-1 1 0 0,1 1-1 0 0,-1 0 0 0 0,0-1 0 0 0,0 1 0 0 0,1 0 0 0 0,-1 0 0 0 0,0 0 0 0 0,0 0 0 0 0,0 0 0 0 0,1 0 0 0 0,-1 0 0 0 0,0 0 0 0 0,0 0 0 0 0,0 0 0 0 0,1 0 0 0 0,-1 0 0 0 0,0 0 0 0 0,0 1 0 0 0,1-1 0 0 0,-1 0 0 0 0,0 1 0 0 0,1-1 0 0 0,-1 1 0 0 0,0-1 0 0 0,1 0 0 0 0,-2 2 0 0 0,-22 19-394 0 0,14-12-132 0 0,7-7 69 0 0,-8 6-501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00.775"/>
    </inkml:context>
    <inkml:brush xml:id="br0">
      <inkml:brushProperty name="width" value="0.05" units="cm"/>
      <inkml:brushProperty name="height" value="0.05" units="cm"/>
      <inkml:brushProperty name="color" value="#FF0000"/>
    </inkml:brush>
  </inkml:definitions>
  <inkml:trace contextRef="#ctx0" brushRef="#br0">4 1 3696 0 0,'0'0'15146'0'0,"-3"24"-14412"0"0,6-48-20310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4.506"/>
    </inkml:context>
    <inkml:brush xml:id="br0">
      <inkml:brushProperty name="width" value="0.05" units="cm"/>
      <inkml:brushProperty name="height" value="0.05" units="cm"/>
      <inkml:brushProperty name="color" value="#0000FF"/>
    </inkml:brush>
  </inkml:definitions>
  <inkml:trace contextRef="#ctx0" brushRef="#br0">104 261 4796 0 0,'0'0'10481'0'0,"-1"4"-9542"0"0,-8 65 2015 0 0,3-13-1373 0 0,-25 143 1432 0 0,-26 36-5 0 0,58-243-3488 0 0,30-178-1002 0 0,4-71 527 0 0,4-16 674 0 0,-38 263 227 0 0,2 0 0 0 0,-1 0 0 0 0,1 0 0 0 0,1 0 0 0 0,7-15 0 0 0,-10 24 15 0 0,0-1 0 0 0,0 0 0 0 0,0 1 0 0 0,0-1 0 0 0,0 1 0 0 0,0-1 0 0 0,0 1 0 0 0,1 0 0 0 0,-1 0 0 0 0,1-1 0 0 0,-1 1 0 0 0,1 0 0 0 0,-1 0 0 0 0,1 0-1 0 0,0 1 1 0 0,-1-1 0 0 0,1 0 0 0 0,0 1 0 0 0,0-1 0 0 0,-1 1 0 0 0,1-1 0 0 0,0 1 0 0 0,0 0 0 0 0,0 0 0 0 0,0 0 0 0 0,0 0 0 0 0,-1 0 0 0 0,1 0 0 0 0,0 1 0 0 0,0-1 0 0 0,0 0 0 0 0,0 1 0 0 0,-1-1 0 0 0,1 1 0 0 0,0 0 0 0 0,-1 0 0 0 0,1 0 0 0 0,0 0 0 0 0,1 1 0 0 0,5 3-147 0 0,1 1 0 0 0,-1 0 0 0 0,-1 0 1 0 0,1 1-1 0 0,-1 0 0 0 0,0 1 1 0 0,-1-1-1 0 0,1 1 0 0 0,-2 0 0 0 0,1 1 1 0 0,-1-1-1 0 0,0 1 0 0 0,-1 0 0 0 0,0 1 1 0 0,-1-1-1 0 0,0 1 0 0 0,0-1 1 0 0,-1 1-1 0 0,0 0 0 0 0,0 0 0 0 0,-1 0 1 0 0,-1 18-1 0 0,-1-23 338 0 0,0 1 1 0 0,-1 0-1 0 0,1-1 0 0 0,-1 1 0 0 0,0-1 1 0 0,-1 0-1 0 0,1 1 0 0 0,-1-1 1 0 0,0 0-1 0 0,-1-1 0 0 0,1 1 0 0 0,-1 0 1 0 0,0-1-1 0 0,0 0 0 0 0,0 0 1 0 0,0 0-1 0 0,-10 6 0 0 0,-10 8 419 0 0,-54 28 0 0 0,73-43-526 0 0,0-1-9 0 0,0 1 0 0 0,0 1 0 0 0,0-1 1 0 0,0 1-1 0 0,1-1 0 0 0,-1 1 0 0 0,1 1 1 0 0,0-1-1 0 0,0 1 0 0 0,0-1 0 0 0,1 1 1 0 0,-1 0-1 0 0,1 0 0 0 0,1 1 0 0 0,-4 6 1 0 0,4-4 10 0 0,0 0 1 0 0,1 0-1 0 0,0 0 0 0 0,0 0 1 0 0,0 0-1 0 0,1 0 1 0 0,1 0-1 0 0,-1 0 1 0 0,1 0-1 0 0,1 0 1 0 0,2 8-1 0 0,-3-12 55 0 0,1-1 0 0 0,0 1 0 0 0,-1-1 0 0 0,2 1 0 0 0,-1-1 0 0 0,0 0 0 0 0,1 0 0 0 0,0 0 0 0 0,-1 0 0 0 0,1 0 0 0 0,0 0 0 0 0,0-1 0 0 0,8 5 0 0 0,-7-4 47 0 0,1 0 0 0 0,-1 1 0 0 0,1-1 1 0 0,-1 1-1 0 0,0 0 0 0 0,-1 1 0 0 0,7 8 1 0 0,-5-2-132 0 0,0 1 0 0 0,-1 1 0 0 0,6 24 0 0 0,-8-26-249 0 0,1 0 1 0 0,0 0-1 0 0,1 0 1 0 0,8 17 0 0 0,-12-27 127 0 0,0 0 0 0 0,0-1 1 0 0,1 1-1 0 0,-1-1 0 0 0,0 1 0 0 0,0-1 1 0 0,1 0-1 0 0,-1 1 0 0 0,0-1 1 0 0,0 1-1 0 0,1-1 0 0 0,-1 1 1 0 0,0-1-1 0 0,1 0 0 0 0,-1 1 1 0 0,1-1-1 0 0,-1 0 0 0 0,0 1 1 0 0,1-1-1 0 0,-1 0 0 0 0,1 1 1 0 0,-1-1-1 0 0,1 0 0 0 0,-1 0 1 0 0,1 0-1 0 0,-1 0 0 0 0,1 1 1 0 0,-1-1-1 0 0,1 0 0 0 0,-1 0 1 0 0,1 0-1 0 0,0 0 0 0 0,-1 0 1 0 0,1 0-1 0 0,-1 0 0 0 0,2-1 1 0 0,9-15-8330 0 0,-3 8 3400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5.900"/>
    </inkml:context>
    <inkml:brush xml:id="br0">
      <inkml:brushProperty name="width" value="0.05" units="cm"/>
      <inkml:brushProperty name="height" value="0.05" units="cm"/>
      <inkml:brushProperty name="color" value="#0000FF"/>
    </inkml:brush>
  </inkml:definitions>
  <inkml:trace contextRef="#ctx0" brushRef="#br0">109 1 9673 0 0,'0'0'6933'0'0,"-4"2"-6044"0"0,-3 1-531 0 0,0 1-1 0 0,1 0 1 0 0,-1 0 0 0 0,1 1-1 0 0,0 0 1 0 0,1 0 0 0 0,-1 0-1 0 0,1 1 1 0 0,0 0 0 0 0,0 0-1 0 0,1 0 1 0 0,0 1 0 0 0,0-1-1 0 0,-4 10 1 0 0,5-9-251 0 0,-1 1 0 0 0,1-1 1 0 0,1 1-1 0 0,0 0 0 0 0,0 0 1 0 0,0 1-1 0 0,1-1 0 0 0,1 0 1 0 0,-1 0-1 0 0,1 1 0 0 0,0-1 1 0 0,1 0-1 0 0,3 14 0 0 0,-4-21-123 0 0,0 0 1 0 0,0 0-1 0 0,0 0 0 0 0,1 1 0 0 0,-1-1 1 0 0,0 0-1 0 0,1 0 0 0 0,-1 0 0 0 0,1 0 1 0 0,-1 0-1 0 0,1 0 0 0 0,-1 0 0 0 0,1 0 1 0 0,0-1-1 0 0,-1 1 0 0 0,1 0 0 0 0,0 0 0 0 0,0 0 1 0 0,0-1-1 0 0,-1 1 0 0 0,1 0 0 0 0,0-1 1 0 0,0 1-1 0 0,0-1 0 0 0,0 1 0 0 0,0-1 1 0 0,0 0-1 0 0,0 1 0 0 0,1-1 0 0 0,-1 0 1 0 0,0 0-1 0 0,0 0 0 0 0,0 1 0 0 0,0-1 0 0 0,0 0 1 0 0,0-1-1 0 0,0 1 0 0 0,1 0 0 0 0,-1 0 1 0 0,0 0-1 0 0,0-1 0 0 0,0 1 0 0 0,0 0 1 0 0,0-1-1 0 0,0 1 0 0 0,0-1 0 0 0,0 1 0 0 0,0-1 1 0 0,0 0-1 0 0,-1 1 0 0 0,1-1 0 0 0,0 0 1 0 0,0 0-1 0 0,1-1 0 0 0,2-2-68 0 0,1 0 0 0 0,-1 0 0 0 0,0 0 0 0 0,0 0 1 0 0,0-1-1 0 0,-1 0 0 0 0,0 0 0 0 0,0 0 0 0 0,4-7 0 0 0,-4 2 25 0 0,13-43-423 0 0,-16 50 492 0 0,1 1 0 0 0,-1-1 1 0 0,1 1-1 0 0,-1-1 0 0 0,0 0 0 0 0,0 1 0 0 0,0-1 0 0 0,0 0 1 0 0,-1 1-1 0 0,1-1 0 0 0,-1 0 0 0 0,1 1 0 0 0,-1-1 0 0 0,0 1 1 0 0,0-1-1 0 0,-2-3 0 0 0,-1 36 1183 0 0,0 47-860 0 0,4-72-327 0 0,1-1 1 0 0,0 0-1 0 0,0 0 0 0 0,0-1 0 0 0,1 1 0 0 0,0 0 0 0 0,-1 0 1 0 0,1-1-1 0 0,0 1 0 0 0,1-1 0 0 0,-1 1 0 0 0,1-1 0 0 0,-1 0 1 0 0,1 0-1 0 0,0 0 0 0 0,0 0 0 0 0,6 3 0 0 0,-7-5-38 0 0,0 0 0 0 0,-1 0 0 0 0,1 0 0 0 0,0-1 0 0 0,0 1 0 0 0,0-1 0 0 0,0 1 1 0 0,0-1-1 0 0,0 0 0 0 0,0 0 0 0 0,0 0 0 0 0,1 0 0 0 0,-1 0 0 0 0,0 0 0 0 0,0 0 0 0 0,0-1 0 0 0,0 1 0 0 0,0-1 0 0 0,-1 0 0 0 0,1 1 0 0 0,0-1 0 0 0,0 0 0 0 0,0 0 0 0 0,0 0 0 0 0,-1 0 0 0 0,1-1 0 0 0,-1 1 0 0 0,1 0 0 0 0,-1-1 0 0 0,1 1 0 0 0,-1-1 0 0 0,0 1 1 0 0,1-1-1 0 0,-1 0 0 0 0,0 0 0 0 0,0 1 0 0 0,0-3 0 0 0,4-4-112 0 0,0 0 0 0 0,-1-1 0 0 0,0 1 1 0 0,-1-1-1 0 0,0 0 0 0 0,0 0 0 0 0,-1 0 1 0 0,0 0-1 0 0,-1-1 0 0 0,1-16 0 0 0,-2 26 172 0 0,0 0 0 0 0,1-1 0 0 0,-1 1 0 0 0,0 0 1 0 0,0-1-1 0 0,0 1 0 0 0,0 0 0 0 0,0-1 0 0 0,0 1 0 0 0,0 0 0 0 0,0-1 0 0 0,-1 1 0 0 0,1-1 0 0 0,0 1 0 0 0,0 0 0 0 0,0-1 0 0 0,0 1 0 0 0,0 0 0 0 0,0 0 0 0 0,-1-1 0 0 0,1 1 0 0 0,0 0 0 0 0,0-1 1 0 0,-1 1-1 0 0,1 0 0 0 0,0 0 0 0 0,0-1 0 0 0,-1 1 0 0 0,1 0 0 0 0,0 0 0 0 0,-1 0 0 0 0,1-1 0 0 0,0 1 0 0 0,-1 0 0 0 0,1 0 0 0 0,-1 0-8 0 0,1 1-1 0 0,0-1 1 0 0,0 0 0 0 0,-1 1-1 0 0,1-1 1 0 0,0 1 0 0 0,0-1-1 0 0,0 1 1 0 0,0-1-1 0 0,0 1 1 0 0,-1-1 0 0 0,1 1-1 0 0,0-1 1 0 0,0 1 0 0 0,0-1-1 0 0,0 0 1 0 0,1 1 0 0 0,-1-1-1 0 0,0 1 1 0 0,0-1-1 0 0,0 1 1 0 0,0-1 0 0 0,0 1-1 0 0,0-1 1 0 0,1 1 0 0 0,-1-1-1 0 0,0 0 1 0 0,0 1 0 0 0,1-1-1 0 0,-1 1 1 0 0,1-1-1 0 0,3 8-68 0 0,0-1 1 0 0,1 0-1 0 0,-1 0 0 0 0,1 0 0 0 0,1-1 0 0 0,10 11 0 0 0,-14-15 4 0 0,0 0 0 0 0,1-1-1 0 0,-1 1 1 0 0,1-1 0 0 0,-1 1 0 0 0,1-1 0 0 0,-1 0 0 0 0,1 0 0 0 0,0 0 0 0 0,-1 0-1 0 0,1 0 1 0 0,0 0 0 0 0,0-1 0 0 0,0 0 0 0 0,0 1 0 0 0,-1-1 0 0 0,1 0 0 0 0,0 0-1 0 0,0-1 1 0 0,0 1 0 0 0,0-1 0 0 0,0 1 0 0 0,-1-1 0 0 0,6-2 0 0 0,-5 1 28 0 0,0 0 1 0 0,0 0 0 0 0,0 0 0 0 0,0 0 0 0 0,-1-1-1 0 0,1 0 1 0 0,-1 1 0 0 0,1-1 0 0 0,-1 0 0 0 0,0 0-1 0 0,0 0 1 0 0,0-1 0 0 0,-1 1 0 0 0,3-5-1 0 0,-1 1 60 0 0,-1 0 0 0 0,0 0 0 0 0,0 0 0 0 0,0 0 0 0 0,-1-1 0 0 0,1-13 0 0 0,-2 21-76 0 0,-9 60 980 0 0,2-12-1019 0 0,3 1-1 0 0,2-1 1 0 0,2 1-1 0 0,2 0 1 0 0,9 48-1 0 0,-11-89 21 0 0,1 1-1 0 0,-1-1 0 0 0,-1 1 0 0 0,0-1 1 0 0,0 0-1 0 0,-1 1 0 0 0,0-1 1 0 0,-4 13-1 0 0,5-19 90 0 0,1 0 1 0 0,-1 0 0 0 0,0 0-1 0 0,1 0 1 0 0,-1-1-1 0 0,0 1 1 0 0,0 0-1 0 0,0-1 1 0 0,0 1-1 0 0,-1 0 1 0 0,1-1 0 0 0,0 1-1 0 0,-1-1 1 0 0,1 0-1 0 0,-1 0 1 0 0,1 1-1 0 0,-1-1 1 0 0,1 0 0 0 0,-1 0-1 0 0,0 0 1 0 0,0 0-1 0 0,0-1 1 0 0,1 1-1 0 0,-1 0 1 0 0,0-1 0 0 0,0 0-1 0 0,0 1 1 0 0,0-1-1 0 0,0 0 1 0 0,0 0-1 0 0,0 0 1 0 0,0 0-1 0 0,0 0 1 0 0,0 0 0 0 0,0-1-1 0 0,0 1 1 0 0,0-1-1 0 0,0 1 1 0 0,1-1-1 0 0,-1 0 1 0 0,0 0 0 0 0,-2-1-1 0 0,0 0-253 0 0,0 0 0 0 0,0-1 1 0 0,0 1-1 0 0,1-1 0 0 0,-1 1 0 0 0,1-1 0 0 0,0 0 1 0 0,0-1-1 0 0,0 1 0 0 0,0 0 0 0 0,0-1 0 0 0,1 0 1 0 0,-1 1-1 0 0,1-1 0 0 0,0 0 0 0 0,1 0 0 0 0,-1 0 1 0 0,-2-8-1 0 0,16-5-3139 0 0,-1 8-1980 0 0,-3 5 23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6.547"/>
    </inkml:context>
    <inkml:brush xml:id="br0">
      <inkml:brushProperty name="width" value="0.05" units="cm"/>
      <inkml:brushProperty name="height" value="0.05" units="cm"/>
      <inkml:brushProperty name="color" value="#0000FF"/>
    </inkml:brush>
  </inkml:definitions>
  <inkml:trace contextRef="#ctx0" brushRef="#br0">0 1 1708 0 0,'0'0'4072'0'0,"0"6"-1754"0"0,9 141 7593 0 0,-4-99-8476 0 0,-2 0 0 0 0,-2 0 0 0 0,-10 84 0 0 0,9-107-1859 0 0,-1-21-2895 0 0,-2-19-2034 0 0,2 4-356 0 0,1 3-1103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7.037"/>
    </inkml:context>
    <inkml:brush xml:id="br0">
      <inkml:brushProperty name="width" value="0.05" units="cm"/>
      <inkml:brushProperty name="height" value="0.05" units="cm"/>
      <inkml:brushProperty name="color" value="#0000FF"/>
    </inkml:brush>
  </inkml:definitions>
  <inkml:trace contextRef="#ctx0" brushRef="#br0">1 98 6857 0 0,'0'0'10527'0'0,"5"2"-9806"0"0,1 1-301 0 0,1-1 1 0 0,0 0-1 0 0,0 0 1 0 0,0-1-1 0 0,1 1 1 0 0,-1-2-1 0 0,0 1 1 0 0,10-1-1 0 0,-15 0-439 0 0,0 0-1 0 0,0 0 1 0 0,0 0-1 0 0,0-1 1 0 0,0 1-1 0 0,0-1 1 0 0,0 1-1 0 0,0-1 1 0 0,-1 0-1 0 0,1 0 1 0 0,0 0-1 0 0,0 0 1 0 0,-1 0-1 0 0,1 0 1 0 0,0 0-1 0 0,-1 0 1 0 0,1-1-1 0 0,-1 1 1 0 0,0 0-1 0 0,1-1 1 0 0,-1 0-1 0 0,0 1 1 0 0,0-1-1 0 0,0 0 1 0 0,0 1-1 0 0,0-1 1 0 0,0 0-1 0 0,-1 0 1 0 0,1 0-1 0 0,0 0 1 0 0,-1 0-1 0 0,0 0 1 0 0,1 0-1 0 0,-1 0 1 0 0,0 0-1 0 0,0-3 1 0 0,-1 2-9 0 0,0 0-1 0 0,1 0 1 0 0,-1 0 0 0 0,-1 0 0 0 0,1-1-1 0 0,0 2 1 0 0,-1-1 0 0 0,1 0 0 0 0,-1 0-1 0 0,0 0 1 0 0,0 1 0 0 0,0-1 0 0 0,0 1-1 0 0,-1 0 1 0 0,1-1 0 0 0,-1 1 0 0 0,1 0-1 0 0,-1 0 1 0 0,-4-2 0 0 0,6 4 41 0 0,0-1 1 0 0,0 0-1 0 0,0 0 0 0 0,0 1 1 0 0,0-1-1 0 0,0 1 1 0 0,0-1-1 0 0,0 1 1 0 0,0-1-1 0 0,0 1 0 0 0,-1 0 1 0 0,1-1-1 0 0,0 1 1 0 0,0 0-1 0 0,-1 0 0 0 0,1 0 1 0 0,0 0-1 0 0,0 0 1 0 0,-1 0-1 0 0,1 0 0 0 0,0 1 1 0 0,0-1-1 0 0,0 0 1 0 0,-1 1-1 0 0,1-1 0 0 0,0 1 1 0 0,0-1-1 0 0,0 1 1 0 0,0-1-1 0 0,0 1 1 0 0,0 0-1 0 0,0 0 0 0 0,0-1 1 0 0,0 1-1 0 0,0 0 1 0 0,0 0-1 0 0,1 0 0 0 0,-1 0 1 0 0,0 0-1 0 0,1 0 1 0 0,-1 0-1 0 0,0 0 0 0 0,1 0 1 0 0,0 1-1 0 0,-1-1 1 0 0,1 0-1 0 0,-1 0 0 0 0,1 0 1 0 0,0 1-1 0 0,0 0 1 0 0,-2 15 92 0 0,1-1 0 0 0,1 1 0 0 0,0 0 1 0 0,5 25-1 0 0,-4-38-151 0 0,15 46-167 0 0,-15-47 57 0 0,0 0 0 0 0,0 0 0 0 0,1 0 0 0 0,-1-1 0 0 0,1 1-1 0 0,-1 0 1 0 0,1-1 0 0 0,0 0 0 0 0,0 1 0 0 0,0-1 0 0 0,0 0-1 0 0,0 0 1 0 0,4 3 0 0 0,-4-4-580 0 0,11-28-12057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7.494"/>
    </inkml:context>
    <inkml:brush xml:id="br0">
      <inkml:brushProperty name="width" value="0.05" units="cm"/>
      <inkml:brushProperty name="height" value="0.05" units="cm"/>
      <inkml:brushProperty name="color" value="#0000FF"/>
    </inkml:brush>
  </inkml:definitions>
  <inkml:trace contextRef="#ctx0" brushRef="#br0">5 300 15369 0 0,'0'0'5219'0'0,"0"5"-4790"0"0,-4 57 379 0 0,8-88-15272 0 0,-4 18 7855 0 0</inkml:trace>
  <inkml:trace contextRef="#ctx0" brushRef="#br0" timeOffset="1">31 1 5108 0 0,'0'0'14802'0'0,"8"29"-15782"0"0,-8-20-416 0 0,0-1-1121 0 0,0-1-3795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8.078"/>
    </inkml:context>
    <inkml:brush xml:id="br0">
      <inkml:brushProperty name="width" value="0.05" units="cm"/>
      <inkml:brushProperty name="height" value="0.05" units="cm"/>
      <inkml:brushProperty name="color" value="#0000FF"/>
    </inkml:brush>
  </inkml:definitions>
  <inkml:trace contextRef="#ctx0" brushRef="#br0">64 0 6341 0 0,'0'0'16200'0'0,"-22"8"-14906"0"0,17-2-1346 0 0,0 1 0 0 0,1-1 1 0 0,0 1-1 0 0,0 0 0 0 0,1 1 1 0 0,0-1-1 0 0,0 0 0 0 0,0 1 1 0 0,1 0-1 0 0,0-1 0 0 0,1 1 1 0 0,0 0-1 0 0,0 0 0 0 0,1 0 1 0 0,-1 0-1 0 0,2 0 0 0 0,-1 0 0 0 0,3 11 1 0 0,-3-18 19 0 0,1 0-1 0 0,-1 0 1 0 0,0 0 0 0 0,0 0 0 0 0,1 0-1 0 0,-1 0 1 0 0,0 0 0 0 0,1 0 0 0 0,-1 0-1 0 0,1 0 1 0 0,-1-1 0 0 0,1 1 0 0 0,0 0 0 0 0,-1 0-1 0 0,1-1 1 0 0,0 1 0 0 0,-1 0 0 0 0,1-1-1 0 0,0 1 1 0 0,0-1 0 0 0,0 1 0 0 0,0-1 0 0 0,-1 1-1 0 0,1-1 1 0 0,0 1 0 0 0,0-1 0 0 0,0 0-1 0 0,0 0 1 0 0,0 1 0 0 0,0-1 0 0 0,0 0-1 0 0,0 0 1 0 0,0 0 0 0 0,0 0 0 0 0,0 0 0 0 0,0 0-1 0 0,0 0 1 0 0,0-1 0 0 0,0 1 0 0 0,0 0-1 0 0,0 0 1 0 0,0-1 0 0 0,0 1 0 0 0,0-1 0 0 0,-1 1-1 0 0,1-1 1 0 0,0 1 0 0 0,0-1 0 0 0,1-1-1 0 0,4-1-66 0 0,-1-1-1 0 0,0 0 1 0 0,1-1-1 0 0,-2 1 0 0 0,8-10 1 0 0,-8 10 110 0 0,-1-1 0 0 0,0 1 0 0 0,-1-1 0 0 0,1 0 0 0 0,-1 0 0 0 0,0-1 0 0 0,0 1 0 0 0,0 0 0 0 0,-1-1 0 0 0,0 1 0 0 0,0-1 0 0 0,0 1-1 0 0,-1-1 1 0 0,0 1 0 0 0,-1-12 0 0 0,1 9 184 0 0,-1 8-194 0 0,0 1 0 0 0,0-1 1 0 0,0 0-1 0 0,0 1 0 0 0,0-1 0 0 0,0 1 0 0 0,0 0 1 0 0,0-1-1 0 0,0 1 0 0 0,0 0 0 0 0,0-1 1 0 0,0 1-1 0 0,0 0 0 0 0,1 0 0 0 0,-1 0 0 0 0,-1 2 1 0 0,-15 107-1155 0 0,17 112-241 0 0,-1-218 1607 0 0,0 0-1 0 0,0 0 0 0 0,-1 0 1 0 0,1 0-1 0 0,-1 0 0 0 0,0-1 1 0 0,0 1-1 0 0,-5 6 0 0 0,6-7-225 0 0,0-1 1 0 0,-1 0-1 0 0,1 0 0 0 0,-1 0 0 0 0,1 0 1 0 0,-1-1-1 0 0,0 1 0 0 0,0 0 0 0 0,0-1 1 0 0,0 1-1 0 0,0-1 0 0 0,0 1 0 0 0,0-1 1 0 0,0 0-1 0 0,-4 1 0 0 0,5-20-11531 0 0,1 11 5237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8.629"/>
    </inkml:context>
    <inkml:brush xml:id="br0">
      <inkml:brushProperty name="width" value="0.05" units="cm"/>
      <inkml:brushProperty name="height" value="0.05" units="cm"/>
      <inkml:brushProperty name="color" value="#0000FF"/>
    </inkml:brush>
  </inkml:definitions>
  <inkml:trace contextRef="#ctx0" brushRef="#br0">45 1 5565 0 0,'0'0'5349'0'0,"-2"4"-2717"0"0,-6 19-1372 0 0,1 1-1 0 0,1 0 1 0 0,1 0 0 0 0,1 1 0 0 0,-1 41 0 0 0,-1-5-941 0 0,5-56-366 0 0,1 0-1 0 0,-1 1 1 0 0,1-1-1 0 0,0 0 1 0 0,1 1 0 0 0,-1-1-1 0 0,3 10 1 0 0,-3-15 31 0 0,0 0 0 0 0,0 1-1 0 0,0-1 1 0 0,0 0 0 0 0,1 1 0 0 0,-1-1 0 0 0,0 0-1 0 0,0 0 1 0 0,0 1 0 0 0,0-1 0 0 0,1 0 0 0 0,-1 0 0 0 0,0 1-1 0 0,0-1 1 0 0,1 0 0 0 0,-1 0 0 0 0,0 0 0 0 0,1 1-1 0 0,-1-1 1 0 0,0 0 0 0 0,0 0 0 0 0,1 0 0 0 0,-1 0 0 0 0,0 0-1 0 0,1 0 1 0 0,-1 0 0 0 0,0 0 0 0 0,1 0 0 0 0,-1 0 0 0 0,0 0-1 0 0,1 0 1 0 0,-1 0 0 0 0,0 0 0 0 0,1 0 0 0 0,-1 0-1 0 0,0 0 1 0 0,1 0 0 0 0,-1 0 0 0 0,0 0 0 0 0,1-1 0 0 0,19-20-532 0 0,-16 15 522 0 0,1 0 0 0 0,-1 0-1 0 0,1 0 1 0 0,0 0-1 0 0,0 1 1 0 0,11-8 0 0 0,-15 12 49 0 0,-1 1 0 0 0,1-1 0 0 0,0 1 0 0 0,0 0 0 0 0,-1-1 0 0 0,1 1 0 0 0,0 0 0 0 0,0 0 0 0 0,0 0 0 0 0,-1-1-1 0 0,1 1 1 0 0,0 0 0 0 0,0 0 0 0 0,0 0 0 0 0,0 0 0 0 0,-1 0 0 0 0,1 1 0 0 0,0-1 0 0 0,0 0 0 0 0,0 0 0 0 0,0 0 0 0 0,-1 1 0 0 0,1-1 0 0 0,1 1 0 0 0,0 1 51 0 0,0 0 0 0 0,-1-1 0 0 0,1 1-1 0 0,-1 0 1 0 0,1 0 0 0 0,-1 0 0 0 0,0 0-1 0 0,0 1 1 0 0,0-1 0 0 0,0 0 0 0 0,0 0 0 0 0,1 5-1 0 0,9 46 571 0 0,-9-43-607 0 0,-1 1 1 0 0,1-1-1 0 0,1 0 1 0 0,0 0-1 0 0,1 0 1 0 0,5 11-1 0 0,-9-21-92 0 0,0 1-1 0 0,0 0 0 0 0,0-1 1 0 0,1 1-1 0 0,-1 0 0 0 0,0-1 0 0 0,1 1 1 0 0,-1-1-1 0 0,0 1 0 0 0,1-1 1 0 0,-1 1-1 0 0,1-1 0 0 0,-1 1 1 0 0,1-1-1 0 0,-1 1 0 0 0,1-1 0 0 0,-1 0 1 0 0,1 1-1 0 0,0-1 0 0 0,-1 0 1 0 0,1 0-1 0 0,-1 1 0 0 0,1-1 0 0 0,0 0 1 0 0,-1 0-1 0 0,1 0 0 0 0,0 0 1 0 0,-1 0-1 0 0,1 0 0 0 0,0 0 1 0 0,-1 0-1 0 0,1 0 0 0 0,0 0 0 0 0,-1 0 1 0 0,1 0-1 0 0,0 0 0 0 0,-1 0 1 0 0,1-1-1 0 0,0 1 0 0 0,-1 0 1 0 0,1 0-1 0 0,-1-1 0 0 0,1 1 0 0 0,-1 0 1 0 0,1-1-1 0 0,-1 1 0 0 0,1-1 1 0 0,-1 1-1 0 0,1-1 0 0 0,-1 1 0 0 0,1-1 1 0 0,-1 1-1 0 0,0-1 0 0 0,1 1 1 0 0,-1-1-1 0 0,0 0 0 0 0,1 1 1 0 0,-1-2-1 0 0,10-19-3650 0 0,-6 3-3520 0 0,-4 10 1667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1:59.835"/>
    </inkml:context>
    <inkml:brush xml:id="br0">
      <inkml:brushProperty name="width" value="0.05" units="cm"/>
      <inkml:brushProperty name="height" value="0.05" units="cm"/>
      <inkml:brushProperty name="color" value="#0000FF"/>
    </inkml:brush>
  </inkml:definitions>
  <inkml:trace contextRef="#ctx0" brushRef="#br0">46 413 1068 0 0,'0'0'13471'0'0,"-5"6"-12138"0"0,0 5-765 0 0,1-1-1 0 0,0 1 1 0 0,1 0-1 0 0,0 0 1 0 0,0 0-1 0 0,2 0 1 0 0,-1 1-1 0 0,1 17 1 0 0,-5 17 200 0 0,-3 19 312 0 0,10-52-734 0 0,5-27-270 0 0,-1-9-286 0 0,-2 1 0 0 0,0-1 0 0 0,-1 0 0 0 0,-1 0 0 0 0,-1-1 0 0 0,-1 1 0 0 0,-5-26 0 0 0,-1-54-311 0 0,6 58 321 0 0,0 20 152 0 0,1-1 1 0 0,1 1-1 0 0,1 0 0 0 0,6-29 0 0 0,-6 46 30 0 0,0 1-1 0 0,1 0 0 0 0,-1 0 1 0 0,1 1-1 0 0,1-1 1 0 0,-1 0-1 0 0,1 1 0 0 0,0 0 1 0 0,0 0-1 0 0,1 0 0 0 0,0 1 1 0 0,0-1-1 0 0,0 1 1 0 0,1 0-1 0 0,0 1 0 0 0,0-1 1 0 0,0 1-1 0 0,12-5 1 0 0,-14 6-52 0 0,0 1 0 0 0,0 0 0 0 0,1 0 1 0 0,-1 1-1 0 0,1-1 0 0 0,-1 1 0 0 0,1 0 1 0 0,-1 0-1 0 0,1 1 0 0 0,0-1 0 0 0,-1 1 1 0 0,1 0-1 0 0,0 0 0 0 0,0 1 1 0 0,-1-1-1 0 0,1 1 0 0 0,-1 0 0 0 0,1 0 1 0 0,0 1-1 0 0,-1-1 0 0 0,8 5 0 0 0,-8-3 28 0 0,0 0-1 0 0,-1 0 1 0 0,1 0 0 0 0,-1 1-1 0 0,0-1 1 0 0,0 1-1 0 0,0 0 1 0 0,-1 0-1 0 0,1 0 1 0 0,-1 0-1 0 0,0 1 1 0 0,0-1-1 0 0,-1 0 1 0 0,1 1 0 0 0,-1-1-1 0 0,0 1 1 0 0,0 0-1 0 0,0-1 1 0 0,-1 1-1 0 0,0 0 1 0 0,0 6-1 0 0,0 5 129 0 0,-2-1 0 0 0,0 1 1 0 0,0-1-1 0 0,-1 0 0 0 0,-1 0 0 0 0,-1 0 0 0 0,0-1 0 0 0,0 0 0 0 0,-2 0 0 0 0,0 0 0 0 0,0 0 0 0 0,-2-1 1 0 0,1 0-1 0 0,-2-1 0 0 0,1 0 0 0 0,-2-1 0 0 0,1 0 0 0 0,-2 0 0 0 0,1-1 0 0 0,-2-1 0 0 0,-13 9 0 0 0,24-17-50 0 0,1 0 0 0 0,-1 0-1 0 0,1 0 1 0 0,0 0 0 0 0,-1 0-1 0 0,1 0 1 0 0,0 1 0 0 0,0-1-1 0 0,0 0 1 0 0,0 1 0 0 0,0-1-1 0 0,0 0 1 0 0,0 1-1 0 0,0-1 1 0 0,0 1 0 0 0,1 0-1 0 0,-1-1 1 0 0,0 1 0 0 0,1 0-1 0 0,0-1 1 0 0,-1 4 0 0 0,5 41 990 0 0,-3-38-1037 0 0,1 0 125 0 0,0-1 0 0 0,1 1 1 0 0,0-1-1 0 0,0 0 0 0 0,0 0 0 0 0,1 0 1 0 0,0 0-1 0 0,1 0 0 0 0,-1-1 0 0 0,1 0 1 0 0,0 0-1 0 0,1 0 0 0 0,-1-1 0 0 0,1 1 1 0 0,12 7-1 0 0,-13-9-207 0 0,1 0 0 0 0,0-1-1 0 0,0 1 1 0 0,1-1 0 0 0,-1-1 0 0 0,1 1 0 0 0,-1-1-1 0 0,1 0 1 0 0,0 0 0 0 0,0-1 0 0 0,-1 0 0 0 0,1 0-1 0 0,0-1 1 0 0,0 0 0 0 0,0 0 0 0 0,0 0 0 0 0,0-1 0 0 0,7-2-1 0 0,-2-6-3317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0.286"/>
    </inkml:context>
    <inkml:brush xml:id="br0">
      <inkml:brushProperty name="width" value="0.05" units="cm"/>
      <inkml:brushProperty name="height" value="0.05" units="cm"/>
      <inkml:brushProperty name="color" value="#0000FF"/>
    </inkml:brush>
  </inkml:definitions>
  <inkml:trace contextRef="#ctx0" brushRef="#br0">45 85 12209 0 0,'0'0'2654'0'0,"6"1"-1695"0"0,52-7 1399 0 0,-57 5-2305 0 0,1 1 0 0 0,0 0 0 0 0,0-1 0 0 0,-1 1 0 0 0,1-1 0 0 0,0 0 0 0 0,0 0 0 0 0,-1 0 0 0 0,1 1 0 0 0,-1-1 0 0 0,1-1 0 0 0,-1 1 0 0 0,1 0 0 0 0,1-3 0 0 0,-3 3-68 0 0,1 0-1 0 0,-1 0 1 0 0,0 0 0 0 0,0 0-1 0 0,0 0 1 0 0,0 0 0 0 0,0 0-1 0 0,0 0 1 0 0,0 0 0 0 0,0 0 0 0 0,-1 0-1 0 0,1 0 1 0 0,0 0 0 0 0,-1 0-1 0 0,1 0 1 0 0,0 0 0 0 0,-1 1-1 0 0,1-1 1 0 0,-1 0 0 0 0,0 0-1 0 0,1 0 1 0 0,-1 0 0 0 0,0 1 0 0 0,1-1-1 0 0,-1 0 1 0 0,0 1 0 0 0,0-1-1 0 0,0 0 1 0 0,1 1 0 0 0,-3-1-1 0 0,-3-5-1 0 0,-1 1 0 0 0,0 1 0 0 0,-1 0 0 0 0,-12-6-1 0 0,17 8 25 0 0,0 1 0 0 0,0 0-1 0 0,0 0 1 0 0,0 0-1 0 0,0 0 1 0 0,0 0 0 0 0,0 1-1 0 0,-1 0 1 0 0,1-1 0 0 0,0 1-1 0 0,0 0 1 0 0,0 1-1 0 0,-1-1 1 0 0,1 1 0 0 0,-5 0-1 0 0,7 1 44 0 0,-1-1 0 0 0,1 0 0 0 0,-1 1 0 0 0,1-1 0 0 0,0 1 0 0 0,0-1 0 0 0,-1 1 1 0 0,1 0-1 0 0,0 0 0 0 0,0-1 0 0 0,1 1 0 0 0,-1 0 0 0 0,0 0 0 0 0,1 0 0 0 0,-1 0 0 0 0,1 0 0 0 0,-1 0 0 0 0,1 0 0 0 0,0 0 0 0 0,0 0 0 0 0,0 0 0 0 0,0 0 0 0 0,1 3 0 0 0,-1 3 10 0 0,1 1 1 0 0,0-1 0 0 0,0 0-1 0 0,5 14 1 0 0,0-7-146 0 0,0 0 0 0 0,1-1 1 0 0,11 18-1 0 0,-16-29-57 0 0,0 0 0 0 0,0 0 0 0 0,1 0 1 0 0,-1 0-1 0 0,1 0 0 0 0,0-1 0 0 0,0 1 0 0 0,6 3 1 0 0,-7-5 13 0 0,-1 0 1 0 0,0-1 0 0 0,1 1-1 0 0,-1-1 1 0 0,1 1 0 0 0,-1-1-1 0 0,1 0 1 0 0,0 0 0 0 0,-1 1 0 0 0,1-1-1 0 0,-1 0 1 0 0,1 0 0 0 0,-1-1-1 0 0,1 1 1 0 0,-1 0 0 0 0,1 0 0 0 0,-1-1-1 0 0,1 1 1 0 0,-1-1 0 0 0,1 1-1 0 0,-1-1 1 0 0,2-1 0 0 0,-1 1-302 0 0,-1 0 0 0 0,0 0 1 0 0,0 0-1 0 0,0 0 0 0 0,-1 0 1 0 0,1 0-1 0 0,0-1 0 0 0,0 1 1 0 0,-1 0-1 0 0,1 0 0 0 0,0-1 1 0 0,-1 1-1 0 0,0-1 0 0 0,1 1 1 0 0,-1 0-1 0 0,0-1 0 0 0,1 1 1 0 0,-1-4-1 0 0,2-6-3019 0 0,1 3 320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4.962"/>
    </inkml:context>
    <inkml:brush xml:id="br0">
      <inkml:brushProperty name="width" value="0.1" units="cm"/>
      <inkml:brushProperty name="height" value="0.1" units="cm"/>
    </inkml:brush>
  </inkml:definitions>
  <inkml:trace contextRef="#ctx0" brushRef="#br0">134 0 2856 0 0,'0'0'6372'0'0,"-2"5"-5582"0"0,-70 167 6321 0 0,16 10-4592 0 0,55-174-2793 0 0,0-1 1 0 0,0 0-1 0 0,0 0 0 0 0,1 1 1 0 0,0-1-1 0 0,3 15 0 0 0,0-24 119 0 0,0 0 0 0 0,0 0 0 0 0,0 0 0 0 0,0 0 0 0 0,0 0 0 0 0,0-1-1 0 0,-1 1 1 0 0,5-6 0 0 0,-1-1-47 0 0,0 1 0 0 0,0 1 0 0 0,0-1 0 0 0,1 1 0 0 0,1 0 0 0 0,-1 1 0 0 0,1 0-1 0 0,11-7 1 0 0,-17 11 252 0 0,1 1 0 0 0,-1 0 1 0 0,1 0-1 0 0,0 0 0 0 0,0 0 0 0 0,-1 0 0 0 0,1 1 0 0 0,0-1 0 0 0,0 1 0 0 0,0 0 0 0 0,0 0 0 0 0,0 0 0 0 0,-1 0 0 0 0,1 0 0 0 0,0 1 0 0 0,0 0 0 0 0,0-1 0 0 0,0 1 0 0 0,-1 0 0 0 0,1 0 0 0 0,0 0 0 0 0,-1 0 0 0 0,1 1 0 0 0,-1-1 0 0 0,1 1 1 0 0,-1 0-1 0 0,0-1 0 0 0,0 1 0 0 0,0 0 0 0 0,0 0 0 0 0,0 1 0 0 0,3 3 0 0 0,3 5-28 0 0,0 0 0 0 0,-1 0 1 0 0,0 1-1 0 0,-1 0 0 0 0,0 0 0 0 0,-1 0 1 0 0,0 1-1 0 0,-1 0 0 0 0,3 19 1 0 0,5 4-92 0 0,-12-35-5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1.351"/>
    </inkml:context>
    <inkml:brush xml:id="br0">
      <inkml:brushProperty name="width" value="0.05" units="cm"/>
      <inkml:brushProperty name="height" value="0.05" units="cm"/>
      <inkml:brushProperty name="color" value="#0000FF"/>
    </inkml:brush>
  </inkml:definitions>
  <inkml:trace contextRef="#ctx0" brushRef="#br0">134 60 4852 0 0,'0'0'7907'0'0,"-4"-4"-6931"0"0,1 0-561 0 0,-1 1 0 0 0,0-1 0 0 0,1 1 0 0 0,-2 1 0 0 0,1-1 0 0 0,0 0 0 0 0,0 1 0 0 0,-1 0 0 0 0,1 0 0 0 0,-1 0 0 0 0,-7-1 0 0 0,10 2-303 0 0,-1 1-1 0 0,1-1 1 0 0,-1 1 0 0 0,1 0 0 0 0,-1 0-1 0 0,1 0 1 0 0,0 0 0 0 0,-1 0 0 0 0,1 1-1 0 0,-1-1 1 0 0,1 1 0 0 0,-1-1 0 0 0,1 1-1 0 0,0 0 1 0 0,-1 0 0 0 0,1 0 0 0 0,0 0-1 0 0,0 0 1 0 0,0 1 0 0 0,0-1 0 0 0,0 1 0 0 0,0-1-1 0 0,0 1 1 0 0,1 0 0 0 0,-1 0 0 0 0,0 0-1 0 0,-1 2 1 0 0,2-2-134 0 0,0-1 0 0 0,0 1-1 0 0,0-1 1 0 0,0 1 0 0 0,0 0 0 0 0,1 0-1 0 0,-1-1 1 0 0,1 1 0 0 0,-1 0 0 0 0,1 0 0 0 0,-1 0-1 0 0,1-1 1 0 0,0 1 0 0 0,0 0 0 0 0,0 0-1 0 0,0 0 1 0 0,0 0 0 0 0,0 0 0 0 0,1 0 0 0 0,-1-1-1 0 0,1 1 1 0 0,-1 0 0 0 0,1 0 0 0 0,0 0-1 0 0,-1-1 1 0 0,1 1 0 0 0,0 0 0 0 0,0-1 0 0 0,0 1-1 0 0,1-1 1 0 0,-1 1 0 0 0,0-1 0 0 0,0 0-1 0 0,1 1 1 0 0,-1-1 0 0 0,1 0 0 0 0,-1 0-1 0 0,1 0 1 0 0,-1 0 0 0 0,1 0 0 0 0,0 0 0 0 0,0-1-1 0 0,2 2 1 0 0,0 0-74 0 0,0-1-1 0 0,-1 0 1 0 0,1 1-1 0 0,0-1 1 0 0,0 0-1 0 0,0-1 1 0 0,0 1-1 0 0,0-1 1 0 0,0 0-1 0 0,0 0 1 0 0,0 0-1 0 0,0 0 1 0 0,0-1-1 0 0,0 0 1 0 0,0 0-1 0 0,0 0 1 0 0,0 0-1 0 0,0 0 1 0 0,-1-1-1 0 0,6-2 1 0 0,-2-2-28 0 0,0 0 0 0 0,-1 0 0 0 0,0 0 0 0 0,0-1 0 0 0,10-14 0 0 0,-15 20 145 0 0,0-1 0 0 0,0 1 0 0 0,0-1 0 0 0,0 0 0 0 0,0 1 0 0 0,0-1 0 0 0,0 0 0 0 0,-1 0 0 0 0,1 1 0 0 0,-1-1 0 0 0,1 0 0 0 0,-1 0 0 0 0,0 0 0 0 0,0 0-1 0 0,0 0 1 0 0,0 0 0 0 0,0 0 0 0 0,0 1 0 0 0,0-1 0 0 0,-1 0 0 0 0,1 0 0 0 0,0 0 0 0 0,-1 0 0 0 0,0 1 0 0 0,1-1 0 0 0,-1 0 0 0 0,0 0 0 0 0,0 1 0 0 0,0-1 0 0 0,0 1 0 0 0,0-1 0 0 0,-3-2 0 0 0,3 5-17 0 0,0-1 1 0 0,0 1-1 0 0,1 0 0 0 0,-1 0 1 0 0,0 0-1 0 0,1 0 1 0 0,-1-1-1 0 0,1 1 0 0 0,-1 0 1 0 0,1 0-1 0 0,-1 0 1 0 0,1 0-1 0 0,0 0 0 0 0,-1 1 1 0 0,1-1-1 0 0,0 0 1 0 0,0 0-1 0 0,0 0 0 0 0,0 0 1 0 0,0 0-1 0 0,0 0 1 0 0,0 0-1 0 0,0 0 1 0 0,0 0-1 0 0,1 2 0 0 0,-3 36 122 0 0,20 212-278 0 0,-19-247 151 0 0,1-1 0 0 0,0 1 1 0 0,-1 0-1 0 0,0-1 0 0 0,0 1 1 0 0,0-1-1 0 0,0 1 0 0 0,-1-1 1 0 0,1 0-1 0 0,-1 1 0 0 0,0-1 1 0 0,0 0-1 0 0,0 0 0 0 0,0 0 1 0 0,-1-1-1 0 0,1 1 0 0 0,-1 0 1 0 0,0-1-1 0 0,0 1 0 0 0,1-1 1 0 0,-2 0-1 0 0,1 0 0 0 0,0 0 1 0 0,0-1-1 0 0,0 1 0 0 0,-1-1 1 0 0,-5 2-1 0 0,8-3-236 0 0,-3-5-2177 0 0,-9-17-5627 0 0,13 14 3447 0 0,0 5 1591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1.851"/>
    </inkml:context>
    <inkml:brush xml:id="br0">
      <inkml:brushProperty name="width" value="0.05" units="cm"/>
      <inkml:brushProperty name="height" value="0.05" units="cm"/>
      <inkml:brushProperty name="color" value="#0000FF"/>
    </inkml:brush>
  </inkml:definitions>
  <inkml:trace contextRef="#ctx0" brushRef="#br0">0 1 6381 0 0,'0'0'9316'0'0,"1"4"-8223"0"0,1 15 207 0 0,-1-10-957 0 0,-1 0 0 0 0,1 0 0 0 0,1 0 0 0 0,0 0 1 0 0,0-1-1 0 0,4 9 0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2.340"/>
    </inkml:context>
    <inkml:brush xml:id="br0">
      <inkml:brushProperty name="width" value="0.05" units="cm"/>
      <inkml:brushProperty name="height" value="0.05" units="cm"/>
      <inkml:brushProperty name="color" value="#0000FF"/>
    </inkml:brush>
  </inkml:definitions>
  <inkml:trace contextRef="#ctx0" brushRef="#br0">1 1 912 0 0,'0'0'15762'0'0,"9"27"-17259"0"0,-9-18 521 0 0,4 2-716 0 0,-4-2-1104 0 0,0-1-2781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2.872"/>
    </inkml:context>
    <inkml:brush xml:id="br0">
      <inkml:brushProperty name="width" value="0.05" units="cm"/>
      <inkml:brushProperty name="height" value="0.05" units="cm"/>
      <inkml:brushProperty name="color" value="#0000FF"/>
    </inkml:brush>
  </inkml:definitions>
  <inkml:trace contextRef="#ctx0" brushRef="#br0">0 113 1772 0 0,'0'0'11553'0'0,"5"0"-10101"0"0,-3 0-1300 0 0,0 0 1 0 0,0-1-1 0 0,0 1 0 0 0,1-1 0 0 0,-1 0 0 0 0,0 0 0 0 0,0 1 0 0 0,0-1 1 0 0,0-1-1 0 0,0 1 0 0 0,0 0 0 0 0,0 0 0 0 0,-1-1 0 0 0,1 1 0 0 0,0-1 0 0 0,-1 1 1 0 0,1-1-1 0 0,-1 0 0 0 0,1 0 0 0 0,-1 0 0 0 0,0 0 0 0 0,0 0 0 0 0,0 0 0 0 0,0 0 1 0 0,0 0-1 0 0,0 0 0 0 0,-1 0 0 0 0,1 0 0 0 0,-1-1 0 0 0,1 1 0 0 0,-1 0 0 0 0,0 0 1 0 0,0-1-1 0 0,0-2 0 0 0,0 4-148 0 0,0-1 0 0 0,0 1 0 0 0,0-1-1 0 0,0 1 1 0 0,0-1 0 0 0,0 1 0 0 0,1-1 0 0 0,-1 1 0 0 0,0 0 0 0 0,1-1 0 0 0,-1 1 0 0 0,1-1 0 0 0,0 1 0 0 0,-1 0-1 0 0,1 0 1 0 0,0-1 0 0 0,0 1 0 0 0,0 0 0 0 0,0 0 0 0 0,0 0 0 0 0,0 0 0 0 0,0 0 0 0 0,2-1 0 0 0,-2 2 32 0 0,0 0 1 0 0,0 0 0 0 0,0 0-1 0 0,0 0 1 0 0,0 0-1 0 0,0 0 1 0 0,0 0 0 0 0,0 1-1 0 0,-1-1 1 0 0,1 0 0 0 0,0 1-1 0 0,0-1 1 0 0,0 1-1 0 0,0-1 1 0 0,-1 1 0 0 0,1-1-1 0 0,0 1 1 0 0,-1-1 0 0 0,1 1-1 0 0,0 0 1 0 0,-1-1-1 0 0,1 1 1 0 0,-1 0 0 0 0,1 0-1 0 0,-1-1 1 0 0,1 1 0 0 0,-1 0-1 0 0,1 0 1 0 0,-1 0-1 0 0,0 0 1 0 0,0-1 0 0 0,1 1-1 0 0,-1 0 1 0 0,0 0 0 0 0,0 0-1 0 0,0 0 1 0 0,0 0-1 0 0,0 1 1 0 0,2 7-6 0 0,0-1 0 0 0,1 0-1 0 0,0 0 1 0 0,6 12 0 0 0,-8-19-45 0 0,-1 0-1 0 0,0-1 1 0 0,1 1-1 0 0,-1 0 1 0 0,0 0-1 0 0,1-1 1 0 0,-1 1-1 0 0,1 0 1 0 0,-1-1-1 0 0,1 1 1 0 0,-1-1-1 0 0,1 1 1 0 0,-1 0-1 0 0,1-1 1 0 0,0 1-1 0 0,-1-1 1 0 0,1 0 0 0 0,0 1-1 0 0,0-1 1 0 0,-1 0-1 0 0,1 1 1 0 0,0-1-1 0 0,0 0 1 0 0,-1 0-1 0 0,1 1 1 0 0,0-1-1 0 0,0 0 1 0 0,0 0-1 0 0,-1 0 1 0 0,1 0-1 0 0,0 0 1 0 0,0 0-1 0 0,0 0 1 0 0,-1-1-1 0 0,1 1 1 0 0,0 0 0 0 0,0 0-1 0 0,-1-1 1 0 0,1 1-1 0 0,0 0 1 0 0,0-1-1 0 0,-1 1 1 0 0,1 0-1 0 0,0-1 1 0 0,-1 1-1 0 0,1-1 1 0 0,0 0-1 0 0,-1 1 1 0 0,1-1-1 0 0,-1 1 1 0 0,1-1-1 0 0,-1 0 1 0 0,1 1-1 0 0,-1-1 1 0 0,0 0-1 0 0,1 0 1 0 0,-1-1 0 0 0,3-2 14 0 0,-1-1 1 0 0,-1 1-1 0 0,1-1 1 0 0,0 0-1 0 0,-1 0 0 0 0,0 0 1 0 0,0-6-1 0 0,0 7-10 0 0,-1 0-1 0 0,1-1 0 0 0,0 1 0 0 0,0 0 0 0 0,0 0 0 0 0,1 0 1 0 0,-1 0-1 0 0,1 0 0 0 0,0 0 0 0 0,5-7 0 0 0,-6 10 21 0 0,-1 1-1 0 0,1-1 1 0 0,-1 1-1 0 0,1 0 1 0 0,0 0 0 0 0,-1-1-1 0 0,1 1 1 0 0,0 0-1 0 0,0 0 1 0 0,-1 0-1 0 0,1-1 1 0 0,0 1-1 0 0,-1 0 1 0 0,1 0 0 0 0,0 0-1 0 0,0 0 1 0 0,-1 0-1 0 0,1 1 1 0 0,0-1-1 0 0,-1 0 1 0 0,1 0-1 0 0,0 0 1 0 0,0 1-1 0 0,-1-1 1 0 0,1 0 0 0 0,0 1-1 0 0,-1-1 1 0 0,1 0-1 0 0,-1 1 1 0 0,1-1-1 0 0,-1 1 1 0 0,1-1-1 0 0,-1 1 1 0 0,1-1 0 0 0,-1 1-1 0 0,1-1 1 0 0,-1 1-1 0 0,1 0 1 0 0,-1-1-1 0 0,0 1 1 0 0,1 0-1 0 0,-1 0 1 0 0,23 40 769 0 0,-15-27-816 0 0,-5-8-44 0 0,-2-3 55 0 0,1 0-1 0 0,0 0 1 0 0,-1 0-1 0 0,1 0 1 0 0,0 0-1 0 0,1-1 1 0 0,-1 1-1 0 0,0-1 1 0 0,1 1-1 0 0,-1-1 1 0 0,1 0-1 0 0,0 0 0 0 0,0 0 1 0 0,0 0-1 0 0,0 0 1 0 0,0-1-1 0 0,0 1 1 0 0,6 1-1 0 0,-13-17-4958 0 0,4 1-1785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3.281"/>
    </inkml:context>
    <inkml:brush xml:id="br0">
      <inkml:brushProperty name="width" value="0.05" units="cm"/>
      <inkml:brushProperty name="height" value="0.05" units="cm"/>
      <inkml:brushProperty name="color" value="#0000FF"/>
    </inkml:brush>
  </inkml:definitions>
  <inkml:trace contextRef="#ctx0" brushRef="#br0">15 114 5521 0 0,'0'0'7700'0'0,"4"-3"-6784"0"0,0 2-473 0 0,5-3 646 0 0,0-1-1 0 0,-1 0 1 0 0,1 0-1 0 0,14-13 1 0 0,-22 17-1035 0 0,0 0 1 0 0,1-1-1 0 0,-1 1 1 0 0,0 0 0 0 0,0-1-1 0 0,0 1 1 0 0,1-1 0 0 0,-2 1-1 0 0,1-1 1 0 0,0 1 0 0 0,0-1-1 0 0,0 0 1 0 0,-1 1-1 0 0,1-1 1 0 0,-1 0 0 0 0,1 0-1 0 0,-1 0 1 0 0,0 1 0 0 0,0-1-1 0 0,0 0 1 0 0,0 0 0 0 0,0 0-1 0 0,0 1 1 0 0,0-1-1 0 0,0 0 1 0 0,-1 0 0 0 0,1 0-1 0 0,-1 1 1 0 0,0-1 0 0 0,1 0-1 0 0,-1 1 1 0 0,0-1 0 0 0,0 0-1 0 0,0 1 1 0 0,0-1-1 0 0,-1-1 1 0 0,1 2-65 0 0,0 1 0 0 0,0-1 0 0 0,1 0 0 0 0,-1 0 0 0 0,0 0 0 0 0,0 1 0 0 0,0-1-1 0 0,0 0 1 0 0,0 1 0 0 0,0-1 0 0 0,0 1 0 0 0,0-1 0 0 0,-1 1 0 0 0,1-1 0 0 0,0 1 0 0 0,0 0 0 0 0,0 0 0 0 0,0 0 0 0 0,-1-1 0 0 0,1 1 0 0 0,0 0-1 0 0,0 0 1 0 0,0 1 0 0 0,-1-1 0 0 0,1 0 0 0 0,0 0 0 0 0,0 1 0 0 0,0-1 0 0 0,0 0 0 0 0,-1 1 0 0 0,1-1 0 0 0,0 1 0 0 0,0-1 0 0 0,0 1 0 0 0,-1 1-1 0 0,-1 0 28 0 0,1-1 0 0 0,0 1 0 0 0,-1 0 0 0 0,1 1 0 0 0,0-1 0 0 0,0 0 0 0 0,0 1 0 0 0,0-1 0 0 0,1 1 0 0 0,-1-1 0 0 0,1 1 0 0 0,-3 5 0 0 0,1 4 99 0 0,-1-2-25 0 0,1 1 1 0 0,0-1 0 0 0,1 0 0 0 0,1 1-1 0 0,-2 19 1 0 0,4-27-110 0 0,-1 0 1 0 0,0 0-1 0 0,1-1 0 0 0,-1 1 0 0 0,1 0 1 0 0,0 0-1 0 0,0-1 0 0 0,0 1 0 0 0,0 0 1 0 0,1-1-1 0 0,-1 0 0 0 0,1 1 0 0 0,-1-1 1 0 0,1 0-1 0 0,0 1 0 0 0,0-1 0 0 0,0 0 1 0 0,0 0-1 0 0,0-1 0 0 0,1 1 1 0 0,-1 0-1 0 0,0-1 0 0 0,1 1 0 0 0,-1-1 1 0 0,1 0-1 0 0,0 0 0 0 0,4 1 0 0 0,-1 0-143 0 0,0-1 0 0 0,-1 0 1 0 0,1 0-1 0 0,0-1 0 0 0,0 0 0 0 0,0 0 0 0 0,0 0 0 0 0,0-1 0 0 0,5-1 0 0 0,-7 1-605 0 0,0 1 1 0 0,-1-1-1 0 0,1-1 1 0 0,-1 1-1 0 0,0 0 1 0 0,1-1-1 0 0,-1 0 1 0 0,0 1-1 0 0,3-4 1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3.761"/>
    </inkml:context>
    <inkml:brush xml:id="br0">
      <inkml:brushProperty name="width" value="0.05" units="cm"/>
      <inkml:brushProperty name="height" value="0.05" units="cm"/>
      <inkml:brushProperty name="color" value="#0000FF"/>
    </inkml:brush>
  </inkml:definitions>
  <inkml:trace contextRef="#ctx0" brushRef="#br0">59 15 5336 0 0,'0'0'12728'0'0,"-4"-3"-11865"0"0,2 2-709 0 0,0-1 0 0 0,0 1 0 0 0,0 0 0 0 0,-1 0 0 0 0,1 0 0 0 0,0 0 0 0 0,0 0 0 0 0,-1 0 0 0 0,1 1 1 0 0,-1-1-1 0 0,1 1 0 0 0,0-1 0 0 0,-1 1 0 0 0,1 0 0 0 0,-4 0 0 0 0,6 0-129 0 0,-1 1 1 0 0,0-1-1 0 0,0 0 0 0 0,1 0 1 0 0,-1 1-1 0 0,0-1 0 0 0,1 0 1 0 0,-1 1-1 0 0,1-1 0 0 0,-1 1 1 0 0,0-1-1 0 0,1 1 0 0 0,-1-1 1 0 0,1 1-1 0 0,-1-1 0 0 0,1 1 1 0 0,0-1-1 0 0,-1 1 0 0 0,1 0 1 0 0,-1-1-1 0 0,1 1 0 0 0,0 1 1 0 0,-1 0-151 0 0,1 0-1 0 0,-1 0 1 0 0,1 1 0 0 0,0-1 0 0 0,0 0-1 0 0,0 0 1 0 0,0 1 0 0 0,1-1 0 0 0,-1 0-1 0 0,0 0 1 0 0,2 3 0 0 0,-1-3 11 0 0,-1-1 0 0 0,1 0 1 0 0,0 1-1 0 0,0-1 0 0 0,0 0 1 0 0,0 1-1 0 0,1-1 0 0 0,-1 0 1 0 0,0 0-1 0 0,0 0 0 0 0,1 0 0 0 0,-1 0 1 0 0,1 0-1 0 0,-1-1 0 0 0,1 1 1 0 0,-1 0-1 0 0,1-1 0 0 0,-1 1 0 0 0,1-1 1 0 0,0 1-1 0 0,-1-1 0 0 0,1 0 1 0 0,0 0-1 0 0,-1 0 0 0 0,1 0 0 0 0,0 0 1 0 0,-1 0-1 0 0,1 0 0 0 0,0 0 1 0 0,-1-1-1 0 0,1 1 0 0 0,-1-1 1 0 0,1 1-1 0 0,0-1 0 0 0,-1 0 0 0 0,1 1 1 0 0,-1-1-1 0 0,0 0 0 0 0,1 0 1 0 0,-1 0-1 0 0,0 0 0 0 0,1 0 0 0 0,0-2 1 0 0,-2 2 160 0 0,0 0 1 0 0,0 0-1 0 0,0 0 1 0 0,-1 0-1 0 0,1 0 1 0 0,0 0-1 0 0,-1 0 1 0 0,1 0-1 0 0,0 0 0 0 0,-1 0 1 0 0,1 0-1 0 0,-1 0 1 0 0,0 0-1 0 0,1 0 1 0 0,-1 0-1 0 0,0 0 1 0 0,1 1-1 0 0,-1-1 1 0 0,0 0-1 0 0,0 0 1 0 0,0 1-1 0 0,0-1 1 0 0,0 1-1 0 0,0-1 1 0 0,0 1-1 0 0,0-1 1 0 0,-1 1-1 0 0,0-2-58 0 0,1 1 0 0 0,-1 0 0 0 0,0 0 0 0 0,0 0 0 0 0,0 0 0 0 0,0 0 0 0 0,0 1 0 0 0,0-1 0 0 0,0 0-1 0 0,0 1 1 0 0,0 0 0 0 0,-1-1 0 0 0,1 1 0 0 0,-2 0 0 0 0,3 1-368 0 0,1-1 0 0 0,-1 1-1 0 0,1 0 1 0 0,-1-1 0 0 0,1 1-1 0 0,-1-1 1 0 0,1 1 0 0 0,0 0 0 0 0,-1-1-1 0 0,1 1 1 0 0,0 0 0 0 0,0-1-1 0 0,-1 1 1 0 0,1 0 0 0 0,0-1 0 0 0,0 1-1 0 0,0 0 1 0 0,0 0 0 0 0,0-1-1 0 0,0 1 1 0 0,0 0 0 0 0,0 0 0 0 0,1 0-1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4.219"/>
    </inkml:context>
    <inkml:brush xml:id="br0">
      <inkml:brushProperty name="width" value="0.05" units="cm"/>
      <inkml:brushProperty name="height" value="0.05" units="cm"/>
      <inkml:brushProperty name="color" value="#0000FF"/>
    </inkml:brush>
  </inkml:definitions>
  <inkml:trace contextRef="#ctx0" brushRef="#br0">36 1 8021 0 0,'0'0'7182'0'0,"-3"4"-6574"0"0,-2 3-294 0 0,0 0 0 0 0,0 0 0 0 0,1 1 0 0 0,0-1 0 0 0,-4 13 0 0 0,8-19-281 0 0,-1 1 0 0 0,1-1 0 0 0,0 0 0 0 0,0 1 0 0 0,-1-1 0 0 0,1 1 0 0 0,0-1 0 0 0,0 1 0 0 0,0-1 1 0 0,0 0-1 0 0,1 1 0 0 0,-1-1 0 0 0,0 1 0 0 0,1-1 0 0 0,-1 0 0 0 0,0 1 0 0 0,1-1 0 0 0,1 2 0 0 0,-1-1-86 0 0,1-1 1 0 0,-1 0-1 0 0,0 0 0 0 0,1 0 0 0 0,-1 0 0 0 0,1 0 0 0 0,0 0 0 0 0,-1 0 0 0 0,1-1 0 0 0,0 1 0 0 0,0-1 0 0 0,-1 1 0 0 0,1-1 0 0 0,0 1 0 0 0,0-1 0 0 0,0 0 0 0 0,-1 0 0 0 0,1 0 0 0 0,3 0 0 0 0,-5-1 14 0 0,1 1 0 0 0,-1 0-1 0 0,1 0 1 0 0,0-1 0 0 0,-1 1-1 0 0,1 0 1 0 0,-1-1-1 0 0,1 1 1 0 0,-1 0 0 0 0,1-1-1 0 0,-1 1 1 0 0,0-1 0 0 0,1 1-1 0 0,-1 0 1 0 0,1-1 0 0 0,-1 1-1 0 0,0-1 1 0 0,1 0 0 0 0,-1 1-1 0 0,0-1 1 0 0,0 1 0 0 0,1-1-1 0 0,-1 1 1 0 0,0-1 0 0 0,0 0-1 0 0,0 1 1 0 0,0-1 0 0 0,0 1-1 0 0,0-1 1 0 0,0 0 0 0 0,0 1-1 0 0,0-1 1 0 0,0 1 0 0 0,0-1-1 0 0,0 0 1 0 0,0 1 0 0 0,-1-1-1 0 0,1 1 1 0 0,0-1-1 0 0,0 0 1 0 0,-1 1 0 0 0,1-1-1 0 0,0 1 1 0 0,-1-1 0 0 0,1 1-1 0 0,0-1 1 0 0,-1 1 0 0 0,0-1-1 0 0,-8-9 102 0 0,9 10-62 0 0,0 0-1 0 0,-1 0 1 0 0,1 0-1 0 0,0 0 1 0 0,-1 0-1 0 0,1 0 0 0 0,0 0 1 0 0,0 0-1 0 0,-1 0 1 0 0,1 1-1 0 0,0-1 1 0 0,0 0-1 0 0,0 0 1 0 0,-1 0-1 0 0,1 0 0 0 0,0 1 1 0 0,0-1-1 0 0,0 0 1 0 0,-1 0-1 0 0,1 0 1 0 0,0 1-1 0 0,0-1 1 0 0,0 0-1 0 0,0 0 0 0 0,0 1 1 0 0,0-1-1 0 0,-1 0 1 0 0,1 0-1 0 0,0 1 1 0 0,0-1-1 0 0,0 0 1 0 0,0 1-1 0 0,0-1 0 0 0,0 0 1 0 0,0 0-1 0 0,0 1 1 0 0,0-1-1 0 0,0 0 1 0 0,0 0-1 0 0,0 1 1 0 0,1-1-1 0 0,-1 0 1 0 0,0 0-1 0 0,0 1 0 0 0,-2 10 71 0 0,-2 12-627 0 0,9-17 46 0 0,10-11-99 0 0,-6 0 575 0 0,-6 4-51 0 0,0 0 0 0 0,0-1 1 0 0,0 1-1 0 0,0 0 0 0 0,-1-1 0 0 0,1 0 0 0 0,-1 0 0 0 0,1 0 0 0 0,-1 0 1 0 0,1 0-1 0 0,-1 0 0 0 0,0 0 0 0 0,0-1 0 0 0,0 1 0 0 0,2-5 0 0 0,-31 11 2577 0 0,10 4-1241 0 0,15-7-1434 0 0,6-4-851 0 0,3-2-138 0 0,-2 0-1471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5.634"/>
    </inkml:context>
    <inkml:brush xml:id="br0">
      <inkml:brushProperty name="width" value="0.05" units="cm"/>
      <inkml:brushProperty name="height" value="0.05" units="cm"/>
      <inkml:brushProperty name="color" value="#0000FF"/>
    </inkml:brush>
  </inkml:definitions>
  <inkml:trace contextRef="#ctx0" brushRef="#br0">1 96 52 0 0,'0'0'18362'0'0,"22"-30"-17720"0"0,-13 21-723 0 0,1 0 1 0 0,0 0-1 0 0,1 1 1 0 0,-1 0-1 0 0,1 1 1 0 0,17-8-1 0 0,-27 16 85 0 0,0 1-1 0 0,0-1 0 0 0,0 1 0 0 0,0-1 1 0 0,0 1-1 0 0,0 0 0 0 0,-1-1 0 0 0,1 1 1 0 0,-1 0-1 0 0,1-1 0 0 0,-1 1 0 0 0,0 0 1 0 0,1 0-1 0 0,-1-1 0 0 0,0 1 1 0 0,0 0-1 0 0,-1 2 0 0 0,1 28 567 0 0,-1-3-450 0 0,1-1 0 0 0,1 1 0 0 0,2 0 0 0 0,11 49 0 0 0,-13-72-177 0 0,0-1 1 0 0,1 1-1 0 0,0-1 1 0 0,0 1-1 0 0,1-1 1 0 0,-1 0-1 0 0,1 0 1 0 0,0 0-1 0 0,1-1 1 0 0,-1 1 0 0 0,1-1-1 0 0,0 1 1 0 0,0-1-1 0 0,0-1 1 0 0,0 1-1 0 0,1 0 1 0 0,0-1-1 0 0,0 0 1 0 0,-1 0-1 0 0,2-1 1 0 0,-1 1-1 0 0,0-1 1 0 0,0 0 0 0 0,1 0-1 0 0,-1-1 1 0 0,1 0-1 0 0,0 0 1 0 0,-1 0-1 0 0,1 0 1 0 0,8-1-1 0 0,10-6-3060 0 0,-14-6-3619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6.108"/>
    </inkml:context>
    <inkml:brush xml:id="br0">
      <inkml:brushProperty name="width" value="0.05" units="cm"/>
      <inkml:brushProperty name="height" value="0.05" units="cm"/>
      <inkml:brushProperty name="color" value="#0000FF"/>
    </inkml:brush>
  </inkml:definitions>
  <inkml:trace contextRef="#ctx0" brushRef="#br0">220 1 3372 0 0,'0'0'8724'0'0,"-5"1"-8382"0"0,3 0-232 0 0,0 0 0 0 0,-1 0 0 0 0,1 0 0 0 0,0 1 0 0 0,0-1 0 0 0,0 1 0 0 0,0-1 0 0 0,0 1 0 0 0,0 0 0 0 0,0 0 0 0 0,1 0 0 0 0,-1 0 0 0 0,1 0 0 0 0,-1 0-1 0 0,1 0 1 0 0,0 0 0 0 0,0 1 0 0 0,-2 3 0 0 0,-20 61 2695 0 0,2-7-1108 0 0,-8-10-1006 0 0,-2 0-1 0 0,-45 52 1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6.672"/>
    </inkml:context>
    <inkml:brush xml:id="br0">
      <inkml:brushProperty name="width" value="0.05" units="cm"/>
      <inkml:brushProperty name="height" value="0.05" units="cm"/>
      <inkml:brushProperty name="color" value="#0000FF"/>
    </inkml:brush>
  </inkml:definitions>
  <inkml:trace contextRef="#ctx0" brushRef="#br0">1 13 3524 0 0,'0'0'14974'0'0,"6"0"-14245"0"0,56-6 554 0 0,7 1-1854 0 0,-26 3-5871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5.496"/>
    </inkml:context>
    <inkml:brush xml:id="br0">
      <inkml:brushProperty name="width" value="0.1" units="cm"/>
      <inkml:brushProperty name="height" value="0.1" units="cm"/>
    </inkml:brush>
  </inkml:definitions>
  <inkml:trace contextRef="#ctx0" brushRef="#br0">18 63 10425 0 0,'0'0'7059'0'0,"-17"17"-6851"0"0,17-15-300 0 0,0 0-1 0 0,0 0 0 0 0,0 1 0 0 0,0-1 1 0 0,0 0-1 0 0,0 0 0 0 0,1 0 0 0 0,-1 1 1 0 0,1-1-1 0 0,-1 0 0 0 0,1 0 1 0 0,0 0-1 0 0,0 0 0 0 0,0 0 0 0 0,0 0 1 0 0,0 0-1 0 0,1 0 0 0 0,-1-1 0 0 0,0 1 1 0 0,1 0-1 0 0,0-1 0 0 0,-1 1 0 0 0,1-1 1 0 0,0 1-1 0 0,0-1 0 0 0,-1 0 1 0 0,1 0-1 0 0,0 0 0 0 0,0 0 0 0 0,0 0 1 0 0,1 0-1 0 0,-1-1 0 0 0,0 1 0 0 0,0-1 1 0 0,0 1-1 0 0,0-1 0 0 0,1 0 0 0 0,-1 0 1 0 0,0 0-1 0 0,0 0 0 0 0,1 0 1 0 0,2-1-1 0 0,2 0-43 0 0,-1 0 0 0 0,1-1 0 0 0,-1 1 0 0 0,0-2 0 0 0,0 1 0 0 0,0 0 0 0 0,0-1 0 0 0,0 0 0 0 0,0-1 0 0 0,-1 1 0 0 0,0-1-1 0 0,1 0 1 0 0,6-8 0 0 0,-7 7 274 0 0,-1 0 0 0 0,0 0-1 0 0,0 0 1 0 0,-1-1 0 0 0,1 0-1 0 0,-1 1 1 0 0,0-1-1 0 0,-1 0 1 0 0,1 0 0 0 0,-1-1-1 0 0,-1 1 1 0 0,1 0 0 0 0,1-11-1 0 0,-5 23 170 0 0,1 1 0 0 0,-1 0 0 0 0,0-1 0 0 0,0 1 0 0 0,-1-1 0 0 0,-5 10 0 0 0,-6 17 556 0 0,-82 257-24 0 0,93-280-618 0 0,-7 23-1765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7.270"/>
    </inkml:context>
    <inkml:brush xml:id="br0">
      <inkml:brushProperty name="width" value="0.05" units="cm"/>
      <inkml:brushProperty name="height" value="0.05" units="cm"/>
      <inkml:brushProperty name="color" value="#0000FF"/>
    </inkml:brush>
  </inkml:definitions>
  <inkml:trace contextRef="#ctx0" brushRef="#br0">1 22 7353 0 0,'0'0'5542'0'0,"5"-1"-4580"0"0,48-7 1418 0 0,12-2-635 0 0,-21 7-5455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8.604"/>
    </inkml:context>
    <inkml:brush xml:id="br0">
      <inkml:brushProperty name="width" value="0.05" units="cm"/>
      <inkml:brushProperty name="height" value="0.05" units="cm"/>
      <inkml:brushProperty name="color" value="#0000FF"/>
    </inkml:brush>
  </inkml:definitions>
  <inkml:trace contextRef="#ctx0" brushRef="#br0">18 0 3800 0 0,'0'0'14468'0'0,"3"47"-12093"0"0,-7-3-1535 0 0,-12 68-136 0 0,15-77-1720 0 0,1-28-3375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9.077"/>
    </inkml:context>
    <inkml:brush xml:id="br0">
      <inkml:brushProperty name="width" value="0.05" units="cm"/>
      <inkml:brushProperty name="height" value="0.05" units="cm"/>
      <inkml:brushProperty name="color" value="#0000FF"/>
    </inkml:brush>
  </inkml:definitions>
  <inkml:trace contextRef="#ctx0" brushRef="#br0">25 0 2796 0 0,'0'0'11275'0'0,"-1"5"-9964"0"0,-5 39 1476 0 0,1 54 0 0 0,4 1-5357 0 0,1-95 2298 0 0,-4-1-2268 0 0,-4-2-3733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09.706"/>
    </inkml:context>
    <inkml:brush xml:id="br0">
      <inkml:brushProperty name="width" value="0.05" units="cm"/>
      <inkml:brushProperty name="height" value="0.05" units="cm"/>
      <inkml:brushProperty name="color" value="#0000FF"/>
    </inkml:brush>
  </inkml:definitions>
  <inkml:trace contextRef="#ctx0" brushRef="#br0">5 84 752 0 0,'0'0'12232'0'0,"-4"-4"-9546"0"0,19-4-1993 0 0,-1 0 1 0 0,26-21-1 0 0,-11 8-492 0 0,-27 20-225 0 0,0-1 1 0 0,-1 1-1 0 0,1 0 1 0 0,0 0-1 0 0,-1-1 1 0 0,1 1-1 0 0,0 1 1 0 0,0-1-1 0 0,0 0 0 0 0,0 0 1 0 0,0 1-1 0 0,0-1 1 0 0,2 0-1 0 0,-3 2 60 0 0,0 0 0 0 0,0 0 0 0 0,0 0 0 0 0,0 0 1 0 0,-1 0-1 0 0,1 0 0 0 0,0 0 0 0 0,-1 0 0 0 0,1 0 0 0 0,-1 0 0 0 0,1 0 0 0 0,-1 0 0 0 0,1 1 0 0 0,-1-1 0 0 0,0 0 0 0 0,0 0 0 0 0,1 3 0 0 0,4 16 366 0 0,-4-17-405 0 0,0 0 1 0 0,0 1-1 0 0,0-1 1 0 0,0 0-1 0 0,1 0 0 0 0,0 0 1 0 0,-1 0-1 0 0,1 0 1 0 0,0 0-1 0 0,0-1 1 0 0,0 1-1 0 0,1-1 1 0 0,-1 1-1 0 0,1-1 1 0 0,-1 0-1 0 0,1 0 1 0 0,0 0-1 0 0,0 0 0 0 0,0 0 1 0 0,0-1-1 0 0,0 1 1 0 0,0-1-1 0 0,0 0 1 0 0,0 0-1 0 0,1 0 1 0 0,-1 0-1 0 0,0-1 1 0 0,5 1-1 0 0,-1-1 14 0 0,-1-1 1 0 0,0 0-1 0 0,1 0 0 0 0,-1 0 1 0 0,0-1-1 0 0,0 0 0 0 0,0 0 1 0 0,0-1-1 0 0,0 1 0 0 0,0-1 0 0 0,-1 0 1 0 0,1-1-1 0 0,-1 0 0 0 0,7-6 1 0 0,4-1-344 0 0,21-20-490 0 0,-36 30 224 0 0,0 0 0 0 0,0 0 0 0 0,0 0 0 0 0,0 0 0 0 0,0-1 0 0 0,0 1 0 0 0,-1 0 0 0 0,1-1 0 0 0,0 1 1 0 0,-1-1-1 0 0,1 1 0 0 0,-1-1 0 0 0,0 1 0 0 0,1-3 0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1.648"/>
    </inkml:context>
    <inkml:brush xml:id="br0">
      <inkml:brushProperty name="width" value="0.05" units="cm"/>
      <inkml:brushProperty name="height" value="0.05" units="cm"/>
      <inkml:brushProperty name="color" value="#0000FF"/>
    </inkml:brush>
  </inkml:definitions>
  <inkml:trace contextRef="#ctx0" brushRef="#br0">0 93 1556 0 0,'0'0'16032'0'0,"0"41"-14246"0"0,9 80-727 0 0,-5-24 364 0 0,-17-145-1908 0 0,14 21 455 0 0,1 0 0 0 0,1 0 0 0 0,1 0 0 0 0,2 1 0 0 0,0 0 1 0 0,2 0-1 0 0,1 0 0 0 0,16-32 0 0 0,-25 56 5 0 0,1 0 0 0 0,0 0 0 0 0,0 0 0 0 0,0 1 0 0 0,0-1 1 0 0,0 0-1 0 0,1 0 0 0 0,-1 1 0 0 0,0-1 0 0 0,1 0 0 0 0,-1 1 0 0 0,1-1 0 0 0,0 1 0 0 0,-1 0 0 0 0,1 0 1 0 0,0 0-1 0 0,0 0 0 0 0,0 0 0 0 0,0 0 0 0 0,0 0 0 0 0,0 0 0 0 0,0 1 0 0 0,0-1 0 0 0,0 1 0 0 0,0 0 1 0 0,0-1-1 0 0,1 1 0 0 0,-1 0 0 0 0,0 0 0 0 0,0 0 0 0 0,0 1 0 0 0,0-1 0 0 0,0 0 0 0 0,0 1 0 0 0,0 0 1 0 0,0-1-1 0 0,0 1 0 0 0,0 0 0 0 0,0 0 0 0 0,3 2 0 0 0,-2-1-15 0 0,1 0 0 0 0,-1 0 1 0 0,0 1-1 0 0,1 0 0 0 0,-1-1 0 0 0,-1 1 0 0 0,1 1 0 0 0,0-1 0 0 0,-1 0 1 0 0,1 0-1 0 0,-1 1 0 0 0,0 0 0 0 0,0-1 0 0 0,-1 1 0 0 0,1 0 1 0 0,-1 0-1 0 0,0 0 0 0 0,0 0 0 0 0,0 0 0 0 0,1 8 0 0 0,6 157-212 0 0,-8-162 279 0 0,0 0-1 0 0,0 0 0 0 0,-1 0 1 0 0,0 0-1 0 0,-1-1 0 0 0,1 1 1 0 0,-1 0-1 0 0,0 0 0 0 0,-1-1 1 0 0,0 1-1 0 0,-6 9 0 0 0,8-14 27 0 0,-1 0-1 0 0,0 0 0 0 0,0 0 1 0 0,0-1-1 0 0,1 1 0 0 0,-2-1 1 0 0,1 1-1 0 0,0-1 0 0 0,0 1 1 0 0,0-1-1 0 0,-1 0 1 0 0,1 0-1 0 0,-1 0 0 0 0,1-1 1 0 0,0 1-1 0 0,-1 0 0 0 0,0-1 1 0 0,1 0-1 0 0,-1 0 0 0 0,1 1 1 0 0,-1-1-1 0 0,1-1 0 0 0,-1 1 1 0 0,1 0-1 0 0,-1-1 0 0 0,1 1 1 0 0,-1-1-1 0 0,1 0 1 0 0,-1 0-1 0 0,1 0 0 0 0,-1 0 1 0 0,1 0-1 0 0,0 0 0 0 0,-3-3 1 0 0,-10-3-340 0 0,-1-1 1178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4.628"/>
    </inkml:context>
    <inkml:brush xml:id="br0">
      <inkml:brushProperty name="width" value="0.05" units="cm"/>
      <inkml:brushProperty name="height" value="0.05" units="cm"/>
      <inkml:brushProperty name="color" value="#0000FF"/>
    </inkml:brush>
  </inkml:definitions>
  <inkml:trace contextRef="#ctx0" brushRef="#br0">5 3 1032 0 0,'-4'-2'16655'0'0,"81"2"-14968"0"0,130 0 863 0 0,0 10-3673 0 0,-203-9 764 0 0,10 0-691 0 0,-27 0-7526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5.212"/>
    </inkml:context>
    <inkml:brush xml:id="br0">
      <inkml:brushProperty name="width" value="0.05" units="cm"/>
      <inkml:brushProperty name="height" value="0.05" units="cm"/>
      <inkml:brushProperty name="color" value="#0000FF"/>
    </inkml:brush>
  </inkml:definitions>
  <inkml:trace contextRef="#ctx0" brushRef="#br0">166 1 5581 0 0,'0'0'10051'0'0,"-6"2"-9190"0"0,-9 6-329 0 0,-1 0 0 0 0,1 1-1 0 0,1 1 1 0 0,0 1 0 0 0,0 0 0 0 0,1 0 0 0 0,0 2 0 0 0,1-1-1 0 0,-16 23 1 0 0,22-21-1982 0 0,16-19-2666 0 0,16-20-6302 0 0,-21 17 4591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5.725"/>
    </inkml:context>
    <inkml:brush xml:id="br0">
      <inkml:brushProperty name="width" value="0.05" units="cm"/>
      <inkml:brushProperty name="height" value="0.05" units="cm"/>
      <inkml:brushProperty name="color" value="#0000FF"/>
    </inkml:brush>
  </inkml:definitions>
  <inkml:trace contextRef="#ctx0" brushRef="#br0">0 1 5196 0 0,'0'0'14132'0'0,"6"0"-13405"0"0,161 199 2444 0 0,-158-187-4066 0 0,3 2 1859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8.410"/>
    </inkml:context>
    <inkml:brush xml:id="br0">
      <inkml:brushProperty name="width" value="0.05" units="cm"/>
      <inkml:brushProperty name="height" value="0.05" units="cm"/>
      <inkml:brushProperty name="color" value="#0000FF"/>
    </inkml:brush>
  </inkml:definitions>
  <inkml:trace contextRef="#ctx0" brushRef="#br0">258 7 1292 0 0,'0'0'10482'0'0,"4"-7"-4478"0"0,-12 10-5957 0 0,0 0 1 0 0,1 1-1 0 0,-1 0 1 0 0,1 0 0 0 0,0 1-1 0 0,0 0 1 0 0,-6 5-1 0 0,-17 12 245 0 0,-129 66 2335 0 0,159-87-2630 0 0,-1-1 0 0 0,1 0-1 0 0,0 0 1 0 0,-1 0 0 0 0,1 1 0 0 0,-1-1-1 0 0,1 0 1 0 0,0 0 0 0 0,-1 1 0 0 0,1-1-1 0 0,0 0 1 0 0,-1 1 0 0 0,1-1 0 0 0,0 0-1 0 0,-1 1 1 0 0,1-1 0 0 0,0 1 0 0 0,0-1-1 0 0,0 0 1 0 0,-1 1 0 0 0,1-1 0 0 0,0 1-1 0 0,0-1 1 0 0,0 1 0 0 0,0-1-1 0 0,0 1 1 0 0,0-1 0 0 0,0 0 0 0 0,0 1-1 0 0,0-1 1 0 0,0 1 0 0 0,0-1 0 0 0,0 1-1 0 0,0-1 1 0 0,0 1 0 0 0,0-1 0 0 0,0 1-1 0 0,1-1 1 0 0,-1 0 0 0 0,0 1 0 0 0,21 17 108 0 0,39 11 208 0 0,-54-26-314 0 0,20 7-180 0 0,0-2-1 0 0,0 0 1 0 0,29 4 0 0 0,36 2-4018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19.970"/>
    </inkml:context>
    <inkml:brush xml:id="br0">
      <inkml:brushProperty name="width" value="0.05" units="cm"/>
      <inkml:brushProperty name="height" value="0.05" units="cm"/>
      <inkml:brushProperty name="color" value="#0000FF"/>
    </inkml:brush>
  </inkml:definitions>
  <inkml:trace contextRef="#ctx0" brushRef="#br0">9 7 3332 0 0,'0'0'9807'0'0,"0"-6"-7897"0"0,4 138 2326 0 0,-1-69-3306 0 0,-2 0 0 0 0,-13 109 0 0 0,8-140-334 0 0,4-20-3525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6.173"/>
    </inkml:context>
    <inkml:brush xml:id="br0">
      <inkml:brushProperty name="width" value="0.1" units="cm"/>
      <inkml:brushProperty name="height" value="0.1" units="cm"/>
    </inkml:brush>
  </inkml:definitions>
  <inkml:trace contextRef="#ctx0" brushRef="#br0">203 216 1996 0 0,'0'0'7447'0'0,"-5"0"-6244"0"0,-15 3 726 0 0,-1 0-1 0 0,1 2 1 0 0,-30 10 0 0 0,45-14-1834 0 0,0 1 1 0 0,0 0-1 0 0,0 0 0 0 0,1 0 0 0 0,-1 1 0 0 0,1 0 0 0 0,-1 0 0 0 0,1 0 1 0 0,0 0-1 0 0,0 0 0 0 0,1 1 0 0 0,-1 0 0 0 0,1 0 0 0 0,-1 0 0 0 0,1 0 1 0 0,0 0-1 0 0,1 1 0 0 0,-1-1 0 0 0,1 1 0 0 0,-3 8 0 0 0,4-12-163 0 0,1 0 1 0 0,-1 1-1 0 0,1-1 0 0 0,-1 1 0 0 0,1-1 0 0 0,-1 1 0 0 0,1-1 1 0 0,0 1-1 0 0,0-1 0 0 0,0 1 0 0 0,0-1 0 0 0,0 1 0 0 0,0-1 1 0 0,0 1-1 0 0,1-1 0 0 0,-1 1 0 0 0,0-1 0 0 0,1 1 1 0 0,-1-1-1 0 0,1 1 0 0 0,0-1 0 0 0,-1 0 0 0 0,1 1 0 0 0,0-1 1 0 0,0 0-1 0 0,0 0 0 0 0,0 0 0 0 0,0 1 0 0 0,0-1 0 0 0,0 0 1 0 0,0 0-1 0 0,0 0 0 0 0,1-1 0 0 0,-1 1 0 0 0,0 0 1 0 0,1 0-1 0 0,-1-1 0 0 0,0 1 0 0 0,1-1 0 0 0,-1 1 0 0 0,1-1 1 0 0,-1 0-1 0 0,1 1 0 0 0,-1-1 0 0 0,1 0 0 0 0,-1 0 0 0 0,1 0 1 0 0,-1 0-1 0 0,3 0 0 0 0,3-1-374 0 0,-1 0 0 0 0,0-1 0 0 0,1 1 1 0 0,-1-1-1 0 0,0 0 0 0 0,0-1 0 0 0,0 1 0 0 0,0-1 0 0 0,0-1 1 0 0,8-5-1 0 0,11-11-242 0 0,-1-2 1 0 0,-1 0-1 0 0,34-42 1 0 0,-48 52 915 0 0,0 0 0 0 0,-1-1-1 0 0,0 0 1 0 0,-1-1 0 0 0,0 1 0 0 0,-1-1 0 0 0,-1-1 0 0 0,0 1 0 0 0,5-29-1 0 0,-10 2 2476 0 0,0 41-2628 0 0,0-1-1 0 0,0 1 1 0 0,-1-1-1 0 0,1 1 0 0 0,0 0 1 0 0,0-1-1 0 0,0 1 0 0 0,0 0 1 0 0,0-1-1 0 0,-1 1 1 0 0,1-1-1 0 0,0 1 0 0 0,0 0 1 0 0,0-1-1 0 0,-1 1 0 0 0,1 0 1 0 0,0 0-1 0 0,-1-1 1 0 0,1 1-1 0 0,0 0 0 0 0,-1 0 1 0 0,1-1-1 0 0,0 1 0 0 0,-1 0 1 0 0,1 0-1 0 0,0 0 1 0 0,-1 0-1 0 0,1-1 0 0 0,-1 1 1 0 0,-16 13 918 0 0,6 3-449 0 0,0 1 0 0 0,1 1 0 0 0,2-1 0 0 0,-1 2 0 0 0,-8 30 0 0 0,8-24-447 0 0,1-5-14 0 0,-24 74-81 0 0,29-84-114 0 0,1-1 1 0 0,1 0 0 0 0,-1 1-1 0 0,1-1 1 0 0,1 1 0 0 0,0 0-1 0 0,2 17 1 0 0,-2-26 26 0 0,0 0 0 0 0,0 0 0 0 0,1 0 0 0 0,-1 0 0 0 0,0 0 0 0 0,1 0 0 0 0,-1 0 0 0 0,0 0 0 0 0,1-1 0 0 0,-1 1 0 0 0,1 0 0 0 0,-1 0 0 0 0,1-1 0 0 0,0 1 0 0 0,-1 0 0 0 0,1 0 0 0 0,0-1 0 0 0,-1 1 0 0 0,1-1 0 0 0,0 1 0 0 0,0-1-1 0 0,-1 1 1 0 0,1-1 0 0 0,0 1 0 0 0,0-1 0 0 0,0 0 0 0 0,0 0 0 0 0,0 1 0 0 0,0-1 0 0 0,0 0 0 0 0,0 0 0 0 0,0 0 0 0 0,-1 0 0 0 0,1 0 0 0 0,0 0 0 0 0,0 0 0 0 0,0 0 0 0 0,0 0 0 0 0,0 0 0 0 0,1-1 0 0 0,0 0-582 0 0,0 1 0 0 0,-1-1-1 0 0,1 0 1 0 0,0 1 0 0 0,-1-1 0 0 0,1 0 0 0 0,-1 0 0 0 0,8-7-2653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2.693"/>
    </inkml:context>
    <inkml:brush xml:id="br0">
      <inkml:brushProperty name="width" value="0.05" units="cm"/>
      <inkml:brushProperty name="height" value="0.05" units="cm"/>
      <inkml:brushProperty name="color" value="#0000FF"/>
    </inkml:brush>
  </inkml:definitions>
  <inkml:trace contextRef="#ctx0" brushRef="#br0">77 15 3024 0 0,'0'0'13378'0'0,"-8"-14"-9730"0"0,11 17-3662 0 0,-1 1-1 0 0,1 0 1 0 0,-1 0 0 0 0,0 0 0 0 0,0 0 0 0 0,-1 0 0 0 0,1 0-1 0 0,-1 0 1 0 0,0 1 0 0 0,0-1 0 0 0,0 1 0 0 0,0-1-1 0 0,-1 1 1 0 0,0 5 0 0 0,0-5-57 0 0,1 1 0 0 0,-1 0 0 0 0,-1-1-1 0 0,1 1 1 0 0,-1 0 0 0 0,0-1 0 0 0,0 1 0 0 0,-1-1 0 0 0,0 1-1 0 0,0-1 1 0 0,-3 7 0 0 0,-1-3-1203 0 0,-27 33 2680 0 0,14-26-5019 0 0,18-16 2985 0 0,0 1-1 0 0,0-1 0 0 0,1 1 1 0 0,-1-1-1 0 0,0 0 0 0 0,0 0 1 0 0,0 1-1 0 0,0-1 0 0 0,0 0 1 0 0,0 0-1 0 0,0 0 0 0 0,0 0 1 0 0,0 0-1 0 0,0 0 0 0 0,0 0 1 0 0,0 0-1 0 0,1-1 0 0 0,-3 1 1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5.628"/>
    </inkml:context>
    <inkml:brush xml:id="br0">
      <inkml:brushProperty name="width" value="0.05" units="cm"/>
      <inkml:brushProperty name="height" value="0.05" units="cm"/>
      <inkml:brushProperty name="color" value="#0000FF"/>
    </inkml:brush>
  </inkml:definitions>
  <inkml:trace contextRef="#ctx0" brushRef="#br0">126 15 1368 0 0,'0'0'13613'0'0,"-9"-14"-9600"0"0,2 24-3688 0 0,2 1-1 0 0,-1 1 0 0 0,1-1 0 0 0,1 1 1 0 0,0-1-1 0 0,-4 23 0 0 0,-9 26 428 0 0,3-26-164 0 0,-23 68 679 0 0,34-94-1324 0 0,1 1 0 0 0,0-1 0 0 0,1 1 0 0 0,0-1 0 0 0,1 1 0 0 0,-1 0 0 0 0,2 0 0 0 0,-1-1 0 0 0,4 15 0 0 0,10-3-1507 0 0,-6-14-2987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6.084"/>
    </inkml:context>
    <inkml:brush xml:id="br0">
      <inkml:brushProperty name="width" value="0.05" units="cm"/>
      <inkml:brushProperty name="height" value="0.05" units="cm"/>
      <inkml:brushProperty name="color" value="#0000FF"/>
    </inkml:brush>
  </inkml:definitions>
  <inkml:trace contextRef="#ctx0" brushRef="#br0">1 14 7989 0 0,'0'0'11158'0'0,"31"14"-10318"0"0,-13-12-733 0 0,0-2 0 0 0,0 0 0 0 0,0-1 0 0 0,-1 0 0 0 0,23-6 0 0 0,15-4-3992 0 0,-34 2-6492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6.605"/>
    </inkml:context>
    <inkml:brush xml:id="br0">
      <inkml:brushProperty name="width" value="0.05" units="cm"/>
      <inkml:brushProperty name="height" value="0.05" units="cm"/>
      <inkml:brushProperty name="color" value="#0000FF"/>
    </inkml:brush>
  </inkml:definitions>
  <inkml:trace contextRef="#ctx0" brushRef="#br0">57 0 5701 0 0,'0'0'12985'0'0,"0"31"-12217"0"0,-2 10 610 0 0,-13 69-1 0 0,7-57-871 0 0,-23 103 780 0 0,32-160-1804 0 0,36-63-1529 0 0,-36 65 2017 0 0,1-1 0 0 0,-1 1-1 0 0,1-1 1 0 0,-1 1 0 0 0,1 0 0 0 0,0-1 0 0 0,0 1-1 0 0,0 0 1 0 0,0 0 0 0 0,1 1 0 0 0,-1-1 0 0 0,0 0 0 0 0,1 1-1 0 0,-1-1 1 0 0,1 1 0 0 0,0 0 0 0 0,-1 0 0 0 0,1 0 0 0 0,0 0-1 0 0,0 0 1 0 0,-1 0 0 0 0,1 1 0 0 0,0 0 0 0 0,0-1 0 0 0,0 1-1 0 0,3 1 1 0 0,-4-1 92 0 0,0 1-1 0 0,0 0 1 0 0,0 0-1 0 0,0 0 1 0 0,0 0-1 0 0,0 1 0 0 0,0-1 1 0 0,-1 1-1 0 0,1-1 1 0 0,-1 1-1 0 0,1-1 1 0 0,-1 1-1 0 0,1 0 1 0 0,-1 0-1 0 0,0-1 1 0 0,0 1-1 0 0,0 0 1 0 0,0 0-1 0 0,1 4 1 0 0,9 46 366 0 0,-11-45-484 0 0,1-1 0 0 0,0 0-1 0 0,0 1 1 0 0,1-1 0 0 0,0 0 0 0 0,4 11 1402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7.064"/>
    </inkml:context>
    <inkml:brush xml:id="br0">
      <inkml:brushProperty name="width" value="0.05" units="cm"/>
      <inkml:brushProperty name="height" value="0.05" units="cm"/>
      <inkml:brushProperty name="color" value="#0000FF"/>
    </inkml:brush>
  </inkml:definitions>
  <inkml:trace contextRef="#ctx0" brushRef="#br0">12 94 9309 0 0,'0'0'4344'0'0,"4"-1"-3642"0"0,4-1-546 0 0,1 0-1 0 0,-1-1 1 0 0,1 0-1 0 0,-1-1 1 0 0,0 0-1 0 0,-1 0 1 0 0,1-1-1 0 0,-1 0 0 0 0,1 0 1 0 0,-2-1-1 0 0,10-8 1 0 0,-16 13-158 0 0,1 1 0 0 0,-1-1 0 0 0,0 1 1 0 0,1-1-1 0 0,-1 1 0 0 0,0 0 0 0 0,1-1 0 0 0,-1 1 1 0 0,0-1-1 0 0,0 1 0 0 0,0-1 0 0 0,1 1 0 0 0,-1-1 0 0 0,0 0 1 0 0,0 1-1 0 0,0-1 0 0 0,0 1 0 0 0,0-1 0 0 0,0 1 1 0 0,0-1-1 0 0,0 1 0 0 0,0-1 0 0 0,0 0 0 0 0,0 1 1 0 0,0-1-1 0 0,-1 1 0 0 0,1-1 0 0 0,0 1 0 0 0,0-1 0 0 0,-1 1 1 0 0,1-1-1 0 0,0 1 0 0 0,-1-1 0 0 0,-19-10 549 0 0,-24 5 1116 0 0,42 6-1571 0 0,0 1 0 0 0,-1-1 0 0 0,1 0 0 0 0,0 1-1 0 0,0 0 1 0 0,0 0 0 0 0,-1 0 0 0 0,1 0 0 0 0,0 0 0 0 0,0 0 0 0 0,0 0 0 0 0,0 0 0 0 0,1 1-1 0 0,-1-1 1 0 0,0 1 0 0 0,1 0 0 0 0,-1-1 0 0 0,1 1 0 0 0,-1 0 0 0 0,1 0 0 0 0,-2 3 0 0 0,1 0-34 0 0,0-1 0 0 0,0 1 0 0 0,1 0 1 0 0,-1 0-1 0 0,1-1 0 0 0,0 1 1 0 0,1 0-1 0 0,-1 0 0 0 0,1 0 1 0 0,0 6-1 0 0,0-6-151 0 0,0 0 1 0 0,1-1-1 0 0,-1 1 1 0 0,1 0-1 0 0,0-1 1 0 0,0 1-1 0 0,0-1 1 0 0,1 1-1 0 0,-1-1 1 0 0,1 0-1 0 0,0 1 0 0 0,1-1 1 0 0,-1 0-1 0 0,1 0 1 0 0,-1-1-1 0 0,1 1 1 0 0,0 0-1 0 0,1-1 1 0 0,-1 0-1 0 0,1 0 1 0 0,-1 0-1 0 0,1 0 1 0 0,5 3-1 0 0,-7-6-81 0 0,-1 1 1 0 0,1-1-1 0 0,0 0 0 0 0,0 1 1 0 0,0-1-1 0 0,0 0 0 0 0,0 0 1 0 0,0 0-1 0 0,0 0 1 0 0,0-1-1 0 0,0 1 0 0 0,0 0 1 0 0,0-1-1 0 0,0 0 0 0 0,0 1 1 0 0,2-2-1 0 0,17-11-7232 0 0,-13 7 1565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27.533"/>
    </inkml:context>
    <inkml:brush xml:id="br0">
      <inkml:brushProperty name="width" value="0.05" units="cm"/>
      <inkml:brushProperty name="height" value="0.05" units="cm"/>
      <inkml:brushProperty name="color" value="#0000FF"/>
    </inkml:brush>
  </inkml:definitions>
  <inkml:trace contextRef="#ctx0" brushRef="#br0">35 72 8141 0 0,'0'0'5403'0'0,"-3"5"-5006"0"0,1 0 62 0 0,0 0 0 0 0,0 0 1 0 0,-1 0-1 0 0,0 0 0 0 0,0-1 0 0 0,0 1 1 0 0,0-1-1 0 0,-7 8 0 0 0,9-12-115 0 0,23-38 405 0 0,-19 31-665 0 0,1 1 1 0 0,0-1-1 0 0,0 1 0 0 0,1 0 1 0 0,0 1-1 0 0,0-1 0 0 0,0 1 1 0 0,0 0-1 0 0,1 0 0 0 0,0 1 1 0 0,0-1-1 0 0,0 1 0 0 0,1 1 1 0 0,12-6-1 0 0,-15 8 29 0 0,0-1 1 0 0,0 2-1 0 0,0-1 0 0 0,0 0 0 0 0,0 1 1 0 0,0 0-1 0 0,0 0 0 0 0,0 0 1 0 0,0 0-1 0 0,0 1 0 0 0,0-1 0 0 0,-1 1 1 0 0,1 0-1 0 0,0 0 0 0 0,0 1 0 0 0,0-1 1 0 0,-1 1-1 0 0,1 0 0 0 0,-1 0 1 0 0,1 0-1 0 0,-1 0 0 0 0,0 0 0 0 0,0 1 1 0 0,0 0-1 0 0,0 0 0 0 0,0-1 0 0 0,-1 1 1 0 0,1 1-1 0 0,2 3 0 0 0,5 7 373 0 0,0 0 1 0 0,12 27-1 0 0,-19-36-709 0 0,-1 1 0 0 0,0-1 0 0 0,-1 0 0 0 0,1 1 0 0 0,-1-1 0 0 0,0 0 0 0 0,0 9 0 0 0,-1-43-7816 0 0,0 20 1342 0 0,0-4-1476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0.288"/>
    </inkml:context>
    <inkml:brush xml:id="br0">
      <inkml:brushProperty name="width" value="0.05" units="cm"/>
      <inkml:brushProperty name="height" value="0.05" units="cm"/>
      <inkml:brushProperty name="color" value="#0000FF"/>
    </inkml:brush>
  </inkml:definitions>
  <inkml:trace contextRef="#ctx0" brushRef="#br0">217 78 4144 0 0,'0'0'10645'0'0,"-4"-2"-10313"0"0,1 1-195 0 0,-1-1 1 0 0,1 1-1 0 0,-1 0 0 0 0,1 0 0 0 0,-1 1 0 0 0,1-1 0 0 0,-1 1 0 0 0,0-1 0 0 0,1 1 0 0 0,-1 0 0 0 0,0 1 1 0 0,1-1-1 0 0,-1 1 0 0 0,1-1 0 0 0,-1 1 0 0 0,-4 2 0 0 0,1 0 102 0 0,-1 1-1 0 0,1 0 1 0 0,0 1 0 0 0,0-1-1 0 0,0 1 1 0 0,-10 11-1 0 0,8-8 40 0 0,1 1 0 0 0,0 1-1 0 0,0-1 1 0 0,1 1-1 0 0,0 1 1 0 0,1-1-1 0 0,0 1 1 0 0,1 0-1 0 0,0 1 1 0 0,0-1 0 0 0,2 1-1 0 0,-5 18 1 0 0,7-26-274 0 0,1 1 1 0 0,-1-1-1 0 0,1 0 1 0 0,0 1-1 0 0,0-1 1 0 0,0 1-1 0 0,1-1 1 0 0,0 0-1 0 0,0 1 1 0 0,0-1-1 0 0,0 0 1 0 0,0 0-1 0 0,1 0 1 0 0,0 0-1 0 0,0 0 1 0 0,0 0-1 0 0,0 0 1 0 0,1-1-1 0 0,-1 1 1 0 0,1-1-1 0 0,0 0 1 0 0,0 0-1 0 0,0 0 1 0 0,1 0-1 0 0,-1 0 1 0 0,1 0-1 0 0,-1-1 1 0 0,1 0-1 0 0,0 0 1 0 0,0 0-1 0 0,0 0 0 0 0,0-1 1 0 0,0 1-1 0 0,0-1 1 0 0,0 0-1 0 0,1 0 1 0 0,7 0-1 0 0,-6 0-105 0 0,0 0 1 0 0,0-1-1 0 0,-1 1 0 0 0,1-1 0 0 0,0-1 0 0 0,0 1 0 0 0,-1-1 0 0 0,1 0 0 0 0,0 0 0 0 0,-1-1 0 0 0,1 0 0 0 0,-1 0 0 0 0,1 0 0 0 0,-1 0 0 0 0,0-1 0 0 0,0 0 0 0 0,0 0 1 0 0,0 0-1 0 0,-1-1 0 0 0,1 0 0 0 0,-1 1 0 0 0,7-9 0 0 0,-6 5-128 0 0,1-1 1 0 0,-1 1 0 0 0,-1-1-1 0 0,1 0 1 0 0,-1 0-1 0 0,-1-1 1 0 0,0 1 0 0 0,0-1-1 0 0,0 0 1 0 0,-1 0-1 0 0,0 0 1 0 0,-1 0 0 0 0,0-17-1 0 0,-6-66-775 0 0,5 85 1112 0 0,-1 0 1 0 0,-1 1-1 0 0,1-1 0 0 0,-1 0 1 0 0,-1 1-1 0 0,1 0 0 0 0,-1-1 1 0 0,0 1-1 0 0,0 0 1 0 0,-1 1-1 0 0,-5-9 0 0 0,7 12 49 0 0,-1 0 0 0 0,1-1 0 0 0,0 1 0 0 0,-1 0 0 0 0,1 0 0 0 0,-1 0 1 0 0,0 1-1 0 0,1-1 0 0 0,-1 1 0 0 0,0-1 0 0 0,0 1 0 0 0,0 0 0 0 0,0 0 0 0 0,-6-1 0 0 0,7 2 483 0 0,34 6-1164 0 0,9-5 1146 0 0,68-8 1 0 0,5 0-1363 0 0,-114 7 659 0 0,0 0 0 0 0,0 0-1 0 0,0 0 1 0 0,0 0 0 0 0,0 0-1 0 0,-1 0 1 0 0,1 1 0 0 0,0-1-1 0 0,0 0 1 0 0,0 0 0 0 0,0 0-1 0 0,0 0 1 0 0,0 0 0 0 0,0 1-1 0 0,0-1 1 0 0,0 0 0 0 0,0 0 0 0 0,0 0-1 0 0,0 0 1 0 0,0 1 0 0 0,0-1-1 0 0,0 0 1 0 0,0 0 0 0 0,0 0-1 0 0,0 0 1 0 0,0 0 0 0 0,0 1-1 0 0,0-1 1 0 0,0 0 0 0 0,0 0-1 0 0,0 0 1 0 0,0 0 0 0 0,0 0-1 0 0,0 1 1 0 0,0-1 0 0 0,0 0 0 0 0,1 0-1 0 0,-1 0 1 0 0,0 0 0 0 0,0 0-1 0 0,0 0 1 0 0,0 1 0 0 0,0-1-1 0 0,0 0 1 0 0,1 0 0 0 0,-1 0-1 0 0,0 0 1 0 0,0 0 0 0 0,0 0-1 0 0,0 0 1 0 0,0 0 0 0 0,1 0-1 0 0,-1 0 1 0 0,0 0 0 0 0,0 0 0 0 0,0 0-1 0 0,0 0 1 0 0,0 0 0 0 0,1 0-1 0 0,-1 0 1 0 0,-14 7-7440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1.278"/>
    </inkml:context>
    <inkml:brush xml:id="br0">
      <inkml:brushProperty name="width" value="0.05" units="cm"/>
      <inkml:brushProperty name="height" value="0.05" units="cm"/>
      <inkml:brushProperty name="color" value="#0000FF"/>
    </inkml:brush>
  </inkml:definitions>
  <inkml:trace contextRef="#ctx0" brushRef="#br0">9 0 3672 0 0,'0'0'8150'0'0,"0"4"-7231"0"0,-4 24 2237 0 0,1 54 0 0 0,2-11-227 0 0,40-115-3408 0 0,-36 41 385 0 0,0-1 0 0 0,0 0 0 0 0,0 1 0 0 0,0 0 0 0 0,1 0 0 0 0,0 0-1 0 0,-1 0 1 0 0,1 0 0 0 0,0 1 0 0 0,0 0 0 0 0,1-1 0 0 0,-1 2 0 0 0,6-3 0 0 0,-9 4 42 0 0,1-1 0 0 0,-1 1 0 0 0,1 0 0 0 0,-1-1 0 0 0,1 1 0 0 0,0 0 0 0 0,-1 0 0 0 0,1 1 1 0 0,-1-1-1 0 0,1 0 0 0 0,-1 0 0 0 0,1 1 0 0 0,-1-1 0 0 0,1 1 0 0 0,-1-1 0 0 0,1 1 0 0 0,-1 0 0 0 0,1-1 1 0 0,-1 1-1 0 0,0 0 0 0 0,1 0 0 0 0,-1 0 0 0 0,0 0 0 0 0,0 0 0 0 0,0 0 0 0 0,0 1 0 0 0,0-1 0 0 0,0 0 1 0 0,0 0-1 0 0,0 1 0 0 0,0-1 0 0 0,-1 1 0 0 0,1-1 0 0 0,0 1 0 0 0,-1-1 0 0 0,1 1 0 0 0,-1-1 0 0 0,0 1 1 0 0,1 2-1 0 0,1 5-193 0 0,5 35 264 0 0,-6-43 7 0 0,-1 0 1 0 0,0 0-1 0 0,0 1 1 0 0,0-1-1 0 0,0 0 1 0 0,-1 0-1 0 0,1 0 1 0 0,0 1-1 0 0,0-1 1 0 0,-1 0-1 0 0,1 0 1 0 0,0 0-1 0 0,-1 0 1 0 0,0 0-1 0 0,1 1 1 0 0,-1-1-1 0 0,1 0 1 0 0,-1 0-1 0 0,0-1 1 0 0,0 1 0 0 0,0 0-1 0 0,0 0 1 0 0,1 0-1 0 0,-1 0 1 0 0,0-1-1 0 0,0 1 1 0 0,-1 0-1 0 0,1-1 1 0 0,0 1-1 0 0,-1 0 1 0 0,-28 9 579 0 0,24-7-519 0 0,0 0 0 0 0,0 0 1 0 0,-1-1-1 0 0,1 0 0 0 0,0 0 0 0 0,-1-1 0 0 0,0 0 0 0 0,1 0 1 0 0,-1 0-1 0 0,1-1 0 0 0,-1 0 0 0 0,0 0 0 0 0,-8-2 1 0 0,10-9-3301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1.997"/>
    </inkml:context>
    <inkml:brush xml:id="br0">
      <inkml:brushProperty name="width" value="0.05" units="cm"/>
      <inkml:brushProperty name="height" value="0.05" units="cm"/>
      <inkml:brushProperty name="color" value="#0000FF"/>
    </inkml:brush>
  </inkml:definitions>
  <inkml:trace contextRef="#ctx0" brushRef="#br0">86 1 4820 0 0,'0'0'8523'0'0,"-4"0"-7548"0"0,1 0-742 0 0,0 0 1 0 0,0 0-1 0 0,0 0 0 0 0,0 1 1 0 0,0 0-1 0 0,1-1 0 0 0,-1 1 1 0 0,0 0-1 0 0,0 0 0 0 0,1 0 1 0 0,-1 1-1 0 0,1-1 0 0 0,-1 1 0 0 0,1-1 1 0 0,-1 1-1 0 0,1 0 0 0 0,0 0 1 0 0,0 0-1 0 0,0 0 0 0 0,0 0 1 0 0,-2 3-1 0 0,1 1 1 0 0,0 0-1 0 0,0 0 1 0 0,0 0-1 0 0,1 0 1 0 0,0 0-1 0 0,0 0 1 0 0,1 0-1 0 0,0 1 1 0 0,-1 9-1 0 0,1 0-134 0 0,1 1 1 0 0,0 0-1 0 0,2-1 0 0 0,0 1 0 0 0,0-1 0 0 0,2 1 0 0 0,6 18 0 0 0,-8-28-251 0 0,1 0 0 0 0,1 0 0 0 0,-1-1 0 0 0,1 1 0 0 0,5 6 0 0 0,-7-11-66 0 0,-1 0 0 0 0,1 0-1 0 0,0 0 1 0 0,-1-1-1 0 0,1 1 1 0 0,0 0 0 0 0,0-1-1 0 0,0 1 1 0 0,0-1-1 0 0,1 0 1 0 0,-1 0 0 0 0,0 0-1 0 0,0 0 1 0 0,1 0-1 0 0,-1 0 1 0 0,1-1-1 0 0,-1 1 1 0 0,5 0 0 0 0,-7-2-169 0 0,1 1 1 0 0,0-1 0 0 0,0 1 0 0 0,-1-1 0 0 0,1 1-1 0 0,-1-1 1 0 0,1 1 0 0 0,0-1 0 0 0,-1 0 0 0 0,1 1 0 0 0,-1-1-1 0 0,1 0 1 0 0,-1 0 0 0 0,0 1 0 0 0,1-1 0 0 0,-1 0-1 0 0,0 0 1 0 0,0 0 0 0 0,1 1 0 0 0,-1-1 0 0 0,0 0-1 0 0,0 0 1 0 0,0 0 0 0 0,0 0 0 0 0,0 1 0 0 0,0-1-1 0 0,0 0 1 0 0,0 0 0 0 0,0 0 0 0 0,-1-1 0 0 0,1-7-5160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3.869"/>
    </inkml:context>
    <inkml:brush xml:id="br0">
      <inkml:brushProperty name="width" value="0.05" units="cm"/>
      <inkml:brushProperty name="height" value="0.05" units="cm"/>
      <inkml:brushProperty name="color" value="#0000FF"/>
    </inkml:brush>
  </inkml:definitions>
  <inkml:trace contextRef="#ctx0" brushRef="#br0">86 4 1044 0 0,'4'-3'17740'0'0,"-36"54"-16397"0"0,26-40-1323 0 0,0 0 1 0 0,-1 0-1 0 0,0-1 0 0 0,0 0 0 0 0,-12 12 0 0 0,13-16-374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4.013"/>
    </inkml:context>
    <inkml:brush xml:id="br0">
      <inkml:brushProperty name="width" value="0.1" units="cm"/>
      <inkml:brushProperty name="height" value="0.1" units="cm"/>
    </inkml:brush>
  </inkml:definitions>
  <inkml:trace contextRef="#ctx0" brushRef="#br0">0 1 1944 0 0,'0'0'15201'0'0,"48"9"-12087"0"0,-38-6-3426 0 0,1 0 0 0 0,0-1 1 0 0,0-1-1 0 0,0 0 0 0 0,0 0 1 0 0,0-1-1 0 0,0 0 0 0 0,0-1 1 0 0,0 0-1 0 0,0-1 0 0 0,15-5 1 0 0,-40 8-4700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6.751"/>
    </inkml:context>
    <inkml:brush xml:id="br0">
      <inkml:brushProperty name="width" value="0.1" units="cm"/>
      <inkml:brushProperty name="height" value="0.1" units="cm"/>
    </inkml:brush>
  </inkml:definitions>
  <inkml:trace contextRef="#ctx0" brushRef="#br0">1 176 4744 0 0,'0'0'6066'0'0,"0"5"-5551"0"0,2 9 143 0 0,0 9 3877 0 0,-2-29-3578 0 0,1-7-1301 0 0,1-1 1 0 0,0 0 0 0 0,7-22-1 0 0,3-14-76 0 0,-11 43 456 0 0,0 1 0 0 0,1-1 0 0 0,0 1 1 0 0,0 0-1 0 0,1 0 0 0 0,0 0 0 0 0,0 0 0 0 0,0 0 1 0 0,0 0-1 0 0,1 1 0 0 0,0 0 0 0 0,5-6 0 0 0,-5 11-114 0 0,0-1-1 0 0,0 1 1 0 0,0 0 0 0 0,0 0-1 0 0,0 0 1 0 0,-1 0-1 0 0,1 1 1 0 0,0-1-1 0 0,0 1 1 0 0,0 0-1 0 0,0 1 1 0 0,-1-1-1 0 0,1 0 1 0 0,5 4-1 0 0,28 7-3932 0 0,-33-11 3122 0 0,9 1-1466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4.325"/>
    </inkml:context>
    <inkml:brush xml:id="br0">
      <inkml:brushProperty name="width" value="0.05" units="cm"/>
      <inkml:brushProperty name="height" value="0.05" units="cm"/>
      <inkml:brushProperty name="color" value="#0000FF"/>
    </inkml:brush>
  </inkml:definitions>
  <inkml:trace contextRef="#ctx0" brushRef="#br0">1 1 2460 0 0,'0'0'12490'0'0,"1"4"-11629"0"0,56 157 4525 0 0,-37-113-5752 0 0,36 61 1 0 0,-43-95-2052 0 0,-12-14 2233 0 0,-1 0-1 0 0,1 0 1 0 0,-1 0-1 0 0,0 0 1 0 0,1 0 0 0 0,-1 0-1 0 0,0-1 1 0 0,1 1 0 0 0,-1 0-1 0 0,0 0 1 0 0,1 0 0 0 0,-1 0-1 0 0,0-1 1 0 0,1 1-1 0 0,-1 0 1 0 0,0 0 0 0 0,1-1-1 0 0,-1 1 1 0 0,0 0 0 0 0,0 0-1 0 0,0-1 1 0 0,1 1 0 0 0,-1 0-1 0 0,0-1 1 0 0,0 1-1 0 0,0 0 1 0 0,1-1 0 0 0,-1 1-1 0 0,0 0 1 0 0,0-1 0 0 0,0 1-1 0 0,0-1 1 0 0,0 1 0 0 0,0 0-1 0 0,0-1 1 0 0,0 1-1 0 0,0 0 1 0 0,0-1 0 0 0,0 1-1 0 0,0 0 1 0 0,0-1 0 0 0,0 1-1 0 0,0-1 1 0 0,-1 1 0 0 0,1-1-1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4.889"/>
    </inkml:context>
    <inkml:brush xml:id="br0">
      <inkml:brushProperty name="width" value="0.05" units="cm"/>
      <inkml:brushProperty name="height" value="0.05" units="cm"/>
      <inkml:brushProperty name="color" value="#0000FF"/>
    </inkml:brush>
  </inkml:definitions>
  <inkml:trace contextRef="#ctx0" brushRef="#br0">3 1 4892 0 0,'0'0'9675'0'0,"18"23"-7854"0"0,-10 0-1290 0 0,-4-15-440 0 0,-1 0 0 0 0,0 0 0 0 0,-1 1 0 0 0,0-1-1 0 0,1 15 1 0 0,-3-20-81 0 0,0 0-1 0 0,0 1 0 0 0,-1-1 1 0 0,0 0-1 0 0,1 0 0 0 0,-1 0 1 0 0,0 0-1 0 0,0 0 1 0 0,-1 0-1 0 0,1 0 0 0 0,-1 0 1 0 0,1 0-1 0 0,-1 0 0 0 0,0-1 1 0 0,0 1-1 0 0,0-1 1 0 0,0 1-1 0 0,-1-1 0 0 0,-3 3 1 0 0,5-4-545 0 0,-8 6 1639 0 0,4-6-3382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5.894"/>
    </inkml:context>
    <inkml:brush xml:id="br0">
      <inkml:brushProperty name="width" value="0.05" units="cm"/>
      <inkml:brushProperty name="height" value="0.05" units="cm"/>
      <inkml:brushProperty name="color" value="#0000FF"/>
    </inkml:brush>
  </inkml:definitions>
  <inkml:trace contextRef="#ctx0" brushRef="#br0">9 104 4332 0 0,'0'0'5937'0'0,"0"4"-4595"0"0,-8 185 7318 0 0,29-249-8463 0 0,-15 11-805 0 0,2 1 924 0 0,0-61 0 0 0,-8 108-323 0 0,-1-1 0 0 0,1 1 0 0 0,0 0 0 0 0,0 0 0 0 0,0 0 0 0 0,0-1 0 0 0,0 1 0 0 0,1 0 0 0 0,-1 0 0 0 0,0 0 0 0 0,0-1 0 0 0,1 1 0 0 0,-1 0 0 0 0,1 0 0 0 0,-1 0 0 0 0,1 0 1 0 0,-1 0-1 0 0,1 0 0 0 0,0 0 0 0 0,0 0 0 0 0,-1 0 0 0 0,1 0 0 0 0,0 0 0 0 0,0 1 0 0 0,0-1 0 0 0,1-1 0 0 0,0 2-29 0 0,-1 0 0 0 0,1 0 0 0 0,-1 0 0 0 0,1 0 0 0 0,-1 0 0 0 0,1 0 0 0 0,-1 0-1 0 0,1 1 1 0 0,-1-1 0 0 0,1 0 0 0 0,-1 1 0 0 0,1-1 0 0 0,-1 1 0 0 0,0 0 0 0 0,1-1 0 0 0,-1 1 0 0 0,2 1 0 0 0,3 3-12 0 0,0-1 0 0 0,0 1 1 0 0,-1 0-1 0 0,0 0 0 0 0,0 0 0 0 0,0 1 1 0 0,-1-1-1 0 0,5 8 0 0 0,-4-2 31 0 0,-1 1 0 0 0,0-1 0 0 0,-1 0 0 0 0,0 1 0 0 0,-1 0 1 0 0,-1 0-1 0 0,1 0 0 0 0,-2 0 0 0 0,0 0 0 0 0,0 0 0 0 0,-3 16 0 0 0,2-23 80 0 0,1 1 1 0 0,-1 0-1 0 0,-1 0 0 0 0,1 0 1 0 0,-1-1-1 0 0,0 1 0 0 0,0-1 1 0 0,-1 1-1 0 0,1-1 0 0 0,-1 0 1 0 0,0 0-1 0 0,-1 0 0 0 0,1-1 1 0 0,-1 1-1 0 0,0-1 0 0 0,0 1 1 0 0,-1-1-1 0 0,1-1 0 0 0,-1 1 1 0 0,0-1-1 0 0,0 1 0 0 0,0-1 1 0 0,0-1-1 0 0,-10 5 0 0 0,-16-7 137 0 0,16-5-3474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6.537"/>
    </inkml:context>
    <inkml:brush xml:id="br0">
      <inkml:brushProperty name="width" value="0.05" units="cm"/>
      <inkml:brushProperty name="height" value="0.05" units="cm"/>
      <inkml:brushProperty name="color" value="#0000FF"/>
    </inkml:brush>
  </inkml:definitions>
  <inkml:trace contextRef="#ctx0" brushRef="#br0">39 1 3992 0 0,'0'0'10292'0'0,"1"3"-10043"0"0,7 18 359 0 0,-1 1 0 0 0,-2 0 0 0 0,0 0 0 0 0,-1 0 0 0 0,0 27 0 0 0,4 11-183 0 0,-5-43-346 0 0,-1 1 0 0 0,0-1 0 0 0,-2 1 0 0 0,0-1 0 0 0,0 0 0 0 0,-2 1-1 0 0,0-1 1 0 0,-1 0 0 0 0,-6 20 0 0 0,8-35-55 0 0,0 1 1 0 0,0-1-1 0 0,-1 1 0 0 0,1-1 0 0 0,-1 0 1 0 0,0 0-1 0 0,1 0 0 0 0,-1 0 0 0 0,0 0 1 0 0,0 0-1 0 0,0 0 0 0 0,0-1 1 0 0,-1 1-1 0 0,1-1 0 0 0,0 1 0 0 0,-1-1 1 0 0,1 0-1 0 0,-1 0 0 0 0,1 0 0 0 0,-5 1 1 0 0,-19 1-4801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39.336"/>
    </inkml:context>
    <inkml:brush xml:id="br0">
      <inkml:brushProperty name="width" value="0.05" units="cm"/>
      <inkml:brushProperty name="height" value="0.05" units="cm"/>
      <inkml:brushProperty name="color" value="#0000FF"/>
    </inkml:brush>
  </inkml:definitions>
  <inkml:trace contextRef="#ctx0" brushRef="#br0">0 55 3292 0 0,'0'0'15046'0'0,"35"-33"-13179"0"0,-20 21-1722 0 0,-15 12-157 0 0,0-1 0 0 0,1 1 0 0 0,-1-1 0 0 0,0 1 0 0 0,0-1 0 0 0,1 1 1 0 0,-1-1-1 0 0,0 1 0 0 0,1-1 0 0 0,-1 1 0 0 0,0 0 0 0 0,1-1 0 0 0,-1 1 1 0 0,1 0-1 0 0,-1-1 0 0 0,1 1 0 0 0,-1 0 0 0 0,0-1 0 0 0,1 1 0 0 0,-1 0 1 0 0,1 0-1 0 0,-1 0 0 0 0,1-1 0 0 0,0 1 0 0 0,-1 0 0 0 0,1 0 0 0 0,-1 0 1 0 0,1 0-1 0 0,-1 0 0 0 0,1 0 0 0 0,-1 0 0 0 0,1 0 0 0 0,-1 0 0 0 0,1 0 1 0 0,-1 1-1 0 0,1-1 0 0 0,-1 0 0 0 0,1 0 0 0 0,-1 0 0 0 0,1 1 0 0 0,-1-1 1 0 0,1 0-1 0 0,-1 0 0 0 0,1 1 0 0 0,-1-1 0 0 0,1 0 0 0 0,-1 1 0 0 0,0-1 1 0 0,1 1-1 0 0,-1-1 0 0 0,0 1 0 0 0,1-1 0 0 0,-1 0 0 0 0,0 1 0 0 0,0-1 1 0 0,1 1-1 0 0,-1-1 0 0 0,0 1 0 0 0,0-1 0 0 0,0 1 0 0 0,0 0 0 0 0,0-1 1 0 0,1 1-1 0 0,-1-1 0 0 0,0 1 0 0 0,-1 0 0 0 0,3 4 7 0 0,0 0 0 0 0,-1 0 0 0 0,1 0 1 0 0,1-1-1 0 0,-1 1 0 0 0,1-1 0 0 0,0 0 0 0 0,0 1 0 0 0,0-1 0 0 0,1 0 0 0 0,-1-1 0 0 0,1 1 0 0 0,0-1 0 0 0,0 1 1 0 0,0-1-1 0 0,0-1 0 0 0,1 1 0 0 0,-1 0 0 0 0,1-1 0 0 0,0 0 0 0 0,-1 0 0 0 0,1 0 0 0 0,0-1 0 0 0,0 0 0 0 0,0 0 1 0 0,0 0-1 0 0,8 0 0 0 0,-10-2-6 0 0,0 1 1 0 0,0-1-1 0 0,0 0 0 0 0,-1 0 1 0 0,1-1-1 0 0,0 1 1 0 0,0-1-1 0 0,-1 1 1 0 0,1-1-1 0 0,-1 0 0 0 0,1 0 1 0 0,-1 0-1 0 0,0 0 1 0 0,0 0-1 0 0,0-1 1 0 0,3-3-1 0 0,26-44-2797 0 0,-26 36 551 0 0,-5 7-690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0.165"/>
    </inkml:context>
    <inkml:brush xml:id="br0">
      <inkml:brushProperty name="width" value="0.05" units="cm"/>
      <inkml:brushProperty name="height" value="0.05" units="cm"/>
      <inkml:brushProperty name="color" value="#0000FF"/>
    </inkml:brush>
  </inkml:definitions>
  <inkml:trace contextRef="#ctx0" brushRef="#br0">1 34 3864 0 0,'0'0'15712'0'0,"34"-21"-14934"0"0,-33 20-791 0 0,0 0 0 0 0,-1 0 0 0 0,1 0 0 0 0,0 0 0 0 0,0 1 0 0 0,-1-1 0 0 0,1 0 0 0 0,0 0 0 0 0,0 1 0 0 0,0-1 0 0 0,0 0 0 0 0,0 1-1 0 0,0-1 1 0 0,0 1 0 0 0,0 0 0 0 0,0-1 0 0 0,0 1 0 0 0,0 0 0 0 0,1-1 0 0 0,-1 1 0 0 0,0 0 0 0 0,0 0 0 0 0,0 0 0 0 0,0 0 0 0 0,0 0 0 0 0,1 0 0 0 0,-1 1 0 0 0,0-1 0 0 0,1 0 0 0 0,0 3-40 0 0,-1-1 0 0 0,0 0 0 0 0,1 1 0 0 0,-1-1 1 0 0,0 1-1 0 0,0-1 0 0 0,-1 1 0 0 0,1-1 0 0 0,0 1 0 0 0,0 4 0 0 0,3 12-30 0 0,-3-17 76 0 0,-1 0 0 0 0,1 0 0 0 0,-1 0 1 0 0,1 0-1 0 0,0 0 0 0 0,0 0 0 0 0,0 0 0 0 0,0 0 0 0 0,1-1 1 0 0,-1 1-1 0 0,0-1 0 0 0,1 1 0 0 0,-1-1 0 0 0,1 1 1 0 0,-1-1-1 0 0,1 0 0 0 0,0 0 0 0 0,0 1 0 0 0,-1-1 0 0 0,1 0 1 0 0,3 0-1 0 0,-1 1-23 0 0,0-2 1 0 0,-1 1-1 0 0,1 0 1 0 0,0-1-1 0 0,0 0 1 0 0,0 0-1 0 0,0 0 1 0 0,0 0-1 0 0,0-1 1 0 0,0 1 0 0 0,4-2-1 0 0,-2 0-14 0 0,-1 1 1 0 0,1-1-1 0 0,0 0 1 0 0,-1-1-1 0 0,0 1 0 0 0,1-1 1 0 0,-1 0-1 0 0,0-1 0 0 0,-1 1 1 0 0,1-1-1 0 0,0 0 0 0 0,-1 0 1 0 0,0 0-1 0 0,0-1 1 0 0,0 1-1 0 0,3-7 0 0 0,-5 1-2782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7.273"/>
    </inkml:context>
    <inkml:brush xml:id="br0">
      <inkml:brushProperty name="width" value="0.05" units="cm"/>
      <inkml:brushProperty name="height" value="0.05" units="cm"/>
      <inkml:brushProperty name="color" value="#0000FF"/>
    </inkml:brush>
  </inkml:definitions>
  <inkml:trace contextRef="#ctx0" brushRef="#br0">48 83 2900 0 0,'0'0'13684'0'0,"0"-12"-11792"0"0,-2 50-425 0 0,-7 41-1 0 0,4-41-863 0 0,-1 43-1 0 0,6-78-563 0 0,0 5 1 0 0,0 0 0 0 0,0 0 0 0 0,-1-1 0 0 0,0 1 0 0 0,-2 9 0 0 0,0-14 2 0 0,2-2 245 0 0,20-127-1658 0 0,-12 92 969 0 0,-1-1 0 0 0,1-47 1 0 0,-6 77 341 0 0,0 0 0 0 0,0 1 0 0 0,0 0 0 0 0,0-1 0 0 0,1 1 1 0 0,0 0-1 0 0,0 0 0 0 0,0 0 0 0 0,1 0 0 0 0,-1 0 0 0 0,1 0 0 0 0,0 1 0 0 0,0-1 1 0 0,0 1-1 0 0,0 0 0 0 0,1 0 0 0 0,-1 0 0 0 0,1 0 0 0 0,0 0 0 0 0,-1 1 0 0 0,1 0 0 0 0,1 0 1 0 0,-1 0-1 0 0,0 0 0 0 0,0 1 0 0 0,1-1 0 0 0,-1 1 0 0 0,1 0 0 0 0,-1 1 0 0 0,1-1 0 0 0,-1 1 1 0 0,8 0-1 0 0,-10 1 64 0 0,0 0 0 0 0,0 0 0 0 0,0 0 1 0 0,-1 0-1 0 0,1 0 0 0 0,-1 0 0 0 0,1 0 0 0 0,-1 1 1 0 0,1-1-1 0 0,-1 1 0 0 0,0-1 0 0 0,0 1 1 0 0,0-1-1 0 0,0 1 0 0 0,0 0 0 0 0,0 0 0 0 0,0-1 1 0 0,0 1-1 0 0,-1 0 0 0 0,2 2 0 0 0,9 41 170 0 0,-8-28-58 0 0,-1-1 1 0 0,-1 1 0 0 0,-1 0 0 0 0,0-1-1 0 0,-1 1 1 0 0,-1 0 0 0 0,0-1 0 0 0,-1 0-1 0 0,-1 1 1 0 0,-6 15 0 0 0,8-27-72 0 0,0 0 0 0 0,-1 0 0 0 0,1 0 0 0 0,-1 0 0 0 0,0 0 0 0 0,0-1 0 0 0,-1 1 0 0 0,1-1 0 0 0,-1 0 0 0 0,0 0 0 0 0,0 0 0 0 0,-1-1 0 0 0,1 1 0 0 0,-1-1 0 0 0,1 0 0 0 0,-1 0 0 0 0,0-1 0 0 0,0 1 0 0 0,0-1 0 0 0,-1 0 0 0 0,1-1 0 0 0,0 1 0 0 0,-1-1 0 0 0,1 0 0 0 0,-1-1 0 0 0,0 1 0 0 0,1-1 0 0 0,-1 0 0 0 0,1 0 0 0 0,-1-1 0 0 0,1 1 0 0 0,-1-1 0 0 0,1-1 0 0 0,-7-1 0 0 0,10 2-242 0 0,0 0 0 0 0,1 0 0 0 0,-1 0 0 0 0,0 0 0 0 0,1-1 0 0 0,-1 1-1 0 0,1 0 1 0 0,-1-1 0 0 0,1 1 0 0 0,0-1 0 0 0,0 0 0 0 0,0 1 0 0 0,0-1 0 0 0,0 0-1 0 0,0 0 1 0 0,0 1 0 0 0,0-1 0 0 0,1 0 0 0 0,-1 0 0 0 0,0-3 0 0 0,23 9-10100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8.505"/>
    </inkml:context>
    <inkml:brush xml:id="br0">
      <inkml:brushProperty name="width" value="0.05" units="cm"/>
      <inkml:brushProperty name="height" value="0.05" units="cm"/>
      <inkml:brushProperty name="color" value="#0000FF"/>
    </inkml:brush>
  </inkml:definitions>
  <inkml:trace contextRef="#ctx0" brushRef="#br0">109 28 2844 0 0,'0'0'12082'0'0,"-14"-26"-10987"0"0,12 26-1058 0 0,1-1 0 0 0,-1 1 0 0 0,1 0 0 0 0,-1 0-1 0 0,1 0 1 0 0,-1 0 0 0 0,0 0 0 0 0,1 0 0 0 0,-1 0 0 0 0,1 0-1 0 0,-1 1 1 0 0,1-1 0 0 0,-1 1 0 0 0,1-1 0 0 0,-1 1-1 0 0,1 0 1 0 0,0-1 0 0 0,-1 1 0 0 0,1 0 0 0 0,0 0-1 0 0,-1 0 1 0 0,1 0 0 0 0,0 0 0 0 0,0 0 0 0 0,0 0-1 0 0,0 0 1 0 0,0 1 0 0 0,0-1 0 0 0,0 0 0 0 0,0 1-1 0 0,1-1 1 0 0,-2 3 0 0 0,-23 56 1835 0 0,21-49-1443 0 0,-1 3-175 0 0,1 1 1 0 0,0-1-1 0 0,1 1 0 0 0,0 0 1 0 0,1 0-1 0 0,1 0 0 0 0,1 29 0 0 0,0-40-289 0 0,1-1-1 0 0,-1 1 0 0 0,1 0 0 0 0,-1 0 1 0 0,1-1-1 0 0,0 1 0 0 0,1 0 0 0 0,-1-1 1 0 0,1 1-1 0 0,-1-1 0 0 0,1 0 0 0 0,0 0 1 0 0,0 1-1 0 0,0-1 0 0 0,1 0 0 0 0,-1-1 1 0 0,1 1-1 0 0,0 0 0 0 0,0-1 0 0 0,0 1 1 0 0,0-1-1 0 0,0 0 0 0 0,0 0 0 0 0,1 0 1 0 0,-1-1-1 0 0,0 1 0 0 0,1-1 0 0 0,0 0 1 0 0,-1 0-1 0 0,1 0 0 0 0,0 0 0 0 0,-1 0 1 0 0,1-1-1 0 0,0 0 0 0 0,6 0 1 0 0,-6 0-28 0 0,-1-1 1 0 0,1 0 0 0 0,-1 0 0 0 0,1 0 0 0 0,-1 0-1 0 0,1 0 1 0 0,-1-1 0 0 0,0 1 0 0 0,0-1 0 0 0,0 0-1 0 0,0 0 1 0 0,0 0 0 0 0,0-1 0 0 0,0 1 0 0 0,-1-1 0 0 0,1 1-1 0 0,-1-1 1 0 0,0 0 0 0 0,0 0 0 0 0,3-4 0 0 0,-4 5 68 0 0,1-1 0 0 0,0 1 0 0 0,-1-1 0 0 0,0 0 0 0 0,1 0 0 0 0,-1 0 1 0 0,0 1-1 0 0,-1-1 0 0 0,1 0 0 0 0,0 0 0 0 0,-1 0 0 0 0,0 0 0 0 0,1 0 0 0 0,-1 0 1 0 0,-1 0-1 0 0,1-1 0 0 0,0 1 0 0 0,-1 0 0 0 0,1 0 0 0 0,-1 1 0 0 0,0-1 0 0 0,0 0 1 0 0,-2-5-1 0 0,0 5-14 0 0,0 1 0 0 0,1 0 0 0 0,-1 0 0 0 0,0 0 1 0 0,0 0-1 0 0,0 0 0 0 0,0 0 0 0 0,0 1 0 0 0,-1-1 0 0 0,1 1 1 0 0,0 0-1 0 0,-1 0 0 0 0,1 0 0 0 0,-1 1 0 0 0,1-1 0 0 0,-1 1 1 0 0,1 0-1 0 0,-1 0 0 0 0,1 0 0 0 0,-1 0 0 0 0,1 1 0 0 0,-1-1 1 0 0,1 1-1 0 0,-1 0 0 0 0,1 0 0 0 0,0 0 0 0 0,0 1 1 0 0,-1-1-1 0 0,1 1 0 0 0,0 0 0 0 0,0 0 0 0 0,0 0 0 0 0,1 0 1 0 0,-4 3-1 0 0,5-5-50 0 0,0 1 0 0 0,1-1-1 0 0,-1 1 1 0 0,1 0 0 0 0,-1-1 0 0 0,1 1 0 0 0,0-1 0 0 0,-1 1 0 0 0,1 0 0 0 0,0-1 0 0 0,-1 1 0 0 0,1 0 0 0 0,0-1 0 0 0,0 1 0 0 0,-1 0-1 0 0,1 0 1 0 0,0-1 0 0 0,0 1 0 0 0,0 0 0 0 0,0 0 0 0 0,0-1 0 0 0,0 1 0 0 0,0 0 0 0 0,0 0 0 0 0,1-1 0 0 0,-1 1 0 0 0,0 0 0 0 0,0-1-1 0 0,0 1 1 0 0,1 0 0 0 0,-1-1 0 0 0,0 1 0 0 0,1 0 0 0 0,-1-1 0 0 0,1 1 0 0 0,-1-1 0 0 0,1 1 0 0 0,-1 0 0 0 0,1-1 0 0 0,0 1 0 0 0,1 1-373 0 0,0-1 1 0 0,-1 0 0 0 0,1 0 0 0 0,0 0 0 0 0,0 0 0 0 0,0 0-1 0 0,0 0 1 0 0,0-1 0 0 0,0 1 0 0 0,0-1 0 0 0,0 1-1 0 0,3-1 1 0 0,9-2-7079 0 0,-6-1 4140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9.479"/>
    </inkml:context>
    <inkml:brush xml:id="br0">
      <inkml:brushProperty name="width" value="0.05" units="cm"/>
      <inkml:brushProperty name="height" value="0.05" units="cm"/>
      <inkml:brushProperty name="color" value="#0000FF"/>
    </inkml:brush>
  </inkml:definitions>
  <inkml:trace contextRef="#ctx0" brushRef="#br0">40 0 4204 0 0,'0'0'13057'0'0,"0"28"-10926"0"0,-5 66 218 0 0,4-86-2315 0 0,0 0 1 0 0,-1-1-1 0 0,0 1 1 0 0,0 0-1 0 0,-1-1 0 0 0,0 0 1 0 0,0 1-1 0 0,0-1 1 0 0,-7 9-1 0 0,6-14-3567 0 0,7-12-2632 0 0,-2 7 4477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49.967"/>
    </inkml:context>
    <inkml:brush xml:id="br0">
      <inkml:brushProperty name="width" value="0.05" units="cm"/>
      <inkml:brushProperty name="height" value="0.05" units="cm"/>
      <inkml:brushProperty name="color" value="#0000FF"/>
    </inkml:brush>
  </inkml:definitions>
  <inkml:trace contextRef="#ctx0" brushRef="#br0">61 0 5320 0 0,'0'0'6014'0'0,"0"5"-4995"0"0,-8 34 2193 0 0,-16 47 0 0 0,-3 14-1728 0 0,25-82-2641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57.481"/>
    </inkml:context>
    <inkml:brush xml:id="br0">
      <inkml:brushProperty name="width" value="0.1" units="cm"/>
      <inkml:brushProperty name="height" value="0.1" units="cm"/>
    </inkml:brush>
  </inkml:definitions>
  <inkml:trace contextRef="#ctx0" brushRef="#br0">103 25 40 0 0,'0'0'3568'0'0,"-3"-3"-2359"0"0,2 2-913 0 0,1-1-89 0 0,-1 1 0 0 0,0-1 0 0 0,0 1-1 0 0,1-1 1 0 0,-1 1 0 0 0,0-1 0 0 0,-1 1-1 0 0,1 0 1 0 0,0-1 0 0 0,0 1 0 0 0,0 0 0 0 0,-1 0-1 0 0,-3-2 1876 0 0,-16 18 2696 0 0,13-5-4475 0 0,1 0 1 0 0,1 1-1 0 0,0 0 1 0 0,0 0 0 0 0,1 0-1 0 0,1 1 1 0 0,0 0-1 0 0,0 0 1 0 0,1 0 0 0 0,1 0-1 0 0,-2 17 1 0 0,4-28-333 0 0,0 0-1 0 0,0 1 1 0 0,0-1 0 0 0,0 0 0 0 0,0 0 0 0 0,0 1 0 0 0,0-1 0 0 0,1 0 0 0 0,-1 1-1 0 0,0-1 1 0 0,1 0 0 0 0,-1 0 0 0 0,1 1 0 0 0,-1-1 0 0 0,1 0 0 0 0,0 0 0 0 0,-1 0-1 0 0,1 0 1 0 0,0 0 0 0 0,0 0 0 0 0,0 0 0 0 0,0 0 0 0 0,0 0 0 0 0,0 0-1 0 0,0-1 1 0 0,0 1 0 0 0,2 0 0 0 0,-1 0-73 0 0,1 0 0 0 0,-1-1 1 0 0,1 0-1 0 0,0 1 0 0 0,-1-1 0 0 0,1 0 0 0 0,-1 0 1 0 0,1-1-1 0 0,0 1 0 0 0,-1-1 0 0 0,1 1 0 0 0,4-2 1 0 0,6-3-883 0 0,-1-1 1 0 0,1 0-1 0 0,22-14 1 0 0,-26 13 113 0 0,0 0 0 0 0,0 0 0 0 0,0 0 0 0 0,-1-1-1 0 0,10-12 1 0 0,-15 17 626 0 0,-1-1 0 0 0,1 0 0 0 0,-1 1 0 0 0,0-1-1 0 0,0 0 1 0 0,-1 0 0 0 0,1 0 0 0 0,-1 0 0 0 0,2-8-1 0 0,-3 9 368 0 0,0 0 0 0 0,0 0-1 0 0,0 1 1 0 0,0-1 0 0 0,0 0-1 0 0,-1 0 1 0 0,1 0-1 0 0,-1 0 1 0 0,-1-5 0 0 0,1 7 38 0 0,0 0 0 0 0,0 0 1 0 0,0 0-1 0 0,0 0 1 0 0,0 0-1 0 0,0 0 0 0 0,0 1 1 0 0,-1-1-1 0 0,1 0 1 0 0,0 0-1 0 0,0 1 1 0 0,-1-1-1 0 0,1 1 0 0 0,0-1 1 0 0,-1 1-1 0 0,1-1 1 0 0,0 1-1 0 0,-1 0 0 0 0,1 0 1 0 0,-1 0-1 0 0,1 0 1 0 0,0 0-1 0 0,-1 0 0 0 0,1 0 1 0 0,-1 0-1 0 0,1 0 1 0 0,0 1-1 0 0,-1-1 1 0 0,1 1-1 0 0,0-1 0 0 0,-1 1 1 0 0,1-1-1 0 0,0 1 1 0 0,-3 1-1 0 0,-1 1-128 0 0,-1-1 0 0 0,1 1 0 0 0,0 0 0 0 0,0 0 0 0 0,0 1 0 0 0,0-1 0 0 0,-5 5 0 0 0,6-3-202 0 0,-12 17-915 0 0,11-4-3707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0.471"/>
    </inkml:context>
    <inkml:brush xml:id="br0">
      <inkml:brushProperty name="width" value="0.05" units="cm"/>
      <inkml:brushProperty name="height" value="0.05" units="cm"/>
      <inkml:brushProperty name="color" value="#0000FF"/>
    </inkml:brush>
  </inkml:definitions>
  <inkml:trace contextRef="#ctx0" brushRef="#br0">0 66 2568 0 0,'0'0'10666'0'0,"5"-3"-9838"0"0,-3 1-699 0 0,8-7 567 0 0,1 0 1 0 0,1 1-1 0 0,18-11 1 0 0,-28 18-650 0 0,0 0 1 0 0,0-1-1 0 0,0 1 1 0 0,0 0-1 0 0,1 0 1 0 0,-1 0 0 0 0,0 1-1 0 0,0-1 1 0 0,1 1-1 0 0,-1-1 1 0 0,1 1-1 0 0,-1 0 1 0 0,0-1-1 0 0,1 1 1 0 0,-1 0 0 0 0,1 1-1 0 0,-1-1 1 0 0,0 0-1 0 0,1 1 1 0 0,-1-1-1 0 0,0 1 1 0 0,0 0-1 0 0,1 0 1 0 0,-1 0-1 0 0,0 0 1 0 0,0 0 0 0 0,0 0-1 0 0,0 1 1 0 0,0-1-1 0 0,0 1 1 0 0,2 1-1 0 0,9 24 934 0 0,-12-23-905 0 0,1 0 0 0 0,0 0 0 0 0,0 0 0 0 0,0 0 0 0 0,0 0 0 0 0,1-1 0 0 0,-1 1 0 0 0,5 3 0 0 0,-6-6-75 0 0,0 0-1 0 0,0-1 1 0 0,0 1-1 0 0,1-1 0 0 0,-1 1 1 0 0,0-1-1 0 0,0 1 1 0 0,1-1-1 0 0,-1 0 1 0 0,0 0-1 0 0,1 0 0 0 0,-1 0 1 0 0,1 0-1 0 0,-1 0 1 0 0,0 0-1 0 0,1 0 1 0 0,-1 0-1 0 0,0-1 0 0 0,1 1 1 0 0,-1 0-1 0 0,0-1 1 0 0,0 1-1 0 0,1-1 1 0 0,-1 0-1 0 0,0 1 0 0 0,0-1 1 0 0,0 0-1 0 0,0 0 1 0 0,0 1-1 0 0,0-1 1 0 0,0 0-1 0 0,0 0 0 0 0,1-2 1 0 0,22-18-882 0 0,1 2 1 0 0,28-17-1 0 0,-37 34-2550 0 0,-16 2 3162 0 0,0 0 0 0 0,2 2-1077 0 0,-2-2 1077 0 0,0 1 0 0 0,0-1 0 0 0,0 0 0 0 0,1 1 0 0 0,-1-1 0 0 0,0 1 0 0 0,0-1-1 0 0,0 0 1 0 0,0 1 0 0 0,0-1 0 0 0,0 1 0 0 0,0-1 0 0 0,0 1 0 0 0,0-1 0 0 0,0 0 0 0 0,0 1 0 0 0,0-1-1 0 0,0 1 1 0 0,0-1 0 0 0,0 0 0 0 0,0 1 0 0 0,0-1 0 0 0,-1 1 0 0 0,1-1 0 0 0,0 0 0 0 0,0 1 0 0 0,-1 0-1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1.252"/>
    </inkml:context>
    <inkml:brush xml:id="br0">
      <inkml:brushProperty name="width" value="0.05" units="cm"/>
      <inkml:brushProperty name="height" value="0.05" units="cm"/>
      <inkml:brushProperty name="color" value="#0000FF"/>
    </inkml:brush>
  </inkml:definitions>
  <inkml:trace contextRef="#ctx0" brushRef="#br0">84 1 2508 0 0,'0'0'12698'0'0,"-4"1"-12060"0"0,-1 1-391 0 0,1 0 0 0 0,0 0 0 0 0,0 0 0 0 0,0 0 0 0 0,0 1 0 0 0,0-1 0 0 0,0 1 0 0 0,1 0 0 0 0,-1 0 0 0 0,1 1 0 0 0,-4 3 0 0 0,6-5-264 0 0,0 0 1 0 0,-1 0 0 0 0,1 0-1 0 0,0 0 1 0 0,0 1 0 0 0,1-1-1 0 0,-1 0 1 0 0,0 0-1 0 0,1 1 1 0 0,-1-1 0 0 0,1 0-1 0 0,0 1 1 0 0,-1-1 0 0 0,1 0-1 0 0,0 1 1 0 0,1-1-1 0 0,-1 0 1 0 0,0 1 0 0 0,1-1-1 0 0,-1 0 1 0 0,1 0 0 0 0,0 1-1 0 0,0-1 1 0 0,0 0-1 0 0,0 0 1 0 0,2 3 0 0 0,32 43-1488 0 0,-27-40 1282 0 0,-1 1 1 0 0,0 1-1 0 0,0-1 1 0 0,9 21-1 0 0,-15-29 292 0 0,-1 0-1 0 0,0 1 0 0 0,0-1 1 0 0,1 1-1 0 0,-1-1 1 0 0,0 0-1 0 0,0 1 0 0 0,0-1 1 0 0,0 1-1 0 0,0-1 0 0 0,-1 0 1 0 0,1 1-1 0 0,0-1 1 0 0,-1 1-1 0 0,1-1 0 0 0,-1 0 1 0 0,1 1-1 0 0,-1-1 1 0 0,0 0-1 0 0,1 0 0 0 0,-1 0 1 0 0,0 0-1 0 0,0 1 1 0 0,0-1-1 0 0,0 0 0 0 0,0 0 1 0 0,0 0-1 0 0,0-1 1 0 0,0 1-1 0 0,0 0 0 0 0,-2 1 1 0 0,-51 23 469 0 0,18-8-3592 0 0,33-15 1096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1.835"/>
    </inkml:context>
    <inkml:brush xml:id="br0">
      <inkml:brushProperty name="width" value="0.05" units="cm"/>
      <inkml:brushProperty name="height" value="0.05" units="cm"/>
      <inkml:brushProperty name="color" value="#0000FF"/>
    </inkml:brush>
  </inkml:definitions>
  <inkml:trace contextRef="#ctx0" brushRef="#br0">0 45 536 0 0,'0'0'11370'0'0,"15"-20"-5842"0"0,-9 17-5419 0 0,0 0 1 0 0,1 0 0 0 0,0 1 0 0 0,0-1 0 0 0,-1 2 0 0 0,1-1-1 0 0,0 1 1 0 0,10-1 0 0 0,68 0 633 0 0,-26 1-760 0 0,-52 1-321 0 0,8-1-335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3.689"/>
    </inkml:context>
    <inkml:brush xml:id="br0">
      <inkml:brushProperty name="width" value="0.05" units="cm"/>
      <inkml:brushProperty name="height" value="0.05" units="cm"/>
      <inkml:brushProperty name="color" value="#0000FF"/>
    </inkml:brush>
  </inkml:definitions>
  <inkml:trace contextRef="#ctx0" brushRef="#br0">0 1 1564 0 0,'0'0'8076'0'0,"5"1"-7416"0"0,15 4 393 0 0,1-1 0 0 0,0-1-1 0 0,0-1 1 0 0,27 0 0 0 0,90-10 857 0 0,-95 4-1642 0 0,0 2-1 0 0,0 1 1 0 0,59 7 0 0 0,-66-1-451 0 0,-16-2-435 0 0,0 0 0 0 0,-1 1 1 0 0,36 11-1 0 0,-62-18-5013 0 0,-7-3-4629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4.382"/>
    </inkml:context>
    <inkml:brush xml:id="br0">
      <inkml:brushProperty name="width" value="0.05" units="cm"/>
      <inkml:brushProperty name="height" value="0.05" units="cm"/>
      <inkml:brushProperty name="color" value="#0000FF"/>
    </inkml:brush>
  </inkml:definitions>
  <inkml:trace contextRef="#ctx0" brushRef="#br0">149 0 4164 0 0,'0'0'10457'0'0,"-5"6"-9131"0"0,-22 25 693 0 0,3 1-1 0 0,-28 45 1 0 0,17-23-2007 0 0,32-47 1472 0 0,0-1-3704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4.885"/>
    </inkml:context>
    <inkml:brush xml:id="br0">
      <inkml:brushProperty name="width" value="0.05" units="cm"/>
      <inkml:brushProperty name="height" value="0.05" units="cm"/>
      <inkml:brushProperty name="color" value="#0000FF"/>
    </inkml:brush>
  </inkml:definitions>
  <inkml:trace contextRef="#ctx0" brushRef="#br0">1 0 4804 0 0,'0'0'11830'0'0,"5"5"-10886"0"0,6 4-477 0 0,-1 1-1 0 0,0 1 1 0 0,-1 0 0 0 0,0 0 0 0 0,-1 0 0 0 0,-1 1 0 0 0,1 1 0 0 0,9 23 0 0 0,-10-20-436 0 0,-1 1 0 0 0,-1 0 0 0 0,0 0 0 0 0,-1 1 0 0 0,-1-1 1 0 0,-1 1-1 0 0,1 19 0 0 0,-2-36-493 0 0,0-1 1 0 0,0 0 0 0 0,0 0-1 0 0,0 0 1 0 0,0 0-1 0 0,0 0 1 0 0,0 0 0 0 0,1 0-1 0 0,-1 0 1 0 0,0-1 0 0 0,0 1-1 0 0,0 0 1 0 0,0-1-1 0 0,0 1 1 0 0,0-1 0 0 0,0 1-1 0 0,0-1 1 0 0,0 1 0 0 0,-1-1-1 0 0,2 0 1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5.715"/>
    </inkml:context>
    <inkml:brush xml:id="br0">
      <inkml:brushProperty name="width" value="0.05" units="cm"/>
      <inkml:brushProperty name="height" value="0.05" units="cm"/>
      <inkml:brushProperty name="color" value="#0000FF"/>
    </inkml:brush>
  </inkml:definitions>
  <inkml:trace contextRef="#ctx0" brushRef="#br0">4 0 1056 0 0,'0'0'12723'0'0,"-1"5"-12403"0"0,0 0-153 0 0,0 0 1 0 0,1 0-1 0 0,-1 1 1 0 0,1-1-1 0 0,0 0 1 0 0,1 0-1 0 0,-1 1 1 0 0,1-1-1 0 0,0 0 1 0 0,1 0-1 0 0,-1 0 1 0 0,1 0-1 0 0,0 0 1 0 0,3 6-1 0 0,5 16 19 0 0,-7-17-661 0 0,5 10 875 0 0,-2-16-3541 0 0,4-6-5060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6.520"/>
    </inkml:context>
    <inkml:brush xml:id="br0">
      <inkml:brushProperty name="width" value="0.05" units="cm"/>
      <inkml:brushProperty name="height" value="0.05" units="cm"/>
      <inkml:brushProperty name="color" value="#0000FF"/>
    </inkml:brush>
  </inkml:definitions>
  <inkml:trace contextRef="#ctx0" brushRef="#br0">9 1 5312 0 0,'0'0'12764'0'0,"0"5"-12177"0"0,-9 146 3978 0 0,9-151-4599 0 0,35-16-4592 0 0,-20 10 1961 0 0,-10 5-1119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7.020"/>
    </inkml:context>
    <inkml:brush xml:id="br0">
      <inkml:brushProperty name="width" value="0.05" units="cm"/>
      <inkml:brushProperty name="height" value="0.05" units="cm"/>
      <inkml:brushProperty name="color" value="#0000FF"/>
    </inkml:brush>
  </inkml:definitions>
  <inkml:trace contextRef="#ctx0" brushRef="#br0">13 0 6965 0 0,'0'0'6402'0'0,"0"5"-5366"0"0,0 19 423 0 0,1-2-447 0 0,-2 1 0 0 0,0-1 0 0 0,-6 32 0 0 0,4-38-908 0 0,1-6-630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2:58.489"/>
    </inkml:context>
    <inkml:brush xml:id="br0">
      <inkml:brushProperty name="width" value="0.05" units="cm"/>
      <inkml:brushProperty name="height" value="0.05" units="cm"/>
      <inkml:brushProperty name="color" value="#0000FF"/>
    </inkml:brush>
  </inkml:definitions>
  <inkml:trace contextRef="#ctx0" brushRef="#br0">0 0 612 0 0,'0'0'11848'0'0,"0"39"-8939"0"0,0-27-2522 0 0,1 0-1 0 0,-1 0 0 0 0,2 0 0 0 0,0-1 1 0 0,0 1-1 0 0,8 22 0 0 0,-11-25-794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0.414"/>
    </inkml:context>
    <inkml:brush xml:id="br0">
      <inkml:brushProperty name="width" value="0.1" units="cm"/>
      <inkml:brushProperty name="height" value="0.1" units="cm"/>
    </inkml:brush>
  </inkml:definitions>
  <inkml:trace contextRef="#ctx0" brushRef="#br0">96 163 1436 0 0,'0'0'2860'0'0,"-4"1"-1932"0"0,2 0-984 0 0,-3 0 598 0 0,-1 0 1 0 0,1 0 0 0 0,0 1-1 0 0,0-1 1 0 0,-1 1-1 0 0,1 1 1 0 0,1-1 0 0 0,-1 1-1 0 0,0 0 1 0 0,1 0-1 0 0,-1 0 1 0 0,1 1 0 0 0,0-1-1 0 0,0 1 1 0 0,0 0-1 0 0,-3 6 1 0 0,1 1 1149 0 0,21-34-1566 0 0,35-35-2584 0 0,-28 31 1827 0 0,0 1-1 0 0,2 1 0 0 0,39-32 0 0 0,-62 56 616 0 0,0 0 0 0 0,0 0-1 0 0,0 1 1 0 0,0-1 0 0 0,0 0 0 0 0,1 0 0 0 0,-1 1-1 0 0,0-1 1 0 0,0 1 0 0 0,0-1 0 0 0,0 1 0 0 0,1-1-1 0 0,-1 1 1 0 0,0 0 0 0 0,1-1 0 0 0,-1 1 0 0 0,0 0-1 0 0,1 0 1 0 0,-1 0 0 0 0,0 0 0 0 0,0 0 0 0 0,1 0-1 0 0,-1 1 1 0 0,0-1 0 0 0,1 0 0 0 0,-1 1 0 0 0,2 0-1 0 0,-1 1 88 0 0,0-1-1 0 0,-1 1 1 0 0,1 0-1 0 0,-1 0 0 0 0,0 0 1 0 0,0 0-1 0 0,0 0 1 0 0,0 0-1 0 0,0 0 0 0 0,0 0 1 0 0,0 0-1 0 0,0 0 1 0 0,-1 0-1 0 0,1 4 0 0 0,1 7 284 0 0,-1-1-1 0 0,0 1 1 0 0,-1-1-1 0 0,-2 23 1 0 0,-2-15-42 0 0,-2 7 611 0 0,6-20-136 0 0,3-8 276 0 0,23-29-1452 0 0,0 2 0 0 0,39-32 0 0 0,-64 59 405 0 0,-1 1 0 0 0,1-1 0 0 0,0 1-1 0 0,-1 0 1 0 0,1-1 0 0 0,-1 1 0 0 0,1 0 0 0 0,0 0 0 0 0,-1-1 0 0 0,1 1 0 0 0,0 0 0 0 0,-1 0 0 0 0,1 0 0 0 0,0 0 0 0 0,-1 0 0 0 0,1 0 0 0 0,0 0 0 0 0,-1 0-1 0 0,1 0 1 0 0,0 0 0 0 0,-1 0 0 0 0,1 0 0 0 0,0 1 0 0 0,-1-1 0 0 0,1 0 0 0 0,0 1 0 0 0,-1-1 0 0 0,1 0 0 0 0,-1 1 0 0 0,1-1 0 0 0,-1 0 0 0 0,1 1 0 0 0,-1-1-1 0 0,1 1 1 0 0,-1-1 0 0 0,1 1 0 0 0,-1-1 0 0 0,1 1 0 0 0,-1 0 0 0 0,0-1 0 0 0,1 1 0 0 0,-1-1 0 0 0,0 1 0 0 0,0 0 0 0 0,1-1 0 0 0,-1 1 0 0 0,0 0-1 0 0,0-1 1 0 0,0 1 0 0 0,0 0 0 0 0,12 45 1724 0 0,-10-36-1481 0 0,1 3-23 0 0,0-1 1 0 0,1 1 0 0 0,0-1-1 0 0,1 0 1 0 0,1 0 0 0 0,0-1 0 0 0,12 19-1 0 0,-12-24-997 0 0,0 2 256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2.767"/>
    </inkml:context>
    <inkml:brush xml:id="br0">
      <inkml:brushProperty name="width" value="0.05" units="cm"/>
      <inkml:brushProperty name="height" value="0.05" units="cm"/>
      <inkml:brushProperty name="color" value="#0000FF"/>
    </inkml:brush>
  </inkml:definitions>
  <inkml:trace contextRef="#ctx0" brushRef="#br0">165 0 2872 0 0,'0'0'11164'0'0,"4"38"-9100"0"0,-6 24-171 0 0,-2 1 0 0 0,-26 120 0 0 0,-54 117-783 0 0,72-263-1245 0 0,2 1 1 0 0,1 0 0 0 0,2 1 0 0 0,-3 76-1 0 0,12-72-145 0 0,0-21-1194 0 0,-2 0-3804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6.682"/>
    </inkml:context>
    <inkml:brush xml:id="br0">
      <inkml:brushProperty name="width" value="0.05" units="cm"/>
      <inkml:brushProperty name="height" value="0.05" units="cm"/>
      <inkml:brushProperty name="color" value="#0000FF"/>
    </inkml:brush>
  </inkml:definitions>
  <inkml:trace contextRef="#ctx0" brushRef="#br0">60 106 7709 0 0,'0'0'5581'0'0,"-1"4"-4510"0"0,-57 144 5391 0 0,82-218-7097 0 0,54-105 1 0 0,-77 174 629 0 0,-1 0 0 0 0,0 1 1 0 0,0-1-1 0 0,1 0 0 0 0,-1 1 1 0 0,0-1-1 0 0,1 1 0 0 0,-1-1 0 0 0,1 1 1 0 0,-1-1-1 0 0,1 0 0 0 0,-1 1 1 0 0,1 0-1 0 0,-1-1 0 0 0,1 1 0 0 0,-1-1 1 0 0,1 1-1 0 0,-1 0 0 0 0,1-1 1 0 0,0 1-1 0 0,-1 0 0 0 0,1-1 0 0 0,0 1 1 0 0,-1 0-1 0 0,1 0 0 0 0,0 0 1 0 0,-1 0-1 0 0,1 0 0 0 0,0 0 1 0 0,0 0-1 0 0,-1 0 0 0 0,1 0 0 0 0,0 0 1 0 0,-1 0-1 0 0,1 0 0 0 0,1 1 1 0 0,0 0 60 0 0,0 1 0 0 0,0-1 1 0 0,-1 1-1 0 0,1 0 1 0 0,0 0-1 0 0,-1-1 0 0 0,1 1 1 0 0,-1 0-1 0 0,0 0 1 0 0,3 5-1 0 0,19 54 535 0 0,-20-47-574 0 0,0 1 0 0 0,-1-1 1 0 0,-1 1-1 0 0,-1 28 0 0 0,0-19 542 0 0,0-24-418 0 0,10-27-1506 0 0,4 3 981 0 0,0 0 1 0 0,29-33 0 0 0,-42 55 423 0 0,1 0 28 0 0,-1 0-1 0 0,0 0 1 0 0,1 1 0 0 0,0-1 0 0 0,-1 0 0 0 0,1 0 0 0 0,0 1 0 0 0,0-1 0 0 0,0 1-1 0 0,0 0 1 0 0,0-1 0 0 0,0 1 0 0 0,0 0 0 0 0,0 0 0 0 0,0 0 0 0 0,1 1 0 0 0,2-2-1 0 0,-4 3-13 0 0,0-1 0 0 0,1 1 0 0 0,-1-1 0 0 0,0 1 0 0 0,0 0 0 0 0,0-1 0 0 0,1 1 0 0 0,-1 0 0 0 0,0 0 0 0 0,0-1 0 0 0,0 1 0 0 0,0 0 0 0 0,-1 0 0 0 0,1 0 0 0 0,0 1 0 0 0,0-1 0 0 0,0 0 0 0 0,-1 0 0 0 0,1 0 0 0 0,-1 0 0 0 0,1 1 0 0 0,-1-1 0 0 0,1 0 0 0 0,-1 1 0 0 0,0-1 0 0 0,0 0 0 0 0,0 1 0 0 0,1-1 0 0 0,-1 0 0 0 0,-1 3 0 0 0,8 38 455 0 0,0 55 0 0 0,-4-83-1429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7.497"/>
    </inkml:context>
    <inkml:brush xml:id="br0">
      <inkml:brushProperty name="width" value="0.05" units="cm"/>
      <inkml:brushProperty name="height" value="0.05" units="cm"/>
      <inkml:brushProperty name="color" value="#0000FF"/>
    </inkml:brush>
  </inkml:definitions>
  <inkml:trace contextRef="#ctx0" brushRef="#br0">1 0 5276 0 0,'0'0'10594'0'0,"4"2"-10439"0"0,14 3-100 0 0,-8-2-57 0 0,0-1 0 0 0,0 2 1 0 0,0-1-1 0 0,-1 1 0 0 0,0 1 0 0 0,17 10 0 0 0,-25-14-42 0 0,0 1 0 0 0,0-1-1 0 0,-1 1 1 0 0,1-1 0 0 0,-1 1-1 0 0,1-1 1 0 0,-1 1 0 0 0,1-1-1 0 0,-1 1 1 0 0,0 0-1 0 0,0-1 1 0 0,0 1 0 0 0,0-1-1 0 0,0 1 1 0 0,0 0 0 0 0,0-1-1 0 0,-1 1 1 0 0,1-1 0 0 0,-1 1-1 0 0,1 0 1 0 0,-1-1 0 0 0,1 1-1 0 0,-1-1 1 0 0,0 0-1 0 0,0 1 1 0 0,1-1 0 0 0,-1 1-1 0 0,0-1 1 0 0,-2 1 0 0 0,-35 44 1595 0 0,31-39-1324 0 0,2-3 3 0 0,1 1 0 0 0,0 0 0 0 0,0 0 0 0 0,0 0 0 0 0,1 1 0 0 0,0-1 0 0 0,-5 13 0 0 0,7-17-234 0 0,1 0 0 0 0,0-1 0 0 0,0 1-1 0 0,-1 0 1 0 0,1 0 0 0 0,0 0 0 0 0,0 0-1 0 0,0 0 1 0 0,0 0 0 0 0,0 0 0 0 0,1 0-1 0 0,-1 0 1 0 0,0 0 0 0 0,0-1 0 0 0,1 1-1 0 0,-1 0 1 0 0,0 0 0 0 0,1 0 0 0 0,-1 0-1 0 0,1-1 1 0 0,-1 1 0 0 0,1 0 0 0 0,0 1-1 0 0,1-1-54 0 0,0 0-1 0 0,0 1 1 0 0,0-1-1 0 0,0-1 1 0 0,0 1-1 0 0,1 0 1 0 0,-1 0-1 0 0,0-1 1 0 0,0 1-1 0 0,0-1 1 0 0,1 0-1 0 0,-1 0 1 0 0,0 0-1 0 0,4 0 1 0 0,4-1-262 0 0,0-1 0 0 0,0 0 0 0 0,0 0 0 0 0,0-1 0 0 0,0-1 0 0 0,0 0 0 0 0,-1 0 0 0 0,0 0 0 0 0,0-1 0 0 0,12-9 0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8.016"/>
    </inkml:context>
    <inkml:brush xml:id="br0">
      <inkml:brushProperty name="width" value="0.05" units="cm"/>
      <inkml:brushProperty name="height" value="0.05" units="cm"/>
      <inkml:brushProperty name="color" value="#0000FF"/>
    </inkml:brush>
  </inkml:definitions>
  <inkml:trace contextRef="#ctx0" brushRef="#br0">0 2 9997 0 0,'0'0'8773'0'0,"5"0"-8591"0"0,158-2-1027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8.519"/>
    </inkml:context>
    <inkml:brush xml:id="br0">
      <inkml:brushProperty name="width" value="0.05" units="cm"/>
      <inkml:brushProperty name="height" value="0.05" units="cm"/>
      <inkml:brushProperty name="color" value="#0000FF"/>
    </inkml:brush>
  </inkml:definitions>
  <inkml:trace contextRef="#ctx0" brushRef="#br0">56 1 3768 0 0,'0'0'12686'0'0,"0"35"-11612"0"0,1 9-425 0 0,-2-1 0 0 0,-2 1 0 0 0,-1-1 0 0 0,-3 0-1 0 0,-13 48 1 0 0,16-76-867 0 0,3-12 61 0 0,1-1-1 0 0,-1 1 0 0 0,1 0 1 0 0,-1-1-1 0 0,0 1 0 0 0,0-1 1 0 0,0 1-1 0 0,-1-1 0 0 0,1 1 1 0 0,0-1-1 0 0,-1 0 0 0 0,-3 4 1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09.914"/>
    </inkml:context>
    <inkml:brush xml:id="br0">
      <inkml:brushProperty name="width" value="0.05" units="cm"/>
      <inkml:brushProperty name="height" value="0.05" units="cm"/>
      <inkml:brushProperty name="color" value="#0000FF"/>
    </inkml:brush>
  </inkml:definitions>
  <inkml:trace contextRef="#ctx0" brushRef="#br0">1 13 1996 0 0,'0'0'7988'0'0,"52"-4"-3953"0"0,273-5 54 0 0,-301 9-4092 0 0,46 4-24 0 0,-41-2-78 0 0,57-4 0 0 0,-53 1 325 0 0,1 1 1 0 0,64 8 0 0 0,-43-2-733 0 0,62-1 0 0 0,-102-10-523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1.014"/>
    </inkml:context>
    <inkml:brush xml:id="br0">
      <inkml:brushProperty name="width" value="0.05" units="cm"/>
      <inkml:brushProperty name="height" value="0.05" units="cm"/>
      <inkml:brushProperty name="color" value="#0000FF"/>
    </inkml:brush>
  </inkml:definitions>
  <inkml:trace contextRef="#ctx0" brushRef="#br0">48 102 1552 0 0,'0'0'7389'0'0,"-3"7"-3790"0"0,-41 104 3323 0 0,45-108-6096 0 0,4-7-439 0 0,17-21-530 0 0,22-34-1017 0 0,-32 44 895 0 0,3-8 465 0 0,1 0 0 0 0,1 2 0 0 0,31-30 0 0 0,-48 51-191 0 0,0 0 1 0 0,1 0-1 0 0,-1 0 0 0 0,0 0 0 0 0,0 0 1 0 0,0-1-1 0 0,0 1 0 0 0,0 0 0 0 0,1 0 1 0 0,-1 0-1 0 0,0 0 0 0 0,0 0 0 0 0,0 0 1 0 0,0 0-1 0 0,0 0 0 0 0,1 0 0 0 0,-1 0 1 0 0,0 0-1 0 0,0 0 0 0 0,0 0 0 0 0,0 0 1 0 0,1 0-1 0 0,-1 0 0 0 0,0 0 0 0 0,0 0 1 0 0,0 0-1 0 0,0 0 0 0 0,0 0 0 0 0,1 0 1 0 0,-1 0-1 0 0,0 0 0 0 0,0 1 0 0 0,0-1 1 0 0,0 0-1 0 0,0 0 0 0 0,0 0 0 0 0,1 0 1 0 0,-1 0-1 0 0,0 0 0 0 0,0 0 0 0 0,0 1 0 0 0,0-1 1 0 0,0 0-1 0 0,0 0 0 0 0,0 0 0 0 0,0 0 1 0 0,0 0-1 0 0,0 1 0 0 0,0-1 0 0 0,0 0 1 0 0,0 0-1 0 0,1 0 0 0 0,-1 1 0 0 0,2 14 468 0 0,-3 18 270 0 0,-8 27-368 0 0,4-37-303 0 0,2 1-1 0 0,-1 26 1 0 0,4-49-197 0 0,6-5 86 0 0,-1 0 1 0 0,-1 0-1 0 0,1 0 0 0 0,0 0 0 0 0,-1-1 0 0 0,6-7 0 0 0,21-40-255 0 0,-26 41 195 0 0,0 1 1 0 0,1 0-1 0 0,12-16 0 0 0,-17 25 82 0 0,-1 0 1 0 0,1 0-1 0 0,-1 1 1 0 0,1-1-1 0 0,-1 0 1 0 0,1 1-1 0 0,0-1 1 0 0,-1 0-1 0 0,1 1 1 0 0,0-1-1 0 0,-1 1 1 0 0,1-1-1 0 0,0 1 1 0 0,0-1-1 0 0,-1 1 1 0 0,1 0-1 0 0,0 0 1 0 0,0-1-1 0 0,0 1 1 0 0,0 0-1 0 0,-1 0 1 0 0,1 0-1 0 0,0 0 1 0 0,0-1-1 0 0,0 1 1 0 0,0 1-1 0 0,0-1 1 0 0,0 0-1 0 0,-1 0 1 0 0,3 0-1 0 0,-2 2 47 0 0,0-1-1 0 0,1 0 1 0 0,-1 0 0 0 0,0 1-1 0 0,0-1 1 0 0,0 1-1 0 0,0-1 1 0 0,0 1-1 0 0,0-1 1 0 0,-1 1 0 0 0,1-1-1 0 0,0 1 1 0 0,-1 0-1 0 0,1 2 1 0 0,10 67 1104 0 0,-10-64-1221 0 0,4 120-175 0 0,8-165-10293 0 0,-10 28 5194 0 0,-2-2-850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1.642"/>
    </inkml:context>
    <inkml:brush xml:id="br0">
      <inkml:brushProperty name="width" value="0.05" units="cm"/>
      <inkml:brushProperty name="height" value="0.05" units="cm"/>
      <inkml:brushProperty name="color" value="#0000FF"/>
    </inkml:brush>
  </inkml:definitions>
  <inkml:trace contextRef="#ctx0" brushRef="#br0">23 1 8929 0 0,'0'0'6696'0'0,"5"1"-6146"0"0,2 1 115 0 0,1 1 1 0 0,-1 0-1 0 0,1 0 1 0 0,-1 0-1 0 0,10 7 1 0 0,-16-9-647 0 0,-1-1 0 0 0,1 1 0 0 0,0-1 0 0 0,0 1 1 0 0,0 0-1 0 0,0-1 0 0 0,0 1 0 0 0,-1 0 1 0 0,1-1-1 0 0,0 1 0 0 0,-1 0 0 0 0,1 0 0 0 0,0 0 1 0 0,-1 0-1 0 0,1 0 0 0 0,-1 0 0 0 0,1 0 0 0 0,-1 0 1 0 0,0 0-1 0 0,1 0 0 0 0,-1 0 0 0 0,0 0 1 0 0,0 0-1 0 0,0 0 0 0 0,0 0 0 0 0,0 0 0 0 0,0 0 1 0 0,0 0-1 0 0,0 0 0 0 0,0 0 0 0 0,0 1 0 0 0,-1-1 1 0 0,1 0-1 0 0,0 0 0 0 0,-1 0 0 0 0,1 0 1 0 0,-1 0-1 0 0,1-1 0 0 0,-1 1 0 0 0,1 0 0 0 0,-1 0 1 0 0,0 0-1 0 0,0 0 0 0 0,1-1 0 0 0,-1 1 0 0 0,0 0 1 0 0,0 0-1 0 0,0-1 0 0 0,0 1 0 0 0,1-1 0 0 0,-1 1 1 0 0,-2 0-1 0 0,-3 3 94 0 0,0 1 0 0 0,1 0 1 0 0,0 0-1 0 0,-1 1 0 0 0,2 0 0 0 0,-1 0 1 0 0,1 0-1 0 0,0 0 0 0 0,0 0 0 0 0,-4 11 0 0 0,-9 14 46 0 0,17-31-166 0 0,-1 1 1 0 0,1-1-1 0 0,-1 1 0 0 0,1-1 1 0 0,-1 0-1 0 0,1 1 0 0 0,0-1 0 0 0,-1 1 1 0 0,1-1-1 0 0,0 1 0 0 0,0-1 1 0 0,-1 1-1 0 0,1 0 0 0 0,0-1 1 0 0,0 1-1 0 0,0-1 0 0 0,0 1 0 0 0,0 0 1 0 0,0-1-1 0 0,0 1 0 0 0,0-1 1 0 0,0 1-1 0 0,0-1 0 0 0,0 1 0 0 0,0 0 1 0 0,0-1-1 0 0,0 1 0 0 0,0-1 1 0 0,1 1-1 0 0,-1-1 0 0 0,0 1 1 0 0,0 0-1 0 0,1-1 0 0 0,-1 1 0 0 0,0-1 1 0 0,1 0-1 0 0,-1 1 0 0 0,0-1 1 0 0,1 1-1 0 0,-1-1 0 0 0,1 1 0 0 0,-1-1 1 0 0,1 0-1 0 0,-1 1 0 0 0,1-1 1 0 0,-1 0-1 0 0,1 0 0 0 0,-1 1 1 0 0,1-1-1 0 0,0 0 0 0 0,-1 0 0 0 0,1 0 1 0 0,-1 0-1 0 0,1 0 0 0 0,-1 0 1 0 0,1 0-1 0 0,0 0 0 0 0,-1 0 0 0 0,1 0 1 0 0,0 0-1 0 0,54-6-146 0 0,-18 1-837 0 0,-37 5 423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2.134"/>
    </inkml:context>
    <inkml:brush xml:id="br0">
      <inkml:brushProperty name="width" value="0.05" units="cm"/>
      <inkml:brushProperty name="height" value="0.05" units="cm"/>
      <inkml:brushProperty name="color" value="#0000FF"/>
    </inkml:brush>
  </inkml:definitions>
  <inkml:trace contextRef="#ctx0" brushRef="#br0">21 0 10405 0 0,'0'0'6780'0'0,"1"6"-6120"0"0,1 28 449 0 0,-1-1 0 0 0,-1 1-1 0 0,-9 56 1 0 0,9-86-1165 0 0,-1 0-1 0 0,1 0 1 0 0,-1 0 0 0 0,0 0-1 0 0,0 0 1 0 0,-1 0-1 0 0,1 0 1 0 0,-1 0 0 0 0,0 0-1 0 0,-3 4 1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2.637"/>
    </inkml:context>
    <inkml:brush xml:id="br0">
      <inkml:brushProperty name="width" value="0.05" units="cm"/>
      <inkml:brushProperty name="height" value="0.05" units="cm"/>
      <inkml:brushProperty name="color" value="#0000FF"/>
    </inkml:brush>
  </inkml:definitions>
  <inkml:trace contextRef="#ctx0" brushRef="#br0">0 0 5473 0 0,'0'0'10780'0'0,"4"3"-10697"0"0,7 2 188 0 0,-1 0 0 0 0,1-1 0 0 0,0 0 0 0 0,1-1 0 0 0,-1 0 0 0 0,0 0 0 0 0,1-2 0 0 0,0 1 0 0 0,15-1 0 0 0,-21-1-536 0 0,1-1-1 0 0,-1 1 0 0 0,0-1 0 0 0,1 0 1 0 0,-1 0-1 0 0,11-5 0 0 0,-10-1-2869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0.874"/>
    </inkml:context>
    <inkml:brush xml:id="br0">
      <inkml:brushProperty name="width" value="0.1" units="cm"/>
      <inkml:brushProperty name="height" value="0.1" units="cm"/>
    </inkml:brush>
  </inkml:definitions>
  <inkml:trace contextRef="#ctx0" brushRef="#br0">1 104 4548 0 0,'0'0'6428'0'0,"4"4"-5830"0"0,-2-2-463 0 0,-1-1 1 0 0,1 1-1 0 0,0-1 0 0 0,0 1 0 0 0,0-1 0 0 0,0 0 0 0 0,0 0 0 0 0,0 1 0 0 0,0-2 0 0 0,0 1 0 0 0,1 0 0 0 0,-1 0 0 0 0,0-1 0 0 0,0 1 0 0 0,1-1 0 0 0,3 1 0 0 0,-2-2-52 0 0,0 1-1 0 0,0-1 1 0 0,-1 0 0 0 0,1 0-1 0 0,-1 0 1 0 0,1 0-1 0 0,-1-1 1 0 0,1 1-1 0 0,-1-1 1 0 0,0 0-1 0 0,1 0 1 0 0,3-4-1 0 0,-4 4-196 0 0,0-1 0 0 0,0-1 0 0 0,0 1-1 0 0,0 0 1 0 0,0-1 0 0 0,0 1 0 0 0,-1-1 0 0 0,0 0-1 0 0,0 0 1 0 0,0 0 0 0 0,0 0 0 0 0,1-5-1 0 0,-3 7 123 0 0,1 0 0 0 0,-1 1 0 0 0,1-1-1 0 0,-1 1 1 0 0,0-1 0 0 0,0 0-1 0 0,0 1 1 0 0,0-1 0 0 0,0 0 0 0 0,0 1-1 0 0,0-1 1 0 0,-1 0 0 0 0,1 1-1 0 0,-1-1 1 0 0,1 1 0 0 0,-1-1 0 0 0,1 1-1 0 0,-1-1 1 0 0,0 1 0 0 0,0-1-1 0 0,0 1 1 0 0,0-1 0 0 0,0 1 0 0 0,0 0-1 0 0,0 0 1 0 0,0 0 0 0 0,0-1-1 0 0,-1 1 1 0 0,1 0 0 0 0,0 1 0 0 0,-1-1-1 0 0,1 0 1 0 0,-1 0 0 0 0,1 0-1 0 0,-1 1 1 0 0,-2-1 0 0 0,3 0 111 0 0,-1 0 0 0 0,1 1 0 0 0,-1-1 0 0 0,0 1 0 0 0,0 0 0 0 0,1 0 0 0 0,-1-1 1 0 0,0 1-1 0 0,1 0 0 0 0,-1 0 0 0 0,0 1 0 0 0,0-1 0 0 0,1 0 0 0 0,-1 0 0 0 0,0 1 0 0 0,1-1 0 0 0,-1 1 0 0 0,0 0 0 0 0,1-1 0 0 0,-1 1 0 0 0,1 0 1 0 0,-1 0-1 0 0,1 0 0 0 0,0 0 0 0 0,-2 1 0 0 0,0 2 32 0 0,1-1 0 0 0,-1 0 0 0 0,1 1 0 0 0,0-1 0 0 0,0 1 0 0 0,0 0 0 0 0,0 0 0 0 0,1 0 0 0 0,0-1 1 0 0,-2 7-1 0 0,0 10 132 0 0,0 0 1 0 0,1 1 0 0 0,1 25 0 0 0,1-45-271 0 0,0 3-42 0 0,0 0 0 0 0,0-1 1 0 0,0 1-1 0 0,1 0 0 0 0,-1 0 1 0 0,1-1-1 0 0,0 1 0 0 0,0 0 0 0 0,1-1 1 0 0,-1 1-1 0 0,1-1 0 0 0,-1 0 1 0 0,1 1-1 0 0,0-1 0 0 0,0 0 1 0 0,1 0-1 0 0,-1 0 0 0 0,1 0 0 0 0,-1-1 1 0 0,1 1-1 0 0,0-1 0 0 0,0 1 1 0 0,0-1-1 0 0,0 0 0 0 0,5 2 1 0 0,-4-2-209 0 0,0-1 0 0 0,0 0 0 0 0,0 0 0 0 0,0 0 0 0 0,0 0 1 0 0,0-1-1 0 0,0 1 0 0 0,0-1 0 0 0,8 0 0 0 0,-7-1-439 0 0,1 0 1 0 0,-1 0-1 0 0,0-1 0 0 0,0 1 0 0 0,0-1 0 0 0,0 0 1 0 0,0 0-1 0 0,6-4 0 0 0,4-3-2835 0 0,-1 0-1275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3.094"/>
    </inkml:context>
    <inkml:brush xml:id="br0">
      <inkml:brushProperty name="width" value="0.05" units="cm"/>
      <inkml:brushProperty name="height" value="0.05" units="cm"/>
      <inkml:brushProperty name="color" value="#0000FF"/>
    </inkml:brush>
  </inkml:definitions>
  <inkml:trace contextRef="#ctx0" brushRef="#br0">0 1 8741 0 0,'0'0'9108'0'0,"6"0"-8402"0"0,-2 0-536 0 0,9-1 224 0 0,0 2 0 0 0,0-1 0 0 0,19 5-1 0 0,-30-5-352 0 0,0 0 0 0 0,-1 0 0 0 0,1 1 0 0 0,-1-1-1 0 0,1 1 1 0 0,-1 0 0 0 0,1-1 0 0 0,-1 1 0 0 0,0 0-1 0 0,1 0 1 0 0,-1 0 0 0 0,0 0 0 0 0,1 0 0 0 0,-1 0-1 0 0,0 0 1 0 0,0 0 0 0 0,1 2 0 0 0,-2-2-25 0 0,0 0 1 0 0,1 1 0 0 0,-1-1-1 0 0,0 0 1 0 0,0 1 0 0 0,0-1-1 0 0,0 0 1 0 0,-1 0 0 0 0,1 1-1 0 0,0-1 1 0 0,0 0-1 0 0,-1 0 1 0 0,1 1 0 0 0,-1-1-1 0 0,1 0 1 0 0,-1 0 0 0 0,0 0-1 0 0,1 0 1 0 0,-1 0 0 0 0,0 0-1 0 0,0 0 1 0 0,1 0-1 0 0,-1 0 1 0 0,0 0 0 0 0,-2 1-1 0 0,-12 16 348 0 0,0 0-1 0 0,2 0 1 0 0,0 2-1 0 0,-16 31 1 0 0,28-50-350 0 0,1 0 1 0 0,-1 0 0 0 0,1 0-1 0 0,-1 0 1 0 0,1 1 0 0 0,0-1-1 0 0,-1 0 1 0 0,1 0-1 0 0,0 0 1 0 0,0 1 0 0 0,0-1-1 0 0,0 0 1 0 0,0 0-1 0 0,0 1 1 0 0,0-1 0 0 0,0 0-1 0 0,1 0 1 0 0,-1 0 0 0 0,0 1-1 0 0,1-1 1 0 0,-1 0-1 0 0,1 0 1 0 0,-1 0 0 0 0,1 0-1 0 0,-1 0 1 0 0,2 2-1 0 0,0-1-16 0 0,0 0-1 0 0,1-1 0 0 0,-1 1 1 0 0,0-1-1 0 0,1 1 0 0 0,-1-1 1 0 0,1 0-1 0 0,-1 0 0 0 0,1 0 1 0 0,0 0-1 0 0,3 1 0 0 0,5 0-68 0 0,0-1-1 0 0,-1 1 1 0 0,1-2-1 0 0,22 0 0 0 0,-16-5-739 0 0,-16 4 697 0 0,0 1-1 0 0,0-1 1 0 0,0 1 0 0 0,0 0 0 0 0,0-1 0 0 0,1 1 0 0 0,-1 0-1 0 0,0-1 1 0 0,0 1 0 0 0,0 0 0 0 0,0 0 0 0 0,0 0-1 0 0,1 0 1 0 0,-1 0 0 0 0,0 1 0 0 0,0-1 0 0 0,0 0-1 0 0,0 0 1 0 0,0 1 0 0 0,1-1 0 0 0,-1 1 0 0 0,0-1-1 0 0,0 1 1 0 0,1 0 0 0 0,14 3-2853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5.250"/>
    </inkml:context>
    <inkml:brush xml:id="br0">
      <inkml:brushProperty name="width" value="0.05" units="cm"/>
      <inkml:brushProperty name="height" value="0.05" units="cm"/>
      <inkml:brushProperty name="color" value="#0000FF"/>
    </inkml:brush>
  </inkml:definitions>
  <inkml:trace contextRef="#ctx0" brushRef="#br0">130 1 1720 0 0,'0'0'13667'0'0,"-4"38"-11859"0"0,4-5-976 0 0,1 4-318 0 0,-2 1 0 0 0,-7 40 1 0 0,2-35-262 0 0,-1 84 1 0 0,6-124-282 0 0,1-1 1 0 0,-1 1-1 0 0,0 0 0 0 0,0-1 0 0 0,0 1 1 0 0,0-1-1 0 0,0 1 0 0 0,0-1 0 0 0,-1 0 0 0 0,-1 3 1 0 0,1-3-3 0 0,1 0 1 0 0,-1 1-1 0 0,1-1 1 0 0,-1 1-1 0 0,1-1 1 0 0,0 1 0 0 0,0-1-1 0 0,1 1 1 0 0,-1 0-1 0 0,0 3 1 0 0,-8 71-321 0 0,9-72 330 0 0,-1 1 0 0 0,0 0 0 0 0,-1-1 0 0 0,1 1 0 0 0,-1-1 0 0 0,0 1 0 0 0,-3 6 0 0 0,2-7 43 0 0,0 1 0 0 0,1 0 0 0 0,0-1 0 0 0,0 1-1 0 0,1 0 1 0 0,0 0 0 0 0,-1 9 0 0 0,-7 112-56 0 0,1-48 133 0 0,8-64-323 0 0,0-8 209 0 0,1-1 1 0 0,-1 1-1 0 0,-1-1 0 0 0,1 1 0 0 0,-1-1 0 0 0,-1 1 1 0 0,1-1-1 0 0,-3 8 0 0 0,0-1 50 0 0,1 0 0 0 0,0 1-1 0 0,1-1 1 0 0,1 1 0 0 0,0-1 0 0 0,1 21-1 0 0,0-33-34 0 0,4 19 803 0 0,-1-12-3207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16.474"/>
    </inkml:context>
    <inkml:brush xml:id="br0">
      <inkml:brushProperty name="width" value="0.05" units="cm"/>
      <inkml:brushProperty name="height" value="0.05" units="cm"/>
      <inkml:brushProperty name="color" value="#0000FF"/>
    </inkml:brush>
  </inkml:definitions>
  <inkml:trace contextRef="#ctx0" brushRef="#br0">8 37 1828 0 0,'0'0'11490'0'0,"-8"-18"-4053"0"0,13 16-7367 0 0,0-1 0 0 0,0 1-1 0 0,0-1 1 0 0,0 2 0 0 0,0-1-1 0 0,0 0 1 0 0,0 1 0 0 0,1 0-1 0 0,-1 0 1 0 0,0 1 0 0 0,1-1-1 0 0,6 1 1 0 0,-3 0-210 0 0,0 1 0 0 0,0-1 0 0 0,1 1 0 0 0,-1 1 1 0 0,0 0-1 0 0,13 4 0 0 0,-21-5 116 0 0,-1-1 1 0 0,1 0-1 0 0,0 1 1 0 0,-1-1 0 0 0,1 0-1 0 0,-1 1 1 0 0,1-1-1 0 0,-1 1 1 0 0,0-1-1 0 0,1 0 1 0 0,-1 1-1 0 0,1-1 1 0 0,-1 1-1 0 0,0 0 1 0 0,1-1-1 0 0,-1 1 1 0 0,0-1-1 0 0,0 1 1 0 0,1-1-1 0 0,-1 1 1 0 0,0 0 0 0 0,0-1-1 0 0,0 1 1 0 0,0 0-1 0 0,0-1 1 0 0,0 1-1 0 0,0-1 1 0 0,0 1-1 0 0,0 0 1 0 0,0-1-1 0 0,0 1 1 0 0,0 0-1 0 0,-13 28 350 0 0,-26 18 474 0 0,32-40-777 0 0,0-1 0 0 0,1 1 0 0 0,0 0 1 0 0,1 1-1 0 0,0-1 0 0 0,0 1 0 0 0,0 0 1 0 0,1 1-1 0 0,0-1 0 0 0,1 1 0 0 0,0-1 1 0 0,0 1-1 0 0,1 0 0 0 0,-2 19 0 0 0,4-27-25 0 0,1 0-1 0 0,-1 0 0 0 0,1 0 1 0 0,-1 0-1 0 0,1 0 1 0 0,0 0-1 0 0,0 0 0 0 0,-1 0 1 0 0,1 0-1 0 0,0 0 0 0 0,0-1 1 0 0,0 1-1 0 0,0 0 1 0 0,0 0-1 0 0,0-1 0 0 0,0 1 1 0 0,0-1-1 0 0,1 1 0 0 0,-1-1 1 0 0,0 1-1 0 0,0-1 1 0 0,0 0-1 0 0,1 0 0 0 0,-1 1 1 0 0,0-1-1 0 0,0 0 0 0 0,0 0 1 0 0,1 0-1 0 0,-1 0 1 0 0,0-1-1 0 0,0 1 0 0 0,1 0 1 0 0,0-1-1 0 0,44-4 104 0 0,18-14-639 0 0,-73 18-4791 0 0,-7 1-3691 0 0,3 3 2514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2.208"/>
    </inkml:context>
    <inkml:brush xml:id="br0">
      <inkml:brushProperty name="width" value="0.05" units="cm"/>
      <inkml:brushProperty name="height" value="0.05" units="cm"/>
      <inkml:brushProperty name="color" value="#0000FF"/>
    </inkml:brush>
  </inkml:definitions>
  <inkml:trace contextRef="#ctx0" brushRef="#br0">1 0 10365 0 0,'0'0'6101'0'0,"0"6"-5095"0"0,0 109 1115 0 0,0-115-2151 0 0,0 0 1 0 0,-1 0-1 0 0,1 0 0 0 0,0 1 1 0 0,0-1-1 0 0,0 0 0 0 0,0 0 1 0 0,0 0-1 0 0,0 0 0 0 0,0 0 0 0 0,0 1 1 0 0,0-1-1 0 0,0 0 0 0 0,0 0 1 0 0,0 0-1 0 0,0 0 0 0 0,0 0 1 0 0,0 1-1 0 0,0-1 0 0 0,0 0 1 0 0,0 0-1 0 0,0 0 0 0 0,0 0 0 0 0,0 0 1 0 0,0 1-1 0 0,0-1 0 0 0,1 0 1 0 0,-1 0-1 0 0,0 0 0 0 0,0 0 1 0 0,0 0-1 0 0,0 0 0 0 0,0 1 0 0 0,0-1 1 0 0,0 0-1 0 0,1 0 0 0 0,-1 0 1 0 0,0 0-1 0 0,0 0 0 0 0,0 0 1 0 0,0 0-1 0 0,0 0 0 0 0,0 0 0 0 0,1 0 1 0 0,-1 0-1 0 0,0 0 0 0 0,0 0 1 0 0,0 0-1 0 0,0 0 0 0 0,0 0 1 0 0,1 0-1 0 0,-1 0 0 0 0,0 0 1 0 0,0 0-1 0 0,0 0 0 0 0,0 0 0 0 0,1 0 1 0 0,-1 0-1 0 0,0 0 0 0 0,0 0 1 0 0,0 0-1 0 0,8-7-5434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2.696"/>
    </inkml:context>
    <inkml:brush xml:id="br0">
      <inkml:brushProperty name="width" value="0.05" units="cm"/>
      <inkml:brushProperty name="height" value="0.05" units="cm"/>
      <inkml:brushProperty name="color" value="#0000FF"/>
    </inkml:brush>
  </inkml:definitions>
  <inkml:trace contextRef="#ctx0" brushRef="#br0">1 0 312 0 0,'0'0'14669'0'0,"9"11"-17737"0"0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3.219"/>
    </inkml:context>
    <inkml:brush xml:id="br0">
      <inkml:brushProperty name="width" value="0.05" units="cm"/>
      <inkml:brushProperty name="height" value="0.05" units="cm"/>
      <inkml:brushProperty name="color" value="#0000FF"/>
    </inkml:brush>
  </inkml:definitions>
  <inkml:trace contextRef="#ctx0" brushRef="#br0">86 1 12317 0 0,'0'0'4048'0'0,"-5"2"-3534"0"0,-1 1-517 0 0,-42 25 1753 0 0,46-26-1788 0 0,-1 0-1 0 0,1 0 0 0 0,0 0 0 0 0,0 0 1 0 0,0 0-1 0 0,1 0 0 0 0,-1 1 0 0 0,1-1 1 0 0,-1 1-1 0 0,1-1 0 0 0,0 1 0 0 0,0-1 1 0 0,0 1-1 0 0,0 0 0 0 0,0 0 1 0 0,0-1-1 0 0,1 1 0 0 0,-1 5 0 0 0,1-6-51 0 0,1 0 1 0 0,-1-1-1 0 0,1 1 0 0 0,-1 0 0 0 0,1-1 0 0 0,0 1 0 0 0,0-1 0 0 0,0 1 0 0 0,0-1 1 0 0,0 1-1 0 0,0-1 0 0 0,0 0 0 0 0,0 1 0 0 0,0-1 0 0 0,1 0 0 0 0,-1 0 0 0 0,0 0 0 0 0,3 1 1 0 0,37 23 80 0 0,-7-4 18 0 0,-32-20 40 0 0,1 1 1 0 0,-1 1 0 0 0,0-1-1 0 0,0 0 1 0 0,0 0-1 0 0,0 1 1 0 0,0-1 0 0 0,-1 1-1 0 0,1 0 1 0 0,-1-1-1 0 0,1 1 1 0 0,-1 0-1 0 0,0 0 1 0 0,0 0 0 0 0,-1 0-1 0 0,1 0 1 0 0,0 0-1 0 0,-1 0 1 0 0,0 0 0 0 0,0 0-1 0 0,0 0 1 0 0,0 0-1 0 0,0 0 1 0 0,-1 1 0 0 0,1-1-1 0 0,-1 0 1 0 0,0 0-1 0 0,0 0 1 0 0,0-1-1 0 0,0 1 1 0 0,0 0 0 0 0,-1 0-1 0 0,1-1 1 0 0,-1 1-1 0 0,0 0 1 0 0,0-1 0 0 0,0 0-1 0 0,0 1 1 0 0,0-1-1 0 0,0 0 1 0 0,0 0 0 0 0,-1 0-1 0 0,0-1 1 0 0,1 1-1 0 0,-1 0 1 0 0,0-1-1 0 0,-2 1 1 0 0,-2 1 6 0 0,0 1-134 0 0,0-1-1 0 0,-1 0 1 0 0,1-1 0 0 0,-1 0 0 0 0,1 0-1 0 0,-15 1 1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5.135"/>
    </inkml:context>
    <inkml:brush xml:id="br0">
      <inkml:brushProperty name="width" value="0.05" units="cm"/>
      <inkml:brushProperty name="height" value="0.05" units="cm"/>
      <inkml:brushProperty name="color" value="#0000FF"/>
    </inkml:brush>
  </inkml:definitions>
  <inkml:trace contextRef="#ctx0" brushRef="#br0">68 3 4576 0 0,'0'-2'12542'0'0,"-2"21"-11904"0"0,0 0 0 0 0,-1 0 0 0 0,-7 19 1 0 0,1 4-232 0 0,-29 111 308 0 0,35-144 179 0 0,3-3-3493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5.650"/>
    </inkml:context>
    <inkml:brush xml:id="br0">
      <inkml:brushProperty name="width" value="0.05" units="cm"/>
      <inkml:brushProperty name="height" value="0.05" units="cm"/>
      <inkml:brushProperty name="color" value="#0000FF"/>
    </inkml:brush>
  </inkml:definitions>
  <inkml:trace contextRef="#ctx0" brushRef="#br0">1 14 9773 0 0,'0'0'9977'0'0,"43"-9"-9291"0"0,-15 10-577 0 0,33-2-520 0 0,-20-3-5746 0 0,-41 4 5603 0 0,6-1-705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6.125"/>
    </inkml:context>
    <inkml:brush xml:id="br0">
      <inkml:brushProperty name="width" value="0.05" units="cm"/>
      <inkml:brushProperty name="height" value="0.05" units="cm"/>
      <inkml:brushProperty name="color" value="#0000FF"/>
    </inkml:brush>
  </inkml:definitions>
  <inkml:trace contextRef="#ctx0" brushRef="#br0">75 1 4180 0 0,'0'0'10096'0'0,"-2"5"-8919"0"0,-48 204 4268 0 0,29-119-4160 0 0,20-73-1428 0 0,11-32-1127 0 0,6-9 336 0 0,-12 20 704 0 0,0 0-1 0 0,-1 0 1 0 0,0 0-1 0 0,0-1 1 0 0,0 1-1 0 0,3-9 1 0 0,-6 13 101 0 0,9 31 1629 0 0,-9-28-1462 0 0,0-1-1 0 0,0 1 1 0 0,0-1 0 0 0,0 0 0 0 0,1 1 0 0 0,-1-1-1 0 0,1 0 1 0 0,-1 1 0 0 0,1-1 0 0 0,0 0 0 0 0,0 0-1 0 0,0 1 1 0 0,0-1 0 0 0,1 0 0 0 0,-1 0 0 0 0,1 0 0 0 0,-1-1-1 0 0,1 1 1 0 0,-1 0 0 0 0,1 0 0 0 0,0-1 0 0 0,0 1-1 0 0,0-1 1 0 0,0 0 0 0 0,0 1 0 0 0,4 0 0 0 0,27 4-1972 0 0,4-15-7629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6.655"/>
    </inkml:context>
    <inkml:brush xml:id="br0">
      <inkml:brushProperty name="width" value="0.05" units="cm"/>
      <inkml:brushProperty name="height" value="0.05" units="cm"/>
      <inkml:brushProperty name="color" value="#0000FF"/>
    </inkml:brush>
  </inkml:definitions>
  <inkml:trace contextRef="#ctx0" brushRef="#br0">14 121 2936 0 0,'0'0'5637'0'0,"5"0"-5102"0"0,0 0-56 0 0,0 0-1 0 0,-1 0 1 0 0,1-1-1 0 0,0 1 1 0 0,-1-1-1 0 0,1 0 1 0 0,6-3-1 0 0,-8 3-547 0 0,1 0 0 0 0,-1-1-1 0 0,1 0 1 0 0,-1 1 0 0 0,0-1-1 0 0,0-1 1 0 0,0 1 0 0 0,0 0 0 0 0,0-1-1 0 0,0 1 1 0 0,-1-1 0 0 0,1 0-1 0 0,-1 0 1 0 0,0 0 0 0 0,0 0-1 0 0,0-1 1 0 0,0 1 0 0 0,-1 0-1 0 0,1-1 1 0 0,-1 1 0 0 0,0-1 0 0 0,0 0-1 0 0,0 1 1 0 0,0-1 0 0 0,-1 0-1 0 0,1 1 1 0 0,-1-5 0 0 0,0 7 153 0 0,0-1 0 0 0,0 1 0 0 0,0 0 0 0 0,0 0 0 0 0,0 0 0 0 0,0 0 0 0 0,0 0 0 0 0,-1-1 0 0 0,1 1 0 0 0,0 0 0 0 0,-1 0 0 0 0,1 0 0 0 0,-1 0 0 0 0,1 0 0 0 0,-1 0 0 0 0,0 0 0 0 0,1 0 0 0 0,-1 0 0 0 0,0 0 0 0 0,1 1 0 0 0,-1-1 0 0 0,0 0 0 0 0,0 0 0 0 0,0 1 0 0 0,0-1 0 0 0,0 0 0 0 0,0 1 0 0 0,0-1 0 0 0,0 1 0 0 0,0-1 0 0 0,0 1 0 0 0,0 0 0 0 0,0-1 0 0 0,0 1 0 0 0,0 0 0 0 0,-1 0 0 0 0,1 0 0 0 0,0 0 0 0 0,0 0 0 0 0,0 0 0 0 0,0 0 0 0 0,-2 0 0 0 0,0 1 151 0 0,1-1-1 0 0,0 1 0 0 0,0 0 1 0 0,0-1-1 0 0,-1 1 1 0 0,1 0-1 0 0,0 0 0 0 0,0 0 1 0 0,0 0-1 0 0,0 1 1 0 0,1-1-1 0 0,-1 1 0 0 0,0-1 1 0 0,0 1-1 0 0,1-1 1 0 0,-1 1-1 0 0,1 0 1 0 0,-1 0-1 0 0,1 0 0 0 0,0 0 1 0 0,-1 3-1 0 0,-4 11 150 0 0,-3 5-132 0 0,1 0 1 0 0,2 1-1 0 0,0 0 1 0 0,1 0-1 0 0,-3 40 1 0 0,8-61-288 0 0,0 0 0 0 0,0 0-1 0 0,0 0 1 0 0,0 0 0 0 0,0 0 0 0 0,0 0 0 0 0,0 0 0 0 0,1 0-1 0 0,-1 0 1 0 0,0 0 0 0 0,1 0 0 0 0,-1 0 0 0 0,1 0 0 0 0,-1 0-1 0 0,1 0 1 0 0,-1 0 0 0 0,1 0 0 0 0,0 0 0 0 0,-1 0 0 0 0,1 0-1 0 0,0-1 1 0 0,0 1 0 0 0,-1 0 0 0 0,1-1 0 0 0,0 1 0 0 0,0-1-1 0 0,0 1 1 0 0,0-1 0 0 0,1 2 0 0 0,1-2-16 0 0,0 1 0 0 0,0-1 0 0 0,0 0 0 0 0,0 0 0 0 0,-1 0 0 0 0,1 0 0 0 0,0 0 0 0 0,0-1 0 0 0,0 1 0 0 0,0-1 0 0 0,3-1 0 0 0,35-16-3585 0 0,-14-2-6489 0 0,-20 13 3889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1.236"/>
    </inkml:context>
    <inkml:brush xml:id="br0">
      <inkml:brushProperty name="width" value="0.1" units="cm"/>
      <inkml:brushProperty name="height" value="0.1" units="cm"/>
    </inkml:brush>
  </inkml:definitions>
  <inkml:trace contextRef="#ctx0" brushRef="#br0">101 0 8917 0 0,'0'0'6679'0'0,"-5"5"-6165"0"0,-3 6-173 0 0,-1 1 1 0 0,2 0-1 0 0,-1 0 0 0 0,2 1 1 0 0,0 0-1 0 0,0 0 0 0 0,1 1 1 0 0,1-1-1 0 0,0 1 0 0 0,1 0 1 0 0,-2 20-1 0 0,-6 19-269 0 0,8-42-171 0 0,0 1-1 0 0,0-1 0 0 0,1 1 0 0 0,1 0 1 0 0,0-1-1 0 0,0 1 0 0 0,1 0 0 0 0,1 0 1 0 0,0 0-1 0 0,5 19 0 0 0,5-13-711 0 0,-3-13-1380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4.436"/>
    </inkml:context>
    <inkml:brush xml:id="br0">
      <inkml:brushProperty name="width" value="0.05" units="cm"/>
      <inkml:brushProperty name="height" value="0.05" units="cm"/>
      <inkml:brushProperty name="color" value="#0000FF"/>
    </inkml:brush>
  </inkml:definitions>
  <inkml:trace contextRef="#ctx0" brushRef="#br0">60 86 4728 0 0,'0'0'5762'0'0,"-1"5"-3910"0"0,-58 142 6290 0 0,110-224-8517 0 0,-28 31 168 0 0,-15 27 82 0 0,1 0 1 0 0,1 1 0 0 0,14-20-1 0 0,-23 36 119 0 0,0 1-1 0 0,0-1 1 0 0,0 1-1 0 0,0 0 0 0 0,1-1 1 0 0,-1 1-1 0 0,0 0 1 0 0,1 0-1 0 0,-1 0 0 0 0,0 0 1 0 0,1 0-1 0 0,-1 0 1 0 0,1 0-1 0 0,-1 1 0 0 0,1-1 1 0 0,0 0-1 0 0,-1 1 1 0 0,1 0-1 0 0,0-1 0 0 0,-1 1 1 0 0,1 0-1 0 0,0 0 1 0 0,0 0-1 0 0,2 0 0 0 0,-1 1 57 0 0,-1 0-1 0 0,1 0 0 0 0,-1 0 1 0 0,0 0-1 0 0,0 0 0 0 0,0 1 1 0 0,0-1-1 0 0,0 1 0 0 0,0 0 1 0 0,0-1-1 0 0,0 1 0 0 0,0 0 1 0 0,-1 0-1 0 0,3 4 0 0 0,1 2 52 0 0,-1-1-1 0 0,0 0 0 0 0,-1 1 0 0 0,0 0 0 0 0,0 0 1 0 0,0 0-1 0 0,-1 0 0 0 0,0 0 0 0 0,0 12 0 0 0,7 54 244 0 0,4-91-151 0 0,31-44-1201 0 0,-35 47 919 0 0,0 0 0 0 0,0 1 0 0 0,1 1 0 0 0,21-21 0 0 0,-31 33 98 0 0,1-1 0 0 0,-1 1 0 0 0,0 0 0 0 0,1-1 0 0 0,-1 1 0 0 0,1 0 0 0 0,-1 0 1 0 0,1-1-1 0 0,-1 1 0 0 0,0 0 0 0 0,1 0 0 0 0,-1 0 0 0 0,1 0 0 0 0,-1-1 0 0 0,1 1 1 0 0,-1 0-1 0 0,1 0 0 0 0,0 0 0 0 0,-1 0 0 0 0,1 0 0 0 0,-1 0 0 0 0,1 0 0 0 0,-1 1 1 0 0,1-1-1 0 0,-1 0 0 0 0,1 0 0 0 0,-1 0 0 0 0,1 0 0 0 0,-1 1 0 0 0,0-1 0 0 0,1 0 1 0 0,11 17 497 0 0,3 31 824 0 0,-13-40-961 0 0,7 27 458 0 0,-6-18-798 0 0,1 1 0 0 0,2-1-1 0 0,-1 0 1 0 0,2-1 0 0 0,0 1 0 0 0,1-1 0 0 0,16 24-1 0 0,-24-40-109 0 0,0 0-1 0 0,0 0 0 0 0,-1-1 0 0 0,1 1 0 0 0,0 0 0 0 0,0 0 0 0 0,0 0 1 0 0,0 0-1 0 0,0-1 0 0 0,0 1 0 0 0,0 0 0 0 0,0 0 0 0 0,0-1 0 0 0,0 1 1 0 0,0 0-1 0 0,0 0 0 0 0,0 0 0 0 0,0-1 0 0 0,0 1 0 0 0,0 0 0 0 0,0 0 1 0 0,0 0-1 0 0,0-1 0 0 0,0 1 0 0 0,0 0 0 0 0,0 0 0 0 0,0 0 0 0 0,1 0 0 0 0,-1-1 1 0 0,0 1-1 0 0,0 0 0 0 0,0 0 0 0 0,0 0 0 0 0,0 0 0 0 0,1-1 0 0 0,-1 1 1 0 0,0 0-1 0 0,0 0 0 0 0,0 0 0 0 0,0 0 0 0 0,1 0 0 0 0,-1 0 0 0 0,0 0 1 0 0,0 0-1 0 0,0-1 0 0 0,1 1 0 0 0,-1 0 0 0 0,0 0 0 0 0,0 0 0 0 0,0 0 0 0 0,1 0 1 0 0,-1 0-1 0 0,0 0 0 0 0,0 0 0 0 0,0 0 0 0 0,1 0 0 0 0,-1 0 0 0 0,0 1 1 0 0,0-1-1 0 0,0 0 0 0 0,1 0 0 0 0,-1 0 0 0 0,0 0 0 0 0,0 0 0 0 0,0 0 1 0 0,1 0-1 0 0,-1 0 0 0 0,0 1 0 0 0,0-1 0 0 0,1-19-8780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4.954"/>
    </inkml:context>
    <inkml:brush xml:id="br0">
      <inkml:brushProperty name="width" value="0.05" units="cm"/>
      <inkml:brushProperty name="height" value="0.05" units="cm"/>
      <inkml:brushProperty name="color" value="#0000FF"/>
    </inkml:brush>
  </inkml:definitions>
  <inkml:trace contextRef="#ctx0" brushRef="#br0">0 4 8245 0 0,'0'0'9620'0'0,"5"0"-9351"0"0,-4 0-277 0 0,101-4 897 0 0,-89 4-837 0 0,-1 1-1 0 0,1 0 0 0 0,-1 1 1 0 0,1 0-1 0 0,-1 1 0 0 0,15 5 0 0 0,-27-8-211 0 0,1 0 0 0 0,-1 0 0 0 0,0 1 0 0 0,0-1 0 0 0,1 0 0 0 0,-1 0 0 0 0,0 0 0 0 0,0 0-1 0 0,1 0 1 0 0,-1 0 0 0 0,0 1 0 0 0,0-1 0 0 0,1 0 0 0 0,-1 0 0 0 0,0 0 0 0 0,0 1 0 0 0,0-1-1 0 0,0 0 1 0 0,1 0 0 0 0,-1 1 0 0 0,0-1 0 0 0,0 0 0 0 0,0 0 0 0 0,0 1 0 0 0,0-1 0 0 0,0 0-1 0 0,0 0 1 0 0,0 1 0 0 0,0-1 0 0 0,1 0 0 0 0,-1 1 0 0 0,0-1 0 0 0,0 0 0 0 0,-1 0 0 0 0,1 1-1 0 0,0-1 1 0 0,0 0 0 0 0,0 1 0 0 0,0-1 0 0 0,0 0 0 0 0,0 0 0 0 0,0 1 0 0 0,0-1 0 0 0,0 0-1 0 0,-1 0 1 0 0,1 1 0 0 0,0-1 0 0 0,0 0 0 0 0,0 0 0 0 0,-1 0 0 0 0,1 1 0 0 0,0-1 0 0 0,0 0-1 0 0,0 0 1 0 0,-1 0 0 0 0,1 0 0 0 0,0 1 0 0 0,0-1 0 0 0,-1 0 0 0 0,1 0 0 0 0,0 0 0 0 0,-1 0 0 0 0,-6 2-3836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5.485"/>
    </inkml:context>
    <inkml:brush xml:id="br0">
      <inkml:brushProperty name="width" value="0.05" units="cm"/>
      <inkml:brushProperty name="height" value="0.05" units="cm"/>
      <inkml:brushProperty name="color" value="#0000FF"/>
    </inkml:brush>
  </inkml:definitions>
  <inkml:trace contextRef="#ctx0" brushRef="#br0">0 2 8281 0 0,'0'0'8292'0'0,"4"3"-7843"0"0,4 0-147 0 0,-1 0-1 0 0,1 0 1 0 0,-1-1 0 0 0,1 0-1 0 0,0 0 1 0 0,0 0 0 0 0,0-1-1 0 0,0-1 1 0 0,0 1 0 0 0,0-1-1 0 0,0-1 1 0 0,0 1-1 0 0,9-3 1 0 0,9-4-3173 0 0,-2-5-3712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6.239"/>
    </inkml:context>
    <inkml:brush xml:id="br0">
      <inkml:brushProperty name="width" value="0.05" units="cm"/>
      <inkml:brushProperty name="height" value="0.05" units="cm"/>
      <inkml:brushProperty name="color" value="#0000FF"/>
    </inkml:brush>
  </inkml:definitions>
  <inkml:trace contextRef="#ctx0" brushRef="#br0">0 160 4556 0 0,'0'0'5854'0'0,"0"4"-4441"0"0,0 73 6262 0 0,18-114-6844 0 0,-2-39-1113 0 0,-4 16 350 0 0,-8 41 161 0 0,-4 17-153 0 0,0-1 0 0 0,1 1 0 0 0,-1 0 0 0 0,0-1 0 0 0,1 1 1 0 0,0 0-1 0 0,-1 0 0 0 0,1-1 0 0 0,0 1 0 0 0,0 0 0 0 0,1 0 1 0 0,-1 0-1 0 0,0 0 0 0 0,3-3 0 0 0,-3 5-63 0 0,0-1 0 0 0,0 1 0 0 0,0 0 0 0 0,-1 0 0 0 0,1 0 0 0 0,0 0 0 0 0,0-1 0 0 0,0 1 0 0 0,0 0 0 0 0,0 1 0 0 0,-1-1 0 0 0,1 0 0 0 0,0 0 0 0 0,0 0 0 0 0,0 0 0 0 0,0 1 0 0 0,0-1 0 0 0,-1 0 0 0 0,1 1 0 0 0,0-1 0 0 0,0 1 0 0 0,-1-1 0 0 0,1 1 0 0 0,0-1 0 0 0,-1 1 0 0 0,1-1 0 0 0,0 1 0 0 0,-1-1 0 0 0,1 1 0 0 0,-1 0 0 0 0,1 0 0 0 0,-1-1 0 0 0,1 1 0 0 0,-1 0 0 0 0,0 0 0 0 0,1-1 0 0 0,-1 1 0 0 0,1 2 0 0 0,17 36 405 0 0,-16-36-376 0 0,2 9-4 0 0,-1 0-1 0 0,0 0 1 0 0,0 1-1 0 0,-1-1 1 0 0,1 16-1 0 0,-3-27-43 0 0,-1-1 1 0 0,1 0-1 0 0,0 0 0 0 0,0 1 0 0 0,0-1 0 0 0,0 0 1 0 0,0 1-1 0 0,0-1 0 0 0,0 0 0 0 0,0 1 1 0 0,0-1-1 0 0,0 0 0 0 0,0 0 0 0 0,1 1 1 0 0,-1-1-1 0 0,0 0 0 0 0,0 1 0 0 0,0-1 1 0 0,0 0-1 0 0,0 0 0 0 0,0 1 0 0 0,1-1 1 0 0,-1 0-1 0 0,0 0 0 0 0,0 1 0 0 0,0-1 0 0 0,1 0 1 0 0,-1 0-1 0 0,0 0 0 0 0,0 0 0 0 0,1 1 1 0 0,-1-1-1 0 0,0 0 0 0 0,1 0 0 0 0,-1 0 1 0 0,0 0-1 0 0,0 0 0 0 0,1 0 0 0 0,-1 1 1 0 0,14-8 59 0 0,12-19 45 0 0,-24 24-211 0 0,7-8-123 0 0,-1 1 0 0 0,-1-1 0 0 0,10-17 0 0 0,15-19-408 0 0,-29 42 633 0 0,1 1 0 0 0,-1 0-1 0 0,0 0 1 0 0,1 1 0 0 0,-1-1 0 0 0,1 1 0 0 0,0 0 0 0 0,0 0-1 0 0,0 0 1 0 0,7-2 0 0 0,-10 3 37 0 0,0 1-1 0 0,0 0 0 0 0,0 0 1 0 0,0 0-1 0 0,0-1 1 0 0,0 1-1 0 0,0 0 1 0 0,0 0-1 0 0,0 0 1 0 0,0 1-1 0 0,0-1 1 0 0,0 0-1 0 0,0 0 1 0 0,0 0-1 0 0,0 1 1 0 0,0-1-1 0 0,0 1 1 0 0,0-1-1 0 0,0 0 1 0 0,0 1-1 0 0,0 0 1 0 0,-1-1-1 0 0,1 1 0 0 0,0 0 1 0 0,0-1-1 0 0,0 1 1 0 0,-1 0-1 0 0,1 0 1 0 0,0-1-1 0 0,-1 1 1 0 0,1 0-1 0 0,-1 0 1 0 0,1 0-1 0 0,-1 0 1 0 0,0 0-1 0 0,1 0 1 0 0,-1 0-1 0 0,0 0 1 0 0,1 0-1 0 0,-1 0 1 0 0,0 0-1 0 0,0 0 1 0 0,0 0-1 0 0,0 0 0 0 0,0 0 1 0 0,0 0-1 0 0,0 0 1 0 0,-1 2-1 0 0,18 136 788 0 0,-14-135-1232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7.184"/>
    </inkml:context>
    <inkml:brush xml:id="br0">
      <inkml:brushProperty name="width" value="0.05" units="cm"/>
      <inkml:brushProperty name="height" value="0.05" units="cm"/>
      <inkml:brushProperty name="color" value="#0000FF"/>
    </inkml:brush>
  </inkml:definitions>
  <inkml:trace contextRef="#ctx0" brushRef="#br0">30 103 1344 0 0,'0'0'8883'0'0,"-1"4"-7582"0"0,-1 4-608 0 0,0-1-1 0 0,-1 0 0 0 0,0 0 0 0 0,0 0 1 0 0,0-1-1 0 0,-1 1 0 0 0,-5 6 0 0 0,31-49-509 0 0,27-62 1 0 0,-44 86-69 0 0,-3 10-101 0 0,0 0-1 0 0,0 0 1 0 0,-1 0-1 0 0,1 1 1 0 0,1-1-1 0 0,-1 0 1 0 0,0 1-1 0 0,0 0 1 0 0,0-1-1 0 0,1 1 1 0 0,-1 0-1 0 0,1 0 1 0 0,-1 1-1 0 0,1-1 1 0 0,-1 0-1 0 0,1 1 1 0 0,-1-1-1 0 0,1 1 1 0 0,-1 0-1 0 0,1 0 1 0 0,0 0 0 0 0,-1 0-1 0 0,1 1 1 0 0,-1-1-1 0 0,1 1 1 0 0,-1-1-1 0 0,1 1 1 0 0,-1 0-1 0 0,1 0 1 0 0,-1 0-1 0 0,0 0 1 0 0,1 1-1 0 0,1 0 1 0 0,14 8-1556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8.974"/>
    </inkml:context>
    <inkml:brush xml:id="br0">
      <inkml:brushProperty name="width" value="0.05" units="cm"/>
      <inkml:brushProperty name="height" value="0.05" units="cm"/>
      <inkml:brushProperty name="color" value="#0000FF"/>
    </inkml:brush>
  </inkml:definitions>
  <inkml:trace contextRef="#ctx0" brushRef="#br0">31 0 1864 0 0,'0'0'14479'0'0,"-2"6"-13740"0"0,-2 9-250 0 0,-3 10 583 0 0,1-1-1 0 0,1 2 1 0 0,-1 27 0 0 0,5-51-1054 0 0,1 0 0 0 0,0 0 0 0 0,0 0 0 0 0,1 0 1 0 0,-1 0-1 0 0,0 0 0 0 0,1 0 0 0 0,-1 0 0 0 0,1 0 0 0 0,-1 0 0 0 0,1 0 0 0 0,0 0 0 0 0,0 0 1 0 0,0 0-1 0 0,0-1 0 0 0,0 1 0 0 0,1 0 0 0 0,-1-1 0 0 0,0 1 0 0 0,1-1 0 0 0,-1 1 0 0 0,1-1 1 0 0,1 2-1 0 0,18-1-3232 0 0,1-13-7864 0 0,-21 2 3077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29.522"/>
    </inkml:context>
    <inkml:brush xml:id="br0">
      <inkml:brushProperty name="width" value="0.05" units="cm"/>
      <inkml:brushProperty name="height" value="0.05" units="cm"/>
      <inkml:brushProperty name="color" value="#0000FF"/>
    </inkml:brush>
  </inkml:definitions>
  <inkml:trace contextRef="#ctx0" brushRef="#br0">82 30 9821 0 0,'0'0'7511'0'0,"-3"4"-7301"0"0,-8 14-202 0 0,11-19-22 0 0,0 1 0 0 0,0 0 0 0 0,0 0 0 0 0,0 0-1 0 0,0 0 1 0 0,1 0 0 0 0,-1 0 0 0 0,0 0 0 0 0,0 0-1 0 0,0 0 1 0 0,0 0 0 0 0,0 0 0 0 0,1 0 0 0 0,-1 0-1 0 0,0 0 1 0 0,0 0 0 0 0,0 0 0 0 0,0 0 0 0 0,0 0 0 0 0,1 0-1 0 0,-1 0 1 0 0,0 0 0 0 0,0 0 0 0 0,0 0 0 0 0,0 0-1 0 0,0 0 1 0 0,0 1 0 0 0,1-1 0 0 0,-1 0 0 0 0,0 0 0 0 0,0 0-1 0 0,0 0 1 0 0,0 0 0 0 0,0 0 0 0 0,0 0 0 0 0,0 0-1 0 0,0 1 1 0 0,1-1 0 0 0,-1 0 0 0 0,0 0 0 0 0,0 0-1 0 0,0 0 1 0 0,0 0 0 0 0,0 1 0 0 0,0-1 0 0 0,0 0 0 0 0,0 0-1 0 0,0 0 1 0 0,0 0 0 0 0,0 0 0 0 0,0 1 0 0 0,0-1-1 0 0,0 0 1 0 0,0 0 0 0 0,0 0 0 0 0,0 0 0 0 0,0 0 0 0 0,0 1-1 0 0,0-1 1 0 0,13-10 126 0 0,-13 9-115 0 0,1 0-1 0 0,-1 0 1 0 0,1 0 0 0 0,0 0-1 0 0,-1 0 1 0 0,0 0 0 0 0,1-1 0 0 0,-1 1-1 0 0,0 0 1 0 0,0 0 0 0 0,1-1 0 0 0,-1 1-1 0 0,0 0 1 0 0,0 0 0 0 0,-1-1-1 0 0,1 1 1 0 0,0 0 0 0 0,0 0 0 0 0,0 0-1 0 0,-1-1 1 0 0,1 1 0 0 0,-1 0-1 0 0,1 0 1 0 0,-1 0 0 0 0,1 0 0 0 0,-1 0-1 0 0,0 0 1 0 0,1 0 0 0 0,-1 0 0 0 0,0 0-1 0 0,0 0 1 0 0,0 0 0 0 0,0 0-1 0 0,0 0 1 0 0,0 1 0 0 0,0-1 0 0 0,0 0-1 0 0,0 1 1 0 0,0-1 0 0 0,0 1 0 0 0,-2-1-1 0 0,2 0 1 0 0,-1 1 1 0 0,0 0-1 0 0,0-1 0 0 0,0 1 0 0 0,0 0 0 0 0,0 0 0 0 0,1 0 0 0 0,-1 0 1 0 0,0 0-1 0 0,0 0 0 0 0,0 1 0 0 0,0-1 0 0 0,0 1 0 0 0,1-1 1 0 0,-1 1-1 0 0,0 0 0 0 0,1 0 0 0 0,-1-1 0 0 0,0 1 0 0 0,1 0 0 0 0,-1 1 1 0 0,1-1-1 0 0,-1 0 0 0 0,1 0 0 0 0,0 1 0 0 0,-1-1 0 0 0,0 2 1 0 0,-7 7-1194 0 0,-4 6-3534 0 0,13-16 4599 0 0,1 1 1 0 0,-1 0 0 0 0,0-1-1 0 0,0 1 1 0 0,1-1-1 0 0,-1 1 1 0 0,0-1-1 0 0,0 1 1 0 0,1-1-1 0 0,-1 1 1 0 0,1-1 0 0 0,-1 1-1 0 0,1-1 1 0 0,-1 1-1 0 0,0-1 1 0 0,1 0-1 0 0,-1 1 1 0 0,1-1-1 0 0,0 0 1 0 0,-1 1 0 0 0,1-1-1 0 0,-1 0 1 0 0,1 0-1 0 0,-1 1 1 0 0,1-1-1 0 0,0 0 1 0 0,-1 0-1 0 0,1 0 1 0 0,-1 0 0 0 0,1 0-1 0 0,0 0 1 0 0,-1 0-1 0 0,1 0 1 0 0,0 0-1 0 0,0 0 1 0 0,7 0-5258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0.587"/>
    </inkml:context>
    <inkml:brush xml:id="br0">
      <inkml:brushProperty name="width" value="0.05" units="cm"/>
      <inkml:brushProperty name="height" value="0.05" units="cm"/>
      <inkml:brushProperty name="color" value="#0000FF"/>
    </inkml:brush>
  </inkml:definitions>
  <inkml:trace contextRef="#ctx0" brushRef="#br0">38 189 7009 0 0,'0'0'2521'0'0,"-1"5"-961"0"0,-1 6-747 0 0,-1 0 0 0 0,1 0 0 0 0,-2 0 0 0 0,0 0 0 0 0,0-1 1 0 0,-1 1-1 0 0,-8 12 0 0 0,16-28-664 0 0,0 0-1 0 0,-1 0 1 0 0,0-1 0 0 0,0 1-1 0 0,0-1 1 0 0,-1 1 0 0 0,1-1-1 0 0,-1 0 1 0 0,0-10 0 0 0,10-36-247 0 0,-1 22 174 0 0,19-47-90 0 0,-27 73 10 0 0,0 1 1 0 0,0-1-1 0 0,0 1 0 0 0,1-1 0 0 0,-1 1 0 0 0,1 0 0 0 0,0 0 0 0 0,0 0 0 0 0,0 0 0 0 0,0 1 0 0 0,0-1 0 0 0,0 1 0 0 0,1 0 0 0 0,-1 0 0 0 0,1 0 0 0 0,5-2 0 0 0,-7 4 22 0 0,0-1 0 0 0,0 1 0 0 0,-1 0 0 0 0,1-1 0 0 0,0 1 0 0 0,0 0-1 0 0,0 0 1 0 0,0 1 0 0 0,0-1 0 0 0,-1 0 0 0 0,1 1 0 0 0,0-1 0 0 0,0 1 0 0 0,0-1 0 0 0,-1 1 0 0 0,1 0 0 0 0,0 0 0 0 0,-1-1-1 0 0,1 1 1 0 0,-1 1 0 0 0,1-1 0 0 0,-1 0 0 0 0,1 0 0 0 0,-1 0 0 0 0,0 1 0 0 0,1-1 0 0 0,-1 1 0 0 0,0-1 0 0 0,0 1-1 0 0,0-1 1 0 0,0 1 0 0 0,-1 0 0 0 0,1 0 0 0 0,0-1 0 0 0,-1 1 0 0 0,1 0 0 0 0,-1 0 0 0 0,0 0 0 0 0,1-1 0 0 0,-1 3 0 0 0,3 12 138 0 0,-1-1 0 0 0,-1 0 0 0 0,-1 28 1 0 0,0-31-142 0 0,-4 94-6 0 0,4-106-9 0 0,0 0-1 0 0,0 0 0 0 0,0 0 1 0 0,0 0-1 0 0,0 1 1 0 0,0-1-1 0 0,0 0 0 0 0,0 0 1 0 0,0 0-1 0 0,0 0 1 0 0,0 0-1 0 0,0 0 1 0 0,0 1-1 0 0,0-1 0 0 0,0 0 1 0 0,0 0-1 0 0,0 0 1 0 0,0 0-1 0 0,0 0 0 0 0,1 0 1 0 0,-1 0-1 0 0,0 0 1 0 0,0 0-1 0 0,0 1 0 0 0,0-1 1 0 0,0 0-1 0 0,0 0 1 0 0,0 0-1 0 0,0 0 0 0 0,1 0 1 0 0,-1 0-1 0 0,0 0 1 0 0,0 0-1 0 0,0 0 0 0 0,0 0 1 0 0,0 0-1 0 0,0 0 1 0 0,0 0-1 0 0,1 0 1 0 0,-1 0-1 0 0,0 0 0 0 0,0 0 1 0 0,0 0-1 0 0,0 0 1 0 0,0 0-1 0 0,0 0 0 0 0,1 0 1 0 0,-1 0-1 0 0,0 0 1 0 0,0 0-1 0 0,0 0 0 0 0,0 0 1 0 0,0 0-1 0 0,0-1 1 0 0,0 1-1 0 0,0 0 0 0 0,1 0 1 0 0,-1 0-1 0 0,0 0 1 0 0,11-9 114 0 0,7-10-36 0 0,2-6-408 0 0,-2-2-1 0 0,23-42 1 0 0,-23 37-50 0 0,32-43-1 0 0,-37 63 357 0 0,-9 27 244 0 0,-3-5 54 0 0,1 18 518 0 0,-1 1-1 0 0,-4 29 1 0 0,2-32-711 0 0,0 0 0 0 0,1-1 0 0 0,5 27 0 0 0,4-22 667 0 0,-3-23-3815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1.102"/>
    </inkml:context>
    <inkml:brush xml:id="br0">
      <inkml:brushProperty name="width" value="0.05" units="cm"/>
      <inkml:brushProperty name="height" value="0.05" units="cm"/>
      <inkml:brushProperty name="color" value="#0000FF"/>
    </inkml:brush>
  </inkml:definitions>
  <inkml:trace contextRef="#ctx0" brushRef="#br0">0 1 6765 0 0,'0'0'9366'0'0,"1"5"-8645"0"0,3 96 1190 0 0,0-123-20674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1.585"/>
    </inkml:context>
    <inkml:brush xml:id="br0">
      <inkml:brushProperty name="width" value="0.05" units="cm"/>
      <inkml:brushProperty name="height" value="0.05" units="cm"/>
      <inkml:brushProperty name="color" value="#0000FF"/>
    </inkml:brush>
  </inkml:definitions>
  <inkml:trace contextRef="#ctx0" brushRef="#br0">1 1 11897 0 0,'0'0'6149'0'0,"8"16"-11602"0"0,-8-10 2389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1.781"/>
    </inkml:context>
    <inkml:brush xml:id="br0">
      <inkml:brushProperty name="width" value="0.1" units="cm"/>
      <inkml:brushProperty name="height" value="0.1" units="cm"/>
    </inkml:brush>
  </inkml:definitions>
  <inkml:trace contextRef="#ctx0" brushRef="#br0">1 74 12029 0 0,'0'0'2868'0'0,"3"2"-3665"0"0,42 10 1941 0 0,73 10 0 0 0,-22-5-106 0 0,-22-6-995 0 0,-70-11-29 0 0,0 0 0 0 0,1 0 0 0 0,-1 0-1 0 0,1 0 1 0 0,-1-1 0 0 0,0 1 0 0 0,1-1 0 0 0,-1 0 0 0 0,0-1 0 0 0,0 1-1 0 0,1-1 1 0 0,-1 0 0 0 0,-1 0 0 0 0,6-3 0 0 0,-8 4-24 0 0,0-1 1 0 0,0 0-1 0 0,0 1 0 0 0,0-1 1 0 0,0 0-1 0 0,0 1 1 0 0,-1-1-1 0 0,1 0 0 0 0,-1 0 1 0 0,1 0-1 0 0,-1 0 0 0 0,0 0 1 0 0,0 1-1 0 0,0-1 1 0 0,0 0-1 0 0,0 0 0 0 0,0 0 1 0 0,0 0-1 0 0,-1 0 0 0 0,1 0 1 0 0,-1 1-1 0 0,1-1 0 0 0,-1 0 1 0 0,0 0-1 0 0,0 1 1 0 0,-1-4-1 0 0,-2-2-62 0 0,0 0-1 0 0,0 0 1 0 0,0 0 0 0 0,-10-11 0 0 0,13 16 78 0 0,0 0 1 0 0,-1 1 0 0 0,1-1 0 0 0,0 1 0 0 0,-1-1-1 0 0,1 1 1 0 0,-1-1 0 0 0,0 1 0 0 0,1 0-1 0 0,-1 0 1 0 0,0 0 0 0 0,0 0 0 0 0,0 0 0 0 0,0 0-1 0 0,0 0 1 0 0,0 1 0 0 0,0-1 0 0 0,0 1 0 0 0,0-1-1 0 0,0 1 1 0 0,0 0 0 0 0,0 0 0 0 0,0 0-1 0 0,0 0 1 0 0,0 0 0 0 0,0 0 0 0 0,0 1 0 0 0,0-1-1 0 0,-3 1 1 0 0,3 1 56 0 0,0 0-1 0 0,0 0 1 0 0,0 0 0 0 0,0 0-1 0 0,1 0 1 0 0,-1 0-1 0 0,1 1 1 0 0,-1-1 0 0 0,1 1-1 0 0,0-1 1 0 0,0 1-1 0 0,0-1 1 0 0,0 1 0 0 0,0-1-1 0 0,1 1 1 0 0,-1 0-1 0 0,1 0 1 0 0,-1-1 0 0 0,1 1-1 0 0,0 0 1 0 0,1 4-1 0 0,-2 7 24 0 0,2 1 0 0 0,0-1-1 0 0,0 1 1 0 0,2-1-1 0 0,0 1 1 0 0,5 16 0 0 0,-7-27-221 0 0,1-1 1 0 0,-1 0 0 0 0,1 1 0 0 0,0-1-1 0 0,-1 0 1 0 0,1 0 0 0 0,1 0 0 0 0,-1 0-1 0 0,0 0 1 0 0,1 0 0 0 0,0-1 0 0 0,-1 1-1 0 0,1-1 1 0 0,0 0 0 0 0,0 0 0 0 0,0 0-1 0 0,1 0 1 0 0,-1 0 0 0 0,0-1 0 0 0,1 0 0 0 0,-1 1-1 0 0,1-1 1 0 0,-1 0 0 0 0,1-1 0 0 0,-1 1-1 0 0,1-1 1 0 0,0 1 0 0 0,-1-1 0 0 0,1 0-1 0 0,5-1 1 0 0,-7 0-557 0 0,1 1 0 0 0,-1-1 0 0 0,1 0 0 0 0,-1 0 0 0 0,1 0 0 0 0,-1 0 0 0 0,0 0-1 0 0,0 0 1 0 0,0-1 0 0 0,4-2 0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8.227"/>
    </inkml:context>
    <inkml:brush xml:id="br0">
      <inkml:brushProperty name="width" value="0.05" units="cm"/>
      <inkml:brushProperty name="height" value="0.05" units="cm"/>
      <inkml:brushProperty name="color" value="#0000FF"/>
    </inkml:brush>
  </inkml:definitions>
  <inkml:trace contextRef="#ctx0" brushRef="#br0">238 6 4652 0 0,'0'0'14302'0'0,"-35"-4"-11981"0"0,27 3-2209 0 0,-1 1 1 0 0,0-1 0 0 0,0 1 0 0 0,1 1-1 0 0,-1-1 1 0 0,0 2 0 0 0,1-1 0 0 0,-1 1-1 0 0,1 0 1 0 0,-1 1 0 0 0,1 0 0 0 0,0 1-1 0 0,0-1 1 0 0,1 1 0 0 0,-1 1-1 0 0,1-1 1 0 0,0 2 0 0 0,0-1 0 0 0,0 1-1 0 0,-7 8 1 0 0,10-8-50 0 0,0 1 1 0 0,1-1-1 0 0,0 1 0 0 0,0 0 0 0 0,1 0 1 0 0,0 1-1 0 0,0-1 0 0 0,1 0 0 0 0,0 1 0 0 0,0-1 1 0 0,1 1-1 0 0,0-1 0 0 0,0 0 0 0 0,3 15 1 0 0,-3-17-125 0 0,1-1 1 0 0,0 0-1 0 0,0 0 1 0 0,0 0-1 0 0,1 0 1 0 0,-1 0 0 0 0,1 0-1 0 0,0 0 1 0 0,0 0-1 0 0,1-1 1 0 0,-1 1 0 0 0,1-1-1 0 0,0 0 1 0 0,-1 1-1 0 0,2-1 1 0 0,-1 0 0 0 0,0-1-1 0 0,0 1 1 0 0,1-1-1 0 0,0 1 1 0 0,-1-1-1 0 0,1 0 1 0 0,0 0 0 0 0,0-1-1 0 0,0 1 1 0 0,8 1-1 0 0,-5-3-100 0 0,-1 1-1 0 0,1-1 1 0 0,0 0-1 0 0,-1-1 1 0 0,1 0-1 0 0,-1 0 1 0 0,1 0-1 0 0,0-1 1 0 0,7-3-1 0 0,11-2-2247 0 0,1 4-3444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8.731"/>
    </inkml:context>
    <inkml:brush xml:id="br0">
      <inkml:brushProperty name="width" value="0.05" units="cm"/>
      <inkml:brushProperty name="height" value="0.05" units="cm"/>
      <inkml:brushProperty name="color" value="#0000FF"/>
    </inkml:brush>
  </inkml:definitions>
  <inkml:trace contextRef="#ctx0" brushRef="#br0">65 2 10017 0 0,'0'0'8874'0'0,"-5"-1"-7962"0"0,4 1-846 0 0,-1 0 0 0 0,0 0-1 0 0,0 0 1 0 0,0 0 0 0 0,0 0-1 0 0,0 0 1 0 0,0 1 0 0 0,0-1 0 0 0,0 1-1 0 0,0-1 1 0 0,0 1 0 0 0,0 0-1 0 0,1-1 1 0 0,-1 1 0 0 0,0 0 0 0 0,0 0-1 0 0,1 1 1 0 0,-1-1 0 0 0,1 0-1 0 0,-1 0 1 0 0,1 1 0 0 0,0-1 0 0 0,-1 1-1 0 0,1-1 1 0 0,0 1 0 0 0,0 0-1 0 0,0-1 1 0 0,0 1 0 0 0,0 0 0 0 0,0 0-1 0 0,1 0 1 0 0,-1-1 0 0 0,1 1-1 0 0,-1 0 1 0 0,1 0 0 0 0,0 0 0 0 0,-1 0-1 0 0,1 0 1 0 0,0 0 0 0 0,1 3-1 0 0,-2 12 20 0 0,2 43 210 0 0,-1-58-333 0 0,0-1 0 0 0,0 0 0 0 0,1 1 0 0 0,-1-1 0 0 0,0 0 0 0 0,1 1 0 0 0,-1-1 0 0 0,1 0 0 0 0,-1 0 0 0 0,1 1 0 0 0,-1-1 0 0 0,1 0 0 0 0,0 0 0 0 0,0 0 0 0 0,0 0 0 0 0,-1 0 0 0 0,1 0 0 0 0,0 0 0 0 0,0 0 0 0 0,0 0-1 0 0,1 0 1 0 0,-1-1 0 0 0,0 1 0 0 0,0 0 0 0 0,0-1 0 0 0,0 1 0 0 0,1-1 0 0 0,-1 1 0 0 0,0-1 0 0 0,1 0 0 0 0,-1 1 0 0 0,0-1 0 0 0,1 0 0 0 0,-1 0 0 0 0,0 0 0 0 0,2 0 0 0 0,0-1-77 0 0,0 0 0 0 0,0 0 0 0 0,0 0 1 0 0,-1 0-1 0 0,1 0 0 0 0,0-1 0 0 0,-1 1 0 0 0,1-1 0 0 0,-1 1 0 0 0,1-1 1 0 0,-1 0-1 0 0,0 0 0 0 0,0 0 0 0 0,0-1 0 0 0,0 1 0 0 0,0 0 1 0 0,0-1-1 0 0,-1 1 0 0 0,1-1 0 0 0,-1 0 0 0 0,0 1 0 0 0,0-1 0 0 0,0 0 1 0 0,1-4-1 0 0,0 3 39 0 0,-1-1 1 0 0,0 1-1 0 0,0-1 0 0 0,0 0 1 0 0,-1 1-1 0 0,1-1 1 0 0,-1 0-1 0 0,0 1 0 0 0,-1-1 1 0 0,1 0-1 0 0,-1 1 1 0 0,0-1-1 0 0,0 0 1 0 0,-3-7-1 0 0,3 10 111 0 0,0 0 0 0 0,0-1 0 0 0,-1 1-1 0 0,1 0 1 0 0,-1 0 0 0 0,1 0 0 0 0,-1 0 0 0 0,0 0 0 0 0,1 1 0 0 0,-5-4 0 0 0,5 5-25 0 0,-1-1 0 0 0,1 1 0 0 0,0-1 1 0 0,0 1-1 0 0,-1 0 0 0 0,1 0 0 0 0,0 0 1 0 0,0 0-1 0 0,-1 0 0 0 0,1 0 1 0 0,0 0-1 0 0,0 0 0 0 0,-1 0 0 0 0,1 1 1 0 0,0-1-1 0 0,0 0 0 0 0,-1 1 0 0 0,1-1 1 0 0,0 1-1 0 0,0-1 0 0 0,0 1 1 0 0,0 0-1 0 0,0-1 0 0 0,0 1 0 0 0,-1 1 1 0 0,-30 27-2242 0 0,21-6-8016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39.627"/>
    </inkml:context>
    <inkml:brush xml:id="br0">
      <inkml:brushProperty name="width" value="0.05" units="cm"/>
      <inkml:brushProperty name="height" value="0.05" units="cm"/>
      <inkml:brushProperty name="color" value="#0000FF"/>
    </inkml:brush>
  </inkml:definitions>
  <inkml:trace contextRef="#ctx0" brushRef="#br0">2 67 432 0 0,'0'0'18670'0'0,"-1"15"-16574"0"0,12-42-2328 0 0,5-13-1 0 0,-16 39 274 0 0,1 0 1 0 0,-1 1-1 0 0,0-1 0 0 0,1 0 1 0 0,-1 0-1 0 0,1 0 0 0 0,-1 1 1 0 0,1-1-1 0 0,-1 0 1 0 0,1 1-1 0 0,0-1 0 0 0,-1 1 1 0 0,1-1-1 0 0,0 0 0 0 0,-1 1 1 0 0,1 0-1 0 0,0-1 0 0 0,0 1 1 0 0,-1-1-1 0 0,1 1 1 0 0,0 0-1 0 0,0-1 0 0 0,0 1 1 0 0,-1 0-1 0 0,1 0 0 0 0,0 0 1 0 0,0 0-1 0 0,0 0 1 0 0,0 0-1 0 0,0 0 0 0 0,0 0 1 0 0,-1 0-1 0 0,3 0 0 0 0,2 5 63 0 0,0-1 0 0 0,1 1-1 0 0,-2 0 1 0 0,1 0-1 0 0,0 0 1 0 0,-1 1-1 0 0,0-1 1 0 0,0 1-1 0 0,-1 0 1 0 0,0 0 0 0 0,5 12-1 0 0,5 7-241 0 0,-14-28-127 0 0,1 1 0 0 0,-1-1 0 0 0,1 0 0 0 0,0 0 1 0 0,0 0-1 0 0,0 1 0 0 0,1-1 0 0 0,-1 0 0 0 0,1 0 0 0 0,-1 1 0 0 0,1-1 0 0 0,0 0 0 0 0,0 1 0 0 0,0-1 0 0 0,0 1 1 0 0,1-1-1 0 0,1-2 0 0 0,-1 1 320 0 0,0 1 0 0 0,-1 0 1 0 0,1 0-1 0 0,0 0 0 0 0,1 1 1 0 0,-1-1-1 0 0,0 0 0 0 0,1 1 1 0 0,0 0-1 0 0,-1-1 0 0 0,1 1 1 0 0,0 0-1 0 0,0 0 0 0 0,0 1 1 0 0,6-3-1 0 0,-6 5 132 0 0,-1 1 0 0 0,1 0 1 0 0,0 0-1 0 0,-1 1 0 0 0,0-1 0 0 0,1 0 0 0 0,-1 1 0 0 0,0-1 0 0 0,0 1 0 0 0,-1 0 1 0 0,1 0-1 0 0,0 0 0 0 0,-1 0 0 0 0,2 4 0 0 0,-1-2 122 0 0,2 2-126 0 0,26 43 784 0 0,-29-48-1038 0 0,1 1 0 0 0,-1-1-1 0 0,1 0 1 0 0,-1 0 0 0 0,1 0-1 0 0,0 0 1 0 0,0 0 0 0 0,0-1 0 0 0,0 1-1 0 0,0-1 1 0 0,0 1 0 0 0,1-1-1 0 0,-1 0 1 0 0,0 1 0 0 0,1-1 0 0 0,-1 0-1 0 0,4 0 1 0 0,-13-18-13650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0.459"/>
    </inkml:context>
    <inkml:brush xml:id="br0">
      <inkml:brushProperty name="width" value="0.05" units="cm"/>
      <inkml:brushProperty name="height" value="0.05" units="cm"/>
      <inkml:brushProperty name="color" value="#0000FF"/>
    </inkml:brush>
  </inkml:definitions>
  <inkml:trace contextRef="#ctx0" brushRef="#br0">5 171 3008 0 0,'0'0'4911'0'0,"0"3"-3576"0"0,-4 169 8793 0 0,4-171-9670 0 0,0-36 262 0 0,28-144-1145 0 0,-24 127 453 0 0,-4 43 54 0 0,0 0 0 0 0,0 0 1 0 0,1 0-1 0 0,0 0 0 0 0,1 0 0 0 0,0 0 0 0 0,4-9 1 0 0,-1 18 84 0 0,5 13-165 0 0,10 25-466 0 0,-12-23-81 0 0,-6-12 552 0 0,0-1 0 0 0,-1 1 0 0 0,1 0 0 0 0,0 0 0 0 0,-1 0 0 0 0,0 0 0 0 0,1 1 0 0 0,-1-1 0 0 0,-1 0 0 0 0,1 0 0 0 0,0 1 0 0 0,-1-1-1 0 0,0 0 1 0 0,1 1 0 0 0,-1-1 0 0 0,-1 1 0 0 0,1-1 0 0 0,0 0 0 0 0,-1 1 0 0 0,0-1 0 0 0,0 0 0 0 0,0 0 0 0 0,0 1 0 0 0,0-1 0 0 0,0 0 0 0 0,-1 0 0 0 0,0 0 0 0 0,0 0 0 0 0,1-1 0 0 0,-2 1 0 0 0,1 0 0 0 0,0-1-1 0 0,0 1 1 0 0,-1-1 0 0 0,0 0 0 0 0,1 0 0 0 0,-6 3 0 0 0,-1 0-831 0 0,-4 3 225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0.947"/>
    </inkml:context>
    <inkml:brush xml:id="br0">
      <inkml:brushProperty name="width" value="0.05" units="cm"/>
      <inkml:brushProperty name="height" value="0.05" units="cm"/>
      <inkml:brushProperty name="color" value="#0000FF"/>
    </inkml:brush>
  </inkml:definitions>
  <inkml:trace contextRef="#ctx0" brushRef="#br0">22 1 8281 0 0,'0'0'8603'0'0,"1"4"-7603"0"0,1 25 104 0 0,0 0 0 0 0,-3 0 0 0 0,0 0 0 0 0,-11 55-1 0 0,8-52-972 0 0,0-10-141 0 0,-1 0 352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1.464"/>
    </inkml:context>
    <inkml:brush xml:id="br0">
      <inkml:brushProperty name="width" value="0.05" units="cm"/>
      <inkml:brushProperty name="height" value="0.05" units="cm"/>
      <inkml:brushProperty name="color" value="#0000FF"/>
    </inkml:brush>
  </inkml:definitions>
  <inkml:trace contextRef="#ctx0" brushRef="#br0">0 58 6037 0 0,'0'0'8453'0'0,"6"0"-8032"0"0,8-1-230 0 0,0 1 546 0 0,1-1-1 0 0,-1 0 0 0 0,0-1 1 0 0,26-6-1 0 0,-40 8-750 0 0,0 0 0 0 0,1 0 1 0 0,-1-1-1 0 0,1 1 0 0 0,-1 0 0 0 0,1 0 0 0 0,-1-1 0 0 0,1 1 0 0 0,-1 0 0 0 0,0 0 0 0 0,1-1 0 0 0,-1 1 0 0 0,0 0 0 0 0,1-1 0 0 0,-1 1 0 0 0,0-1 0 0 0,0 1 0 0 0,1 0 0 0 0,-1-1 0 0 0,0 1 0 0 0,0-1 0 0 0,1 1 0 0 0,-1-1 0 0 0,0 1 0 0 0,0-1 0 0 0,0 1 0 0 0,0-1 0 0 0,0 1 1 0 0,0-1-1 0 0,0 1 0 0 0,0-1 0 0 0,0 1 0 0 0,0 0 0 0 0,0-1 0 0 0,0 1 0 0 0,0-1 0 0 0,0 1 0 0 0,-1-1 0 0 0,1 0 0 0 0,-19-18 107 0 0,19 18-52 0 0,-1 0 1 0 0,0 1-1 0 0,0-1 1 0 0,0 0-1 0 0,0 0 1 0 0,-1 1-1 0 0,1-1 0 0 0,0 0 1 0 0,0 1-1 0 0,0-1 1 0 0,0 1-1 0 0,-1 0 1 0 0,1-1-1 0 0,0 1 1 0 0,0 0-1 0 0,-1 0 0 0 0,1-1 1 0 0,0 1-1 0 0,0 0 1 0 0,-1 0-1 0 0,1 1 1 0 0,0-1-1 0 0,-1 0 1 0 0,1 0-1 0 0,0 1 0 0 0,0-1 1 0 0,-1 1-1 0 0,1-1 1 0 0,0 1-1 0 0,0-1 1 0 0,0 1-1 0 0,0 0 1 0 0,0-1-1 0 0,0 1 0 0 0,0 0 1 0 0,0 0-1 0 0,0 0 1 0 0,-1 1-1 0 0,0 4-83 0 0,1-1 0 0 0,0 1-1 0 0,0 0 1 0 0,1 0 0 0 0,-1-1 0 0 0,1 1-1 0 0,1 0 1 0 0,-1 0 0 0 0,1-1-1 0 0,0 1 1 0 0,0 0 0 0 0,0-1 0 0 0,1 1-1 0 0,0-1 1 0 0,0 0 0 0 0,1 1 0 0 0,-1-1-1 0 0,1 0 1 0 0,6 8 0 0 0,-8-12-106 0 0,1 0-1 0 0,-1 0 1 0 0,0 0 0 0 0,1 0 0 0 0,-1-1 0 0 0,0 1-1 0 0,1 0 1 0 0,-1-1 0 0 0,1 1 0 0 0,0-1 0 0 0,-1 1 0 0 0,1-1-1 0 0,-1 0 1 0 0,1 0 0 0 0,0 0 0 0 0,-1 1 0 0 0,1-2-1 0 0,-1 1 1 0 0,1 0 0 0 0,2-1 0 0 0,18-9-9775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2.020"/>
    </inkml:context>
    <inkml:brush xml:id="br0">
      <inkml:brushProperty name="width" value="0.05" units="cm"/>
      <inkml:brushProperty name="height" value="0.05" units="cm"/>
      <inkml:brushProperty name="color" value="#0000FF"/>
    </inkml:brush>
  </inkml:definitions>
  <inkml:trace contextRef="#ctx0" brushRef="#br0">1 144 8897 0 0,'0'0'7967'0'0,"4"-3"-7396"0"0,44-25 1838 0 0,-18 22-1195 0 0,-30 6-1231 0 0,1 0 0 0 0,0 0 0 0 0,0 0-1 0 0,0 0 1 0 0,0 1 0 0 0,-1-1 0 0 0,1 0 0 0 0,0 1 0 0 0,0-1 0 0 0,-1 0 0 0 0,1 1 0 0 0,0-1 0 0 0,-1 1 0 0 0,1-1 0 0 0,0 1 0 0 0,-1-1-1 0 0,1 1 1 0 0,-1-1 0 0 0,1 1 0 0 0,-1 0 0 0 0,1-1 0 0 0,-1 1 0 0 0,1 0 0 0 0,-1 0 0 0 0,1-1 0 0 0,-1 1 0 0 0,0 0 0 0 0,1 1 0 0 0,8 24 62 0 0,-7-22-97 0 0,0 0 1 0 0,0 0-1 0 0,-1 0 0 0 0,0 0 1 0 0,0 1-1 0 0,0-1 0 0 0,0 0 1 0 0,0 7-1 0 0,4 4-1298 0 0</inkml:trace>
  <inkml:trace contextRef="#ctx0" brushRef="#br0" timeOffset="1">186 1 1368 0 0,'-3'4'14007'0'0,"-21"38"-11214"0"0,-30 71 0 0 0,7-16-2461 0 0,39-84-1884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2.902"/>
    </inkml:context>
    <inkml:brush xml:id="br0">
      <inkml:brushProperty name="width" value="0.05" units="cm"/>
      <inkml:brushProperty name="height" value="0.05" units="cm"/>
      <inkml:brushProperty name="color" value="#0000FF"/>
    </inkml:brush>
  </inkml:definitions>
  <inkml:trace contextRef="#ctx0" brushRef="#br0">0 1 5140 0 0,'0'0'10564'0'0,"4"3"-10209"0"0,53 31 1662 0 0,-24-17-3011 0 0,-7 0-7809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4.102"/>
    </inkml:context>
    <inkml:brush xml:id="br0">
      <inkml:brushProperty name="width" value="0.05" units="cm"/>
      <inkml:brushProperty name="height" value="0.05" units="cm"/>
      <inkml:brushProperty name="color" value="#0000FF"/>
    </inkml:brush>
  </inkml:definitions>
  <inkml:trace contextRef="#ctx0" brushRef="#br0">1 10 4688 0 0,'0'0'4738'0'0,"1"5"-3598"0"0,2 3-401 0 0,-1 0 1 0 0,-1 0-1 0 0,1 0 0 0 0,-1 1 0 0 0,-1-1 0 0 0,0 0 0 0 0,-1 17 1 0 0,-1 42 1488 0 0,4-40-1577 0 0,-1-27-633 0 0,-1-1-1 0 0,0 1 1 0 0,0 0-1 0 0,0 0 0 0 0,0 0 1 0 0,0 0-1 0 0,0 0 1 0 0,0 0-1 0 0,0 0 0 0 0,0 0 1 0 0,0 0-1 0 0,1 0 1 0 0,-1-1-1 0 0,0 1 0 0 0,0 0 1 0 0,0 0-1 0 0,0 0 1 0 0,0 0-1 0 0,0 0 0 0 0,1 0 1 0 0,-1 0-1 0 0,0 0 1 0 0,0 0-1 0 0,0 0 0 0 0,0 0 1 0 0,0 0-1 0 0,0 0 1 0 0,0 0-1 0 0,1 0 0 0 0,-1 0 1 0 0,0 0-1 0 0,0 0 1 0 0,0 0-1 0 0,0 0 0 0 0,0 1 1 0 0,4-24-142 0 0,-2 1 0 0 0,-1 0 0 0 0,-2-44 1 0 0,-1 12 266 0 0,2 54-161 0 0,29-2-708 0 0,11 30 777 0 0,-27-18-2687 0 0,-1 0-3877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4.602"/>
    </inkml:context>
    <inkml:brush xml:id="br0">
      <inkml:brushProperty name="width" value="0.05" units="cm"/>
      <inkml:brushProperty name="height" value="0.05" units="cm"/>
      <inkml:brushProperty name="color" value="#0000FF"/>
    </inkml:brush>
  </inkml:definitions>
  <inkml:trace contextRef="#ctx0" brushRef="#br0">45 53 4528 0 0,'0'0'4425'0'0,"4"-1"-4347"0"0,32-7 1832 0 0,-35 8-1870 0 0,1-1 0 0 0,-1 1 0 0 0,1-1 0 0 0,-1 1 0 0 0,1-1 0 0 0,-1 1 0 0 0,0-1 0 0 0,1 0 0 0 0,-1 0 0 0 0,0 1 0 0 0,1-1 0 0 0,-1 0 0 0 0,0 0 0 0 0,0 0-1 0 0,0-1 1 0 0,0 1 0 0 0,0 0 0 0 0,0 0 0 0 0,0 0 0 0 0,0-1 0 0 0,-1 1 0 0 0,1-1 0 0 0,1-1 0 0 0,-3 2 110 0 0,1 0 0 0 0,0-1 0 0 0,-1 1 0 0 0,1 1 0 0 0,-1-1 0 0 0,1 0 0 0 0,-1 0 0 0 0,0 0 0 0 0,1 0 0 0 0,-1 0 0 0 0,0 0-1 0 0,1 1 1 0 0,-1-1 0 0 0,0 0 0 0 0,0 0 0 0 0,0 1 0 0 0,0-1 0 0 0,0 1 0 0 0,0-1 0 0 0,0 1 0 0 0,0-1 0 0 0,0 1 0 0 0,0 0 0 0 0,0-1-1 0 0,0 1 1 0 0,0 0 0 0 0,0 0 0 0 0,0 0 0 0 0,0 0 0 0 0,0 0 0 0 0,0 0 0 0 0,-1 0 0 0 0,-1 1 0 0 0,0-2 131 0 0,-1 2-1 0 0,0-1 1 0 0,0 0 0 0 0,0 1 0 0 0,0 0 0 0 0,1 0-1 0 0,-1 0 1 0 0,0 0 0 0 0,-5 3 0 0 0,6-1-221 0 0,-1 0 0 0 0,1 0 0 0 0,0 0 1 0 0,0 1-1 0 0,0 0 0 0 0,1-1 0 0 0,-1 1 0 0 0,1 0 1 0 0,0 0-1 0 0,0 0 0 0 0,0 1 0 0 0,1-1 0 0 0,-1 0 1 0 0,1 1-1 0 0,0-1 0 0 0,0 1 0 0 0,1-1 1 0 0,-1 1-1 0 0,1 7 0 0 0,0-5-108 0 0,0 0 1 0 0,0 0-1 0 0,1 0 1 0 0,0 0-1 0 0,0 0 1 0 0,1 0-1 0 0,-1 0 1 0 0,2 0-1 0 0,-1 0 1 0 0,1-1-1 0 0,6 12 1 0 0,-7-16-101 0 0,0 1 0 0 0,0-1 1 0 0,0 0-1 0 0,0 0 0 0 0,0 0 0 0 0,1 0 1 0 0,-1 0-1 0 0,1-1 0 0 0,-1 1 1 0 0,1-1-1 0 0,0 1 0 0 0,0-1 0 0 0,0 0 1 0 0,0 0-1 0 0,-1 0 0 0 0,1-1 0 0 0,4 1 1 0 0,-5 0-494 0 0,1-1 1 0 0,-1 0-1 0 0,0 0 0 0 0,1 0 1 0 0,-1-1-1 0 0,1 1 1 0 0,-1-1-1 0 0,1 1 1 0 0,-1-1-1 0 0,0 0 0 0 0,1 0 1 0 0,-1 0-1 0 0,3-2 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2.209"/>
    </inkml:context>
    <inkml:brush xml:id="br0">
      <inkml:brushProperty name="width" value="0.1" units="cm"/>
      <inkml:brushProperty name="height" value="0.1" units="cm"/>
    </inkml:brush>
  </inkml:definitions>
  <inkml:trace contextRef="#ctx0" brushRef="#br0">137 43 9821 0 0,'0'0'7571'0'0,"-4"-1"-6767"0"0,0 0-709 0 0,-1 0 0 0 0,1 1 0 0 0,-1-1 1 0 0,1 1-1 0 0,-1 0 0 0 0,0 0 1 0 0,1 0-1 0 0,-1 1 0 0 0,1-1 0 0 0,-1 1 1 0 0,1 0-1 0 0,0 1 0 0 0,-1-1 1 0 0,1 1-1 0 0,0 0 0 0 0,0 0 0 0 0,0 0 1 0 0,0 0-1 0 0,0 1 0 0 0,1 0 0 0 0,-1-1 1 0 0,1 1-1 0 0,-1 1 0 0 0,1-1 1 0 0,0 0-1 0 0,0 1 0 0 0,1-1 0 0 0,-1 1 1 0 0,1 0-1 0 0,0 0 0 0 0,0 0 0 0 0,0 0 1 0 0,0 1-1 0 0,1-1 0 0 0,-1 0 1 0 0,1 1-1 0 0,0-1 0 0 0,1 1 0 0 0,-1 7 1 0 0,0-10-162 0 0,1 1 0 0 0,0 0 1 0 0,0-1-1 0 0,0 1 0 0 0,0-1 0 0 0,0 1 1 0 0,0-1-1 0 0,1 1 0 0 0,-1-1 0 0 0,1 1 1 0 0,0-1-1 0 0,0 1 0 0 0,0-1 1 0 0,0 0-1 0 0,0 0 0 0 0,0 1 0 0 0,0-1 1 0 0,1 0-1 0 0,-1 0 0 0 0,1 0 0 0 0,0 0 1 0 0,0 0-1 0 0,-1-1 0 0 0,1 1 1 0 0,0 0-1 0 0,1-1 0 0 0,-1 0 0 0 0,0 1 1 0 0,0-1-1 0 0,0 0 0 0 0,1 0 0 0 0,-1 0 1 0 0,1 0-1 0 0,-1-1 0 0 0,1 1 1 0 0,-1-1-1 0 0,1 1 0 0 0,-1-1 0 0 0,1 0 1 0 0,-1 0-1 0 0,1 0 0 0 0,-1 0 1 0 0,1-1-1 0 0,2 0 0 0 0,0 1 36 0 0,0 0-1 0 0,0-1 1 0 0,0 1 0 0 0,0-1 0 0 0,0 0-1 0 0,0-1 1 0 0,-1 1 0 0 0,1-1-1 0 0,0 0 1 0 0,-1 0 0 0 0,0-1 0 0 0,1 1-1 0 0,-1-1 1 0 0,0 0 0 0 0,0 0-1 0 0,0 0 1 0 0,-1-1 0 0 0,1 1 0 0 0,-1-1-1 0 0,0 0 1 0 0,0 0 0 0 0,0 0-1 0 0,0 0 1 0 0,-1-1 0 0 0,0 1-1 0 0,0-1 1 0 0,0 1 0 0 0,0-1 0 0 0,-1 0-1 0 0,0 0 1 0 0,0 1 0 0 0,0-1-1 0 0,0 0 1 0 0,-1 0 0 0 0,0 0 0 0 0,0 0-1 0 0,0 0 1 0 0,-1 0 0 0 0,1 0-1 0 0,-1 0 1 0 0,0 0 0 0 0,-1 0 0 0 0,1 1-1 0 0,-1-1 1 0 0,-3-7 0 0 0,2 9 53 0 0,1 0 0 0 0,-1 0 0 0 0,0 0 0 0 0,0 0 0 0 0,0 0 0 0 0,0 0 1 0 0,0 1-1 0 0,-1 0 0 0 0,1-1 0 0 0,-1 1 0 0 0,1 1 0 0 0,-1-1 0 0 0,0 0 1 0 0,0 1-1 0 0,0 0 0 0 0,0 0 0 0 0,0 0 0 0 0,0 0 0 0 0,0 1 0 0 0,-6-1 1 0 0,-37 6-2142 0 0,43-4 1090 0 0,-1 1 0 0 0,1-1 1 0 0,0 1-1 0 0,0 0 0 0 0,0 0 0 0 0,0 1 1 0 0,-6 4-1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5.093"/>
    </inkml:context>
    <inkml:brush xml:id="br0">
      <inkml:brushProperty name="width" value="0.05" units="cm"/>
      <inkml:brushProperty name="height" value="0.05" units="cm"/>
      <inkml:brushProperty name="color" value="#0000FF"/>
    </inkml:brush>
  </inkml:definitions>
  <inkml:trace contextRef="#ctx0" brushRef="#br0">95 0 3024 0 0,'0'0'14542'0'0,"-4"0"-13949"0"0,1 0-455 0 0,0 1 0 0 0,0-1 1 0 0,0 1-1 0 0,0-1 0 0 0,1 1 0 0 0,-1 0 1 0 0,0 0-1 0 0,1 0 0 0 0,-1 1 0 0 0,0-1 0 0 0,1 1 1 0 0,-1-1-1 0 0,1 1 0 0 0,0 0 0 0 0,0 0 1 0 0,-1 0-1 0 0,1 0 0 0 0,1 0 0 0 0,-1 0 1 0 0,0 1-1 0 0,0-1 0 0 0,1 1 0 0 0,-1-1 0 0 0,-1 5 1 0 0,-4 13-23 0 0,1 0 1 0 0,1 0 0 0 0,1 1 0 0 0,0-1 0 0 0,2 1-1 0 0,0 0 1 0 0,1 0 0 0 0,1-1 0 0 0,1 1 0 0 0,6 32-1 0 0,-1-24-661 0 0,0 0-665 0 0,-4-12-3157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5.576"/>
    </inkml:context>
    <inkml:brush xml:id="br0">
      <inkml:brushProperty name="width" value="0.05" units="cm"/>
      <inkml:brushProperty name="height" value="0.05" units="cm"/>
      <inkml:brushProperty name="color" value="#0000FF"/>
    </inkml:brush>
  </inkml:definitions>
  <inkml:trace contextRef="#ctx0" brushRef="#br0">1 30 13921 0 0,'0'0'3690'0'0,"4"-1"-2446"0"0,29-8-375 0 0,52-5-1 0 0,-42 10-4144 0 0,-2 2-5003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6.083"/>
    </inkml:context>
    <inkml:brush xml:id="br0">
      <inkml:brushProperty name="width" value="0.05" units="cm"/>
      <inkml:brushProperty name="height" value="0.05" units="cm"/>
      <inkml:brushProperty name="color" value="#0000FF"/>
    </inkml:brush>
  </inkml:definitions>
  <inkml:trace contextRef="#ctx0" brushRef="#br0">3 125 5853 0 0,'0'0'11380'0'0,"4"-3"-11211"0"0,-2 2-170 0 0,-1-1 1 0 0,0 1-1 0 0,1-1 1 0 0,-1 0 0 0 0,0 1-1 0 0,0-1 1 0 0,1 0 0 0 0,-2 0-1 0 0,1 1 1 0 0,0-1-1 0 0,0 0 1 0 0,0 0 0 0 0,-1 0-1 0 0,1 0 1 0 0,-1 0-1 0 0,0 0 1 0 0,1-1 0 0 0,-1 1-1 0 0,0 0 1 0 0,0 0 0 0 0,-1 0-1 0 0,1-2 1 0 0,-1 1 327 0 0,0 0 0 0 0,1-1-1 0 0,-2 1 1 0 0,1 0 0 0 0,0 0 0 0 0,0 0 0 0 0,-1 0 0 0 0,0 0 0 0 0,-3-4 0 0 0,4 7-326 0 0,1-1 1 0 0,-1 0 0 0 0,1 1-1 0 0,-1-1 1 0 0,1 0-1 0 0,-1 1 1 0 0,1-1-1 0 0,-1 0 1 0 0,1 0-1 0 0,0 0 1 0 0,-1 1-1 0 0,1-1 1 0 0,0 0 0 0 0,0 0-1 0 0,-1 0 1 0 0,1 0-1 0 0,0 1 1 0 0,0-1-1 0 0,0 0 1 0 0,0 0-1 0 0,0 0 1 0 0,0 0 0 0 0,1 0-1 0 0,-1 1 1 0 0,0-1-1 0 0,0 0 1 0 0,0 0-1 0 0,1-1 1 0 0,1 1-48 0 0,-1-1 1 0 0,0 1-1 0 0,0 0 1 0 0,1 0-1 0 0,-1 0 1 0 0,1 0-1 0 0,-1 0 1 0 0,1 0-1 0 0,-1 1 0 0 0,1-1 1 0 0,0 0-1 0 0,-1 1 1 0 0,4-1-1 0 0,1-1-700 0 0,1 1 0 0 0,0 0-1 0 0,0 1 1 0 0,-1-1 0 0 0,1 1 0 0 0,12 2-1 0 0,-10 0-5406 0 0</inkml:trace>
  <inkml:trace contextRef="#ctx0" brushRef="#br0" timeOffset="1">202 24 1500 0 0,'0'0'14501'0'0,"-5"3"-13695"0"0,5-2-784 0 0,-12 8 1132 0 0,2 0 1 0 0,-1 0-1 0 0,1 1 1 0 0,-12 16-1 0 0,19-23-1142 0 0,1 1-1 0 0,0 0 1 0 0,0-1 0 0 0,0 1-1 0 0,0 0 1 0 0,0 0-1 0 0,0 6 1 0 0,1-9-113 0 0,1 1 1 0 0,-1 0-1 0 0,1-1 0 0 0,0 1 0 0 0,0 0 0 0 0,0 0 1 0 0,0-1-1 0 0,0 1 0 0 0,0 0 0 0 0,0 0 1 0 0,0-1-1 0 0,1 1 0 0 0,-1 0 0 0 0,2 2 0 0 0,-1-3 54 0 0,-1-1 0 0 0,1 1 0 0 0,0-1 0 0 0,0 1 0 0 0,0-1 0 0 0,0 1-1 0 0,0-1 1 0 0,0 1 0 0 0,0-1 0 0 0,0 0 0 0 0,-1 0 0 0 0,1 1 0 0 0,0-1-1 0 0,0 0 1 0 0,0 0 0 0 0,0 0 0 0 0,0 0 0 0 0,0 0 0 0 0,0 0 0 0 0,0-1-1 0 0,0 1 1 0 0,0 0 0 0 0,0 0 0 0 0,0-1 0 0 0,0 1 0 0 0,0 0 0 0 0,0-1 0 0 0,0 1-1 0 0,0-1 1 0 0,1 0 0 0 0,3-2 84 0 0,-1 1 0 0 0,1-1 0 0 0,-1 0 0 0 0,1 0 0 0 0,-1 0 0 0 0,0 0 0 0 0,0-1 1 0 0,0 0-1 0 0,0 0 0 0 0,-1 0 0 0 0,0 0 0 0 0,1 0 0 0 0,-2-1 0 0 0,1 0 0 0 0,0 1 0 0 0,-1-1 0 0 0,0 0 0 0 0,0 0 0 0 0,0 0 0 0 0,-1 0 0 0 0,0-1 0 0 0,1-6 0 0 0,-2 19 27 0 0,0 3-64 0 0,0 0 0 0 0,0 0-1 0 0,1 0 1 0 0,1 0 0 0 0,3 14 0 0 0,-5-23-133 0 0,0 1 0 0 0,1-1 0 0 0,0 1 1 0 0,-1-1-1 0 0,1 1 0 0 0,0-1 0 0 0,0 0 0 0 0,0 1 0 0 0,0-1 0 0 0,0 0 0 0 0,0 0 1 0 0,0 1-1 0 0,0-1 0 0 0,0 0 0 0 0,0 0 0 0 0,1 0 0 0 0,-1-1 0 0 0,0 1 1 0 0,1 0-1 0 0,-1 0 0 0 0,1-1 0 0 0,-1 1 0 0 0,1-1 0 0 0,-1 1 0 0 0,1-1 0 0 0,0 1 1 0 0,-1-1-1 0 0,1 0 0 0 0,-1 0 0 0 0,1 0 0 0 0,0 0 0 0 0,-1 0 0 0 0,1 0 0 0 0,-1-1 1 0 0,1 1-1 0 0,-1 0 0 0 0,1-1 0 0 0,0 1 0 0 0,-1-1 0 0 0,0 0 0 0 0,1 1 1 0 0,2-3-1 0 0,21-18-10683 0 0,-20 16 6709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6.620"/>
    </inkml:context>
    <inkml:brush xml:id="br0">
      <inkml:brushProperty name="width" value="0.05" units="cm"/>
      <inkml:brushProperty name="height" value="0.05" units="cm"/>
      <inkml:brushProperty name="color" value="#0000FF"/>
    </inkml:brush>
  </inkml:definitions>
  <inkml:trace contextRef="#ctx0" brushRef="#br0">75 0 4272 0 0,'0'0'15985'0'0,"-3"5"-14759"0"0,-11 18 222 0 0,2-4-1113 0 0,0 1 1 0 0,2 0-1 0 0,-12 29 1 0 0,22-48-367 0 0,-1 0-1 0 0,1-1 1 0 0,0 1 0 0 0,0 0 0 0 0,0 0-1 0 0,0 0 1 0 0,-1-1 0 0 0,1 1 0 0 0,0 0-1 0 0,0 0 1 0 0,0 0 0 0 0,1-1 0 0 0,-1 1-1 0 0,0 0 1 0 0,0 0 0 0 0,0 0 0 0 0,1-1-1 0 0,-1 1 1 0 0,0 0 0 0 0,1 0 0 0 0,-1-1-1 0 0,0 1 1 0 0,1 0 0 0 0,-1-1 0 0 0,1 1-1 0 0,-1 0 1 0 0,1-1 0 0 0,-1 1 0 0 0,1-1-1 0 0,0 1 1 0 0,0 0 0 0 0,2 0-34 0 0,-1 0 0 0 0,1 0 0 0 0,-1-1 0 0 0,1 1-1 0 0,-1 0 1 0 0,1-1 0 0 0,-1 0 0 0 0,1 1 0 0 0,0-1 0 0 0,2-1 0 0 0,7 1-299 0 0,0-2 0 0 0,0 0 1 0 0,18-5-1 0 0,4-8-2869 0 0,-13-1-5913 0 0,-12 7 1939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7.108"/>
    </inkml:context>
    <inkml:brush xml:id="br0">
      <inkml:brushProperty name="width" value="0.05" units="cm"/>
      <inkml:brushProperty name="height" value="0.05" units="cm"/>
      <inkml:brushProperty name="color" value="#0000FF"/>
    </inkml:brush>
  </inkml:definitions>
  <inkml:trace contextRef="#ctx0" brushRef="#br0">112 0 12345 0 0,'0'0'5214'0'0,"0"6"-4892"0"0,0 29 1581 0 0,-1-1-1 0 0,-11 55 1 0 0,5-30-2351 0 0,6-20-3191 0 0</inkml:trace>
  <inkml:trace contextRef="#ctx0" brushRef="#br0" timeOffset="1">0 85 7433 0 0,'0'0'12732'0'0,"5"2"-12426"0"0,13 6-545 0 0,1 0-1 0 0,-1-1 1 0 0,2-1-1 0 0,22 4 1 0 0,0-4-2731 0 0,0-6-3654 0 0,-32-1 1948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7.611"/>
    </inkml:context>
    <inkml:brush xml:id="br0">
      <inkml:brushProperty name="width" value="0.05" units="cm"/>
      <inkml:brushProperty name="height" value="0.05" units="cm"/>
      <inkml:brushProperty name="color" value="#0000FF"/>
    </inkml:brush>
  </inkml:definitions>
  <inkml:trace contextRef="#ctx0" brushRef="#br0">5 152 14485 0 0,'0'0'5997'0'0,"-4"28"-5997"0"0,4-15-672 0 0,0-2-16 0 0,0 0 260 0 0,0-4 68 0 0,0 2 300 0 0,0-3-212 0 0,0-2-272 0 0,0-3-140 0 0,0 1-413 0 0</inkml:trace>
  <inkml:trace contextRef="#ctx0" brushRef="#br0" timeOffset="1">57 0 3740 0 0,'0'0'12770'0'0,"-9"30"-14079"0"0,5-25 185 0 0,0 2-1268 0 0,-5-3-3152 0 0,0 3-597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8.149"/>
    </inkml:context>
    <inkml:brush xml:id="br0">
      <inkml:brushProperty name="width" value="0.05" units="cm"/>
      <inkml:brushProperty name="height" value="0.05" units="cm"/>
      <inkml:brushProperty name="color" value="#0000FF"/>
    </inkml:brush>
  </inkml:definitions>
  <inkml:trace contextRef="#ctx0" brushRef="#br0">0 59 11201 0 0,'0'0'5011'0'0,"2"5"-4503"0"0,2 12 263 0 0,-2-7-20 0 0,1 1-1 0 0,0-1 1 0 0,9 19 0 0 0,-11-28-758 0 0,0 1 0 0 0,-1 0 0 0 0,1 0 0 0 0,1-1 0 0 0,-1 1-1 0 0,0-1 1 0 0,0 1 0 0 0,0-1 0 0 0,1 1 0 0 0,-1-1 0 0 0,1 0 0 0 0,-1 0 0 0 0,1 1 0 0 0,0-1 0 0 0,-1 0 0 0 0,1-1 0 0 0,0 1 0 0 0,0 0 0 0 0,0 0 0 0 0,-1-1 0 0 0,1 1 0 0 0,0-1 0 0 0,0 0 0 0 0,0 1 0 0 0,0-1 0 0 0,0 0 0 0 0,4 0 0 0 0,-4-1-2 0 0,1 0 0 0 0,-1 0 0 0 0,1 0 0 0 0,-1-1 0 0 0,1 1 1 0 0,-1 0-1 0 0,0-1 0 0 0,0 0 0 0 0,0 1 0 0 0,0-1 1 0 0,0 0-1 0 0,0 0 0 0 0,0 0 0 0 0,-1 0 0 0 0,1-1 0 0 0,-1 1 1 0 0,1 0-1 0 0,-1-1 0 0 0,0 1 0 0 0,0-1 0 0 0,0 1 0 0 0,0-1 1 0 0,0 0-1 0 0,-1 1 0 0 0,1-4 0 0 0,2-7-161 0 0,-1-1-1 0 0,0 1 0 0 0,-1-22 575 0 0,1 81 200 0 0,0-43-635 0 0,1-1 0 0 0,0 0-1 0 0,0 0 1 0 0,0 0 0 0 0,0 0-1 0 0,1-1 1 0 0,-1 1-1 0 0,0-1 1 0 0,1 0 0 0 0,-1 0-1 0 0,1 0 1 0 0,-1 0 0 0 0,1-1-1 0 0,0 1 1 0 0,-1-1 0 0 0,1 0-1 0 0,0 0 1 0 0,-1 0 0 0 0,1-1-1 0 0,-1 1 1 0 0,6-2 0 0 0,11-2 21 0 0,0-1 0 0 0,28-11 0 0 0,-45 15-28 0 0,-1 0 0 0 0,0 0 0 0 0,1-1 0 0 0,-1 1 0 0 0,0-1 0 0 0,1 1 0 0 0,-1-1 0 0 0,0 0 0 0 0,0 0-1 0 0,0 0 1 0 0,-1 0 0 0 0,1 0 0 0 0,0-1 0 0 0,-1 1 0 0 0,1 0 0 0 0,-1-1 0 0 0,0 1 0 0 0,0-1 0 0 0,0 0 0 0 0,1-5 0 0 0,-2 7 31 0 0,0 0 1 0 0,1 0-1 0 0,-1-1 0 0 0,-1 1 0 0 0,1 0 1 0 0,0 0-1 0 0,0-1 0 0 0,0 1 0 0 0,-1 0 1 0 0,1 0-1 0 0,0 0 0 0 0,-1-1 0 0 0,1 1 1 0 0,-1 0-1 0 0,0 0 0 0 0,1 0 0 0 0,-1 0 1 0 0,0 0-1 0 0,0 0 0 0 0,1 0 0 0 0,-1 0 1 0 0,0 0-1 0 0,0 1 0 0 0,0-1 0 0 0,0 0 1 0 0,0 0-1 0 0,0 1 0 0 0,-1-1 0 0 0,1 1 1 0 0,0-1-1 0 0,0 1 0 0 0,0-1 0 0 0,0 1 1 0 0,-1 0-1 0 0,1 0 0 0 0,0-1 0 0 0,0 1 1 0 0,-1 0-1 0 0,1 0 0 0 0,0 0 0 0 0,0 0 1 0 0,-1 0-1 0 0,1 1 0 0 0,0-1 0 0 0,0 0 0 0 0,-2 1 1 0 0,-1 0 139 0 0,-1 0-1 0 0,1 1 1 0 0,0-1 0 0 0,0 1 0 0 0,0 0 0 0 0,0 0-1 0 0,0 0 1 0 0,1 1 0 0 0,-1-1 0 0 0,1 1 0 0 0,-1 0-1 0 0,1 0 1 0 0,0 0 0 0 0,0 0 0 0 0,0 1 0 0 0,1-1 0 0 0,-3 4-1 0 0,1-1-134 0 0,0-1-1 0 0,1 1 0 0 0,0-1 1 0 0,0 1-1 0 0,1 0 0 0 0,-1 0 1 0 0,1 0-1 0 0,1 0 1 0 0,-1 1-1 0 0,-1 11 0 0 0,3-16-43 0 0,0 0-1 0 0,0-1 0 0 0,1 1 1 0 0,-1-1-1 0 0,0 1 0 0 0,1 0 1 0 0,-1-1-1 0 0,1 1 0 0 0,-1-1 1 0 0,1 1-1 0 0,0-1 0 0 0,-1 1 1 0 0,1-1-1 0 0,0 0 0 0 0,0 1 1 0 0,0-1-1 0 0,0 0 0 0 0,0 0 0 0 0,0 1 1 0 0,1-1-1 0 0,-1 0 0 0 0,0 0 1 0 0,1-1-1 0 0,1 2 0 0 0,1 0 115 0 0,0 0-1 0 0,0-1 0 0 0,0 0 0 0 0,0 0 0 0 0,0 0 0 0 0,0 0 0 0 0,0-1 0 0 0,1 1 1 0 0,5-1-1 0 0,43-8-2862 0 0,-16-6-8771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8.713"/>
    </inkml:context>
    <inkml:brush xml:id="br0">
      <inkml:brushProperty name="width" value="0.05" units="cm"/>
      <inkml:brushProperty name="height" value="0.05" units="cm"/>
      <inkml:brushProperty name="color" value="#0000FF"/>
    </inkml:brush>
  </inkml:definitions>
  <inkml:trace contextRef="#ctx0" brushRef="#br0">52 1 2584 0 0,'0'0'14714'0'0,"1"5"-13557"0"0,0 8-453 0 0,0 1 0 0 0,-1-1 0 0 0,0 1 0 0 0,-4 20 0 0 0,3-28-687 0 0,0 0 1 0 0,0 0 0 0 0,0 0 0 0 0,-1-1 0 0 0,0 1 0 0 0,0-1-1 0 0,-1 1 1 0 0,0-1 0 0 0,1 0 0 0 0,-2 0 0 0 0,1 0-1 0 0,-1 0 1 0 0,-4 4 0 0 0,8-8-129 0 0,0-1-1 0 0,0 0 1 0 0,0 0 0 0 0,-1 0 0 0 0,1 1-1 0 0,0-1 1 0 0,0 0 0 0 0,0 0 0 0 0,-1 0-1 0 0,1 0 1 0 0,0 1 0 0 0,0-1-1 0 0,-1 0 1 0 0,1 0 0 0 0,0 0 0 0 0,0 0-1 0 0,-1 0 1 0 0,1 0 0 0 0,0 0 0 0 0,-1 0-1 0 0,1 0 1 0 0,0 0 0 0 0,0 0-1 0 0,-1 0 1 0 0,1 0 0 0 0,0 0 0 0 0,-1 0-1 0 0,1 0 1 0 0,0 0 0 0 0,0 0 0 0 0,-1 0-1 0 0,1 0 1 0 0,0 0 0 0 0,0 0-1 0 0,-1-1 1 0 0,1 1 0 0 0,0 0 0 0 0,0 0-1 0 0,-1 0 1 0 0,1 0 0 0 0,0-1 0 0 0,0 1-1 0 0,0 0 1 0 0,0 0 0 0 0,-1-1-1 0 0,1 1 1 0 0,0 0 0 0 0,0 0 0 0 0,0-1-1 0 0,0 1 1 0 0,0 0 0 0 0,0 0 0 0 0,0-1-1 0 0,-1 1 1 0 0,1 0 0 0 0,0 0-1 0 0,0-1 1 0 0,-1-15-8570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9.215"/>
    </inkml:context>
    <inkml:brush xml:id="br0">
      <inkml:brushProperty name="width" value="0.05" units="cm"/>
      <inkml:brushProperty name="height" value="0.05" units="cm"/>
      <inkml:brushProperty name="color" value="#0000FF"/>
    </inkml:brush>
  </inkml:definitions>
  <inkml:trace contextRef="#ctx0" brushRef="#br0">1 1 9865 0 0,'0'0'9904'0'0,"4"35"-12613"0"0,-4-20-1511 0 0,0-4-2094 0 0,0 1 140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49.701"/>
    </inkml:context>
    <inkml:brush xml:id="br0">
      <inkml:brushProperty name="width" value="0.05" units="cm"/>
      <inkml:brushProperty name="height" value="0.05" units="cm"/>
      <inkml:brushProperty name="color" value="#0000FF"/>
    </inkml:brush>
  </inkml:definitions>
  <inkml:trace contextRef="#ctx0" brushRef="#br0">1 129 7021 0 0,'0'0'11142'0'0,"5"-4"-10582"0"0,3-2-293 0 0,0-2 1 0 0,-1 1-1 0 0,1-1 1 0 0,-2 0-1 0 0,9-12 0 0 0,-6 8-443 0 0,1-1 0 0 0,0 2 0 0 0,12-12-1 0 0,-21 23 181 0 0,-1-1-1 0 0,1 0 0 0 0,0 0 1 0 0,0 1-1 0 0,0-1 0 0 0,-1 0 1 0 0,1 1-1 0 0,0-1 0 0 0,0 1 1 0 0,0-1-1 0 0,0 1 0 0 0,0 0 1 0 0,0-1-1 0 0,0 1 0 0 0,0 0 1 0 0,0-1-1 0 0,0 1 0 0 0,0 0 1 0 0,0 0-1 0 0,0 0 0 0 0,0 0 1 0 0,0 0-1 0 0,0 0 0 0 0,0 1 1 0 0,0-1-1 0 0,1 0 0 0 0,-1 0 1 0 0,0 1-1 0 0,-1-1 0 0 0,3 1 1 0 0,-1 1 51 0 0,0 0 0 0 0,0 0 1 0 0,-1 0-1 0 0,1 0 0 0 0,-1 0 1 0 0,1 1-1 0 0,-1-1 0 0 0,0 0 1 0 0,0 1-1 0 0,0-1 0 0 0,0 1 1 0 0,0 2-1 0 0,3 9 63 0 0,-2 0 0 0 0,0-1 1 0 0,1 25-1 0 0,-3-33-934 0 0,0 23 307 0 0,1-20-2919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2.692"/>
    </inkml:context>
    <inkml:brush xml:id="br0">
      <inkml:brushProperty name="width" value="0.1" units="cm"/>
      <inkml:brushProperty name="height" value="0.1" units="cm"/>
    </inkml:brush>
  </inkml:definitions>
  <inkml:trace contextRef="#ctx0" brushRef="#br0">4 104 7765 0 0,'0'0'5679'0'0,"-1"5"-4970"0"0,-2 57 1311 0 0,3-60-1934 0 0,0 0-1 0 0,0-1 1 0 0,0 1 0 0 0,0 0 0 0 0,0 0 0 0 0,1-1-1 0 0,-1 1 1 0 0,0 0 0 0 0,1-1 0 0 0,-1 1 0 0 0,1 0-1 0 0,0-1 1 0 0,0 1 0 0 0,-1-1 0 0 0,1 1 0 0 0,0-1-1 0 0,0 1 1 0 0,0-1 0 0 0,1 1 0 0 0,-1-1-1 0 0,0 0 1 0 0,0 0 0 0 0,1 0 0 0 0,-1 0 0 0 0,1 0-1 0 0,-1 0 1 0 0,1 0 0 0 0,-1 0 0 0 0,1 0 0 0 0,-1-1-1 0 0,1 1 1 0 0,0-1 0 0 0,1 1 0 0 0,-1-1-59 0 0,0-1 0 0 0,0 1 0 0 0,-1-1 0 0 0,1 0-1 0 0,0 0 1 0 0,-1 1 0 0 0,1-1 0 0 0,0 0 0 0 0,-1 0 0 0 0,0-1 0 0 0,1 1 0 0 0,-1 0 0 0 0,1 0 0 0 0,-1-1 0 0 0,0 1 0 0 0,0-1 0 0 0,0 1 0 0 0,0-1 0 0 0,0 1 0 0 0,0-1 0 0 0,0 0-1 0 0,-1 1 1 0 0,1-1 0 0 0,-1 0 0 0 0,1-3 0 0 0,9-46-64 0 0,-12 26 412 0 0,1 14-288 0 0,1 0 1 0 0,0 0-1 0 0,0 0 0 0 0,3-12 1 0 0,-3 21-117 0 0,0 1-1 0 0,1-1 1 0 0,-1 0 0 0 0,1 0 0 0 0,-1 1 0 0 0,1-1 0 0 0,0 0 0 0 0,0 1 0 0 0,-1-1 0 0 0,1 0 0 0 0,0 1-1 0 0,1-1 1 0 0,-1 1 0 0 0,0 0 0 0 0,0-1 0 0 0,1 1 0 0 0,-1 0 0 0 0,0 0 0 0 0,1 0 0 0 0,-1 0 0 0 0,1 0-1 0 0,0 0 1 0 0,-1 0 0 0 0,1 0 0 0 0,0 1 0 0 0,-1-1 0 0 0,1 1 0 0 0,0-1 0 0 0,0 1 0 0 0,1-1-1 0 0,136 1-230 0 0,-63 2-1379 0 0,-73-2 2338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0.210"/>
    </inkml:context>
    <inkml:brush xml:id="br0">
      <inkml:brushProperty name="width" value="0.05" units="cm"/>
      <inkml:brushProperty name="height" value="0.05" units="cm"/>
      <inkml:brushProperty name="color" value="#0000FF"/>
    </inkml:brush>
  </inkml:definitions>
  <inkml:trace contextRef="#ctx0" brushRef="#br0">157 334 10817 0 0,'0'0'11746'0'0,"-3"-3"-11290"0"0,0 1-411 0 0,0-1 0 0 0,0 2-1 0 0,0-1 1 0 0,0 0-1 0 0,-1 1 1 0 0,1-1-1 0 0,0 1 1 0 0,-1 0-1 0 0,1 0 1 0 0,-1 0-1 0 0,1 0 1 0 0,-1 1-1 0 0,0 0 1 0 0,1-1-1 0 0,-1 1 1 0 0,1 1-1 0 0,-1-1 1 0 0,0 0 0 0 0,1 1-1 0 0,-1 0 1 0 0,1 0-1 0 0,-1 0 1 0 0,1 0-1 0 0,0 0 1 0 0,-1 1-1 0 0,1 0 1 0 0,0-1-1 0 0,0 1 1 0 0,-5 4-1 0 0,5-3-59 0 0,-1-1 0 0 0,1 1-1 0 0,-1-1 1 0 0,1 1-1 0 0,0 1 1 0 0,0-1 0 0 0,0 0-1 0 0,1 1 1 0 0,-1-1-1 0 0,1 1 1 0 0,0 0 0 0 0,0-1-1 0 0,0 1 1 0 0,0 0-1 0 0,1 0 1 0 0,-1 1 0 0 0,1-1-1 0 0,0 0 1 0 0,0 0-1 0 0,1 1 1 0 0,0-1-1 0 0,-1 0 1 0 0,1 1 0 0 0,1-1-1 0 0,0 8 1 0 0,-1-11-27 0 0,1 1 0 0 0,-1-1 0 0 0,1 0 0 0 0,-1 0 0 0 0,1 0-1 0 0,0 1 1 0 0,0-1 0 0 0,-1 0 0 0 0,1 0 0 0 0,0 0 0 0 0,0 0 0 0 0,0 0 0 0 0,0 0 0 0 0,0-1 0 0 0,0 1 0 0 0,0 0 0 0 0,0 0 0 0 0,1-1 0 0 0,-1 1-1 0 0,0-1 1 0 0,0 1 0 0 0,0-1 0 0 0,1 1 0 0 0,-1-1 0 0 0,0 0 0 0 0,1 1 0 0 0,-1-1 0 0 0,0 0 0 0 0,1 0 0 0 0,-1 0 0 0 0,0 0 0 0 0,1 0 0 0 0,-1-1 0 0 0,0 1-1 0 0,1 0 1 0 0,-1-1 0 0 0,0 1 0 0 0,0-1 0 0 0,1 1 0 0 0,-1-1 0 0 0,0 1 0 0 0,0-1 0 0 0,2-1 0 0 0,7-3-138 0 0,0 0 0 0 0,-1-1 0 0 0,17-12 1 0 0,-14 6 198 0 0,0 1 1 0 0,0-2-1 0 0,-1 0 1 0 0,-1 0-1 0 0,0-1 1 0 0,13-23 0 0 0,44-102-957 0 0,-41 83 278 0 0,-8-5 168 0 0,-5 14 1244 0 0,-13 47-736 0 0,0 0-1 0 0,-1 0 1 0 0,1 1 0 0 0,0-1-1 0 0,0 0 1 0 0,0 0 0 0 0,0 0-1 0 0,0 0 1 0 0,0 0 0 0 0,0 1-1 0 0,0-1 1 0 0,-1 0 0 0 0,1 0-1 0 0,0 0 1 0 0,0 0 0 0 0,0 0-1 0 0,0 0 1 0 0,-1 0 0 0 0,1 0-1 0 0,0 0 1 0 0,0 0 0 0 0,0 1-1 0 0,0-1 1 0 0,0 0 0 0 0,-1 0-1 0 0,1 0 1 0 0,0 0 0 0 0,0 0-1 0 0,0 0 1 0 0,-1 0 0 0 0,1 0-1 0 0,0 0 1 0 0,0 0 0 0 0,0-1-1 0 0,0 1 1 0 0,-1 0 0 0 0,1 0-1 0 0,0 0 1 0 0,0 0 0 0 0,0 0-1 0 0,0 0 1 0 0,0 0 0 0 0,-1 0-1 0 0,1 0 1 0 0,0 0 0 0 0,0-1-1 0 0,0 1 1 0 0,0 0 0 0 0,0 0-1 0 0,0 0 1 0 0,0 0 0 0 0,-1 0-1 0 0,1-1 1 0 0,0 1 0 0 0,0 0-1 0 0,0 0 1 0 0,0 0 0 0 0,0 0-1 0 0,0-1 1 0 0,0 1 0 0 0,0 0-1 0 0,0 0 1 0 0,0 0 0 0 0,0 0-1 0 0,0-1 1 0 0,-14 11 139 0 0,2 4 62 0 0,0 1 0 0 0,1 0 0 0 0,1 0 0 0 0,0 1 0 0 0,1 1 0 0 0,-9 24 0 0 0,6-11-264 0 0,1 1-1 0 0,-11 59 1 0 0,20-80-38 0 0,1 0 1 0 0,1 0 0 0 0,0-1 0 0 0,0 1-1 0 0,3 17 1 0 0,-3-25-67 0 0,0 0 1 0 0,0 0-1 0 0,0-1 0 0 0,1 1 0 0 0,-1 0 0 0 0,1 0 1 0 0,-1 0-1 0 0,1-1 0 0 0,-1 1 0 0 0,1 0 1 0 0,0 0-1 0 0,0-1 0 0 0,0 1 0 0 0,0-1 1 0 0,0 1-1 0 0,0-1 0 0 0,1 1 0 0 0,-1-1 0 0 0,0 0 1 0 0,1 0-1 0 0,-1 1 0 0 0,1-1 0 0 0,-1 0 1 0 0,1 0-1 0 0,-1-1 0 0 0,1 1 0 0 0,0 0 0 0 0,0 0 1 0 0,-1-1-1 0 0,1 1 0 0 0,0-1 0 0 0,0 0 1 0 0,0 1-1 0 0,0-1 0 0 0,-1 0 0 0 0,3 0 1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0.712"/>
    </inkml:context>
    <inkml:brush xml:id="br0">
      <inkml:brushProperty name="width" value="0.05" units="cm"/>
      <inkml:brushProperty name="height" value="0.05" units="cm"/>
      <inkml:brushProperty name="color" value="#0000FF"/>
    </inkml:brush>
  </inkml:definitions>
  <inkml:trace contextRef="#ctx0" brushRef="#br0">12 103 11909 0 0,'0'0'6220'0'0,"6"2"-5828"0"0,-4 0-370 0 0,1-1 1 0 0,0 1-1 0 0,1-1 0 0 0,-1 0 1 0 0,0 0-1 0 0,0 0 1 0 0,0 0-1 0 0,1-1 0 0 0,-1 1 1 0 0,0-1-1 0 0,1 0 0 0 0,-1 0 1 0 0,0 0-1 0 0,1 0 0 0 0,-1-1 1 0 0,0 1-1 0 0,0-1 1 0 0,1 0-1 0 0,-1 0 0 0 0,0 0 1 0 0,0-1-1 0 0,0 1 0 0 0,0-1 1 0 0,0 1-1 0 0,0-1 1 0 0,-1 0-1 0 0,1 0 0 0 0,0 0 1 0 0,-1-1-1 0 0,0 1 0 0 0,1 0 1 0 0,-1-1-1 0 0,0 0 0 0 0,0 1 1 0 0,-1-1-1 0 0,1 0 1 0 0,0 0-1 0 0,-1 0 0 0 0,0 0 1 0 0,0 0-1 0 0,0-1 0 0 0,0 1 1 0 0,0 0-1 0 0,-1 0 0 0 0,1-7 1 0 0,-1 8-41 0 0,0 0 0 0 0,1 0 0 0 0,-2 0 0 0 0,1 0 1 0 0,0 0-1 0 0,0 0 0 0 0,-1 1 0 0 0,1-1 0 0 0,-1 0 0 0 0,1 0 1 0 0,-1 0-1 0 0,0 1 0 0 0,0-1 0 0 0,0 0 0 0 0,0 1 0 0 0,0-1 0 0 0,-2-2 1 0 0,2 3 44 0 0,0 1 0 0 0,0-1 0 0 0,0 1 0 0 0,0-1 0 0 0,0 1 1 0 0,0-1-1 0 0,0 1 0 0 0,0 0 0 0 0,-1-1 0 0 0,1 1 0 0 0,0 0 0 0 0,0 0 1 0 0,0 0-1 0 0,0 0 0 0 0,-1 0 0 0 0,1 0 0 0 0,0 0 0 0 0,0 0 1 0 0,0 1-1 0 0,-3 0 0 0 0,0 1 106 0 0,-1 0 0 0 0,1 0-1 0 0,-1 0 1 0 0,1 1 0 0 0,0 0 0 0 0,0 0 0 0 0,0 0 0 0 0,0 0 0 0 0,0 1 0 0 0,1-1-1 0 0,-6 8 1 0 0,4-4-119 0 0,0 0-1 0 0,0 1 0 0 0,1-1 1 0 0,0 1-1 0 0,1 0 1 0 0,0 0-1 0 0,0 0 0 0 0,0 0 1 0 0,1 0-1 0 0,0 1 0 0 0,1-1 1 0 0,0 1-1 0 0,0-1 1 0 0,1 11-1 0 0,1-16-88 0 0,0-1-1 0 0,0 0 1 0 0,0 1-1 0 0,1-1 1 0 0,-1 0 0 0 0,0 0-1 0 0,1 0 1 0 0,-1 0 0 0 0,1 0-1 0 0,0 0 1 0 0,0-1-1 0 0,0 1 1 0 0,0 0 0 0 0,0-1-1 0 0,0 0 1 0 0,0 1 0 0 0,0-1-1 0 0,1 0 1 0 0,-1 0-1 0 0,0 0 1 0 0,1 0 0 0 0,-1-1-1 0 0,1 1 1 0 0,-1-1 0 0 0,1 1-1 0 0,-1-1 1 0 0,5 0-1 0 0,34-2-3458 0 0,-8-8-6732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1.201"/>
    </inkml:context>
    <inkml:brush xml:id="br0">
      <inkml:brushProperty name="width" value="0.05" units="cm"/>
      <inkml:brushProperty name="height" value="0.05" units="cm"/>
      <inkml:brushProperty name="color" value="#0000FF"/>
    </inkml:brush>
  </inkml:definitions>
  <inkml:trace contextRef="#ctx0" brushRef="#br0">0 154 1016 0 0,'0'0'15957'0'0,"5"-3"-14968"0"0,6-6-315 0 0,0 0 0 0 0,-1-1 0 0 0,0-1 0 0 0,9-11 1 0 0,-15 16-492 0 0,15-13 1136 0 0,-14 23-904 0 0,-4 14-529 0 0,-1-11 65 0 0,0 1 0 0 0,0-1-1 0 0,1 1 1 0 0,0-1 0 0 0,0 1 0 0 0,1-1-1 0 0,0 0 1 0 0,0 0 0 0 0,0 0 0 0 0,7 12 0 0 0,-6-15 45 0 0,0 0 0 0 0,1 0 0 0 0,-1 0 1 0 0,1 0-1 0 0,0-1 0 0 0,0 1 1 0 0,1-1-1 0 0,-1 0 0 0 0,0-1 0 0 0,1 1 1 0 0,0-1-1 0 0,0 1 0 0 0,0-2 1 0 0,0 1-1 0 0,0 0 0 0 0,6 0 0 0 0,14 3-1961 0 0</inkml:trace>
  <inkml:trace contextRef="#ctx0" brushRef="#br0" timeOffset="1">242 0 9745 0 0,'0'0'4702'0'0,"-4"6"-3812"0"0,-91 125 4972 0 0,1 9-4150 0 0,89-134-1802 0 0,1 0-194 0 0,0 0 0 0 0,0 0 0 0 0,0 1 0 0 0,1-1 0 0 0,-4 12 0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3:52.098"/>
    </inkml:context>
    <inkml:brush xml:id="br0">
      <inkml:brushProperty name="width" value="0.05" units="cm"/>
      <inkml:brushProperty name="height" value="0.05" units="cm"/>
      <inkml:brushProperty name="color" value="#0000FF"/>
    </inkml:brush>
  </inkml:definitions>
  <inkml:trace contextRef="#ctx0" brushRef="#br0">0 0 10637 0 0,'0'0'9061'0'0,"13"20"-9321"0"0,-9-20-724 0 0,1-7-3893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3.050"/>
    </inkml:context>
    <inkml:brush xml:id="br0">
      <inkml:brushProperty name="width" value="0.05" units="cm"/>
      <inkml:brushProperty name="height" value="0.05" units="cm"/>
    </inkml:brush>
  </inkml:definitions>
  <inkml:trace contextRef="#ctx0" brushRef="#br0">274 0 7445 0 0,'0'0'8705'0'0,"-5"2"-7904"0"0,-34 14 603 0 0,21-10-1086 0 0,0 1 0 0 0,0 0 1 0 0,1 2-1 0 0,0 0 0 0 0,-24 18 1 0 0,40-26-355 0 0,0 1 1 0 0,0 0 0 0 0,0 0 0 0 0,0 0 0 0 0,0-1 0 0 0,0 1 0 0 0,1 0 0 0 0,-1 0 0 0 0,1 0 0 0 0,-1 0 0 0 0,1 0 0 0 0,0 0 0 0 0,-1 0-1 0 0,1 0 1 0 0,0 0 0 0 0,0 1 0 0 0,1-1 0 0 0,-1 0 0 0 0,0 0 0 0 0,1 0 0 0 0,0 2 0 0 0,16 53 180 0 0,-9-36-272 0 0,-3-6-118 0 0,2 0 0 0 0,0-1 0 0 0,0 1 0 0 0,1-1 0 0 0,18 22 1 0 0,-16-23-59 0 0,-1 1 1 0 0,0 0 0 0 0,0 1 0 0 0,10 27 0 0 0,-18-36 474 0 0,0-1 0 0 0,0 1 1 0 0,-1-1-1 0 0,1 1 0 0 0,-1-1 0 0 0,-1 1 0 0 0,1-1 1 0 0,-1 1-1 0 0,0-1 0 0 0,0 1 0 0 0,0-1 0 0 0,-1 0 1 0 0,0 1-1 0 0,0-1 0 0 0,-1 0 0 0 0,1 0 1 0 0,-1 0-1 0 0,0-1 0 0 0,0 1 0 0 0,0-1 0 0 0,-1 0 1 0 0,0 1-1 0 0,0-2 0 0 0,0 1 0 0 0,0 0 1 0 0,-6 3-1 0 0,3-1-35 0 0,0-1 1 0 0,-1 0 0 0 0,1 0-1 0 0,-1 0 1 0 0,-1-1 0 0 0,1 0-1 0 0,0-1 1 0 0,-1 0-1 0 0,0 0 1 0 0,1-1 0 0 0,-1 0-1 0 0,0-1 1 0 0,0 0 0 0 0,-1 0-1 0 0,-14-1 1 0 0,22 0-158 0 0,0 0 0 0 0,0-1 1 0 0,0 1-1 0 0,1 0 0 0 0,-1-1 0 0 0,0 1 1 0 0,0-1-1 0 0,0 0 0 0 0,1 0 0 0 0,-1 0 1 0 0,1 0-1 0 0,-1 0 0 0 0,0 0 0 0 0,0-1 1 0 0,1 1-48 0 0,1 0 1 0 0,-1 1 0 0 0,1-1 0 0 0,-1 0-1 0 0,1 1 1 0 0,0-1 0 0 0,-1 0 0 0 0,1 0-1 0 0,0 0 1 0 0,0 1 0 0 0,0-1 0 0 0,0 0-1 0 0,-1 0 1 0 0,1 0 0 0 0,0 1 0 0 0,0-1-1 0 0,1 0 1 0 0,-1 0 0 0 0,0 0 0 0 0,0 1-1 0 0,0-1 1 0 0,1-1 0 0 0,11-19-4082 0 0,6 1-4018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3.587"/>
    </inkml:context>
    <inkml:brush xml:id="br0">
      <inkml:brushProperty name="width" value="0.05" units="cm"/>
      <inkml:brushProperty name="height" value="0.05" units="cm"/>
    </inkml:brush>
  </inkml:definitions>
  <inkml:trace contextRef="#ctx0" brushRef="#br0">37 1 3588 0 0,'0'0'14653'0'0,"-4"5"-14022"0"0,0 1-401 0 0,0 1-1 0 0,0 0 1 0 0,1 0 0 0 0,0 1 0 0 0,0-1 0 0 0,1 0-1 0 0,-1 1 1 0 0,2 0 0 0 0,-1-1 0 0 0,0 16 0 0 0,2-19-213 0 0,-1 0 0 0 0,1 1 0 0 0,0-1 0 0 0,0 1 0 0 0,0-1 1 0 0,1 0-1 0 0,0 0 0 0 0,0 1 0 0 0,0-1 0 0 0,0 0 0 0 0,0 0 0 0 0,1 0 1 0 0,0 0-1 0 0,0 0 0 0 0,0 0 0 0 0,0 0 0 0 0,1-1 0 0 0,-1 1 0 0 0,1-1 1 0 0,0 0-1 0 0,0 0 0 0 0,7 6 0 0 0,-7-8-30 0 0,0 1 0 0 0,1-1 0 0 0,-1 0 0 0 0,0 0 0 0 0,1 0 0 0 0,-1 0 0 0 0,1-1 0 0 0,-1 1 0 0 0,1-1 0 0 0,0 0 0 0 0,-1 0 0 0 0,1-1 0 0 0,-1 1 0 0 0,1 0 0 0 0,-1-1 0 0 0,1 0 0 0 0,-1 0 0 0 0,0 0 0 0 0,1 0 0 0 0,-1-1 0 0 0,0 1 0 0 0,0-1 0 0 0,0 0 0 0 0,0 0 0 0 0,0 0 0 0 0,0 0 0 0 0,0-1 0 0 0,3-4 0 0 0,-1 3-87 0 0,-1-1 0 0 0,1 1 0 0 0,-1-1 0 0 0,0 0 0 0 0,-1-1-1 0 0,0 1 1 0 0,1 0 0 0 0,-2-1 0 0 0,1 0 0 0 0,-1 0 0 0 0,1 0 0 0 0,-2 0 0 0 0,1 0-1 0 0,-1 0 1 0 0,1-7 0 0 0,-2 10 118 0 0,0 0-1 0 0,-1 0 0 0 0,1 0 1 0 0,-1 0-1 0 0,1 0 1 0 0,-1 0-1 0 0,0 0 0 0 0,-1 1 1 0 0,1-1-1 0 0,0 0 1 0 0,-1 1-1 0 0,1-1 0 0 0,-1 1 1 0 0,0-1-1 0 0,0 1 1 0 0,0 0-1 0 0,0 0 0 0 0,0 0 1 0 0,0 0-1 0 0,-1 0 1 0 0,1 0-1 0 0,-1 0 0 0 0,1 1 1 0 0,-1 0-1 0 0,0-1 0 0 0,1 1 1 0 0,-1 0-1 0 0,0 0 1 0 0,0 0-1 0 0,-5 0 1 0 0,1 0-114 0 0,1 0 1 0 0,0 0-1 0 0,-1 0 1 0 0,1 1 0 0 0,-1 0-1 0 0,1 1 1 0 0,0-1-1 0 0,-1 1 1 0 0,1 0 0 0 0,0 1-1 0 0,-1 0 1 0 0,1 0-1 0 0,-11 5 1 0 0,13-4 607 0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5.892"/>
    </inkml:context>
    <inkml:brush xml:id="br0">
      <inkml:brushProperty name="width" value="0.05" units="cm"/>
      <inkml:brushProperty name="height" value="0.05" units="cm"/>
    </inkml:brush>
  </inkml:definitions>
  <inkml:trace contextRef="#ctx0" brushRef="#br0">0 136 3648 0 0,'0'0'8741'0'0,"64"-35"-5095"0"0,-46 26-3583 0 0,-1 0 1 0 0,2 1-1 0 0,-1 1 0 0 0,1 1 1 0 0,0 0-1 0 0,1 2 1 0 0,-1 0-1 0 0,27-1 1 0 0,-44 5-65 0 0,-1 1 0 0 0,1 0 1 0 0,0-1-1 0 0,-1 1 0 0 0,1 0 1 0 0,0 0-1 0 0,-1 0 0 0 0,1 1 1 0 0,-1-1-1 0 0,1 0 1 0 0,-1 0-1 0 0,0 1 0 0 0,0-1 1 0 0,1 1-1 0 0,-1-1 0 0 0,0 1 1 0 0,0 0-1 0 0,-1-1 0 0 0,1 1 1 0 0,0 0-1 0 0,0 0 1 0 0,-1 0-1 0 0,1-1 0 0 0,-1 1 1 0 0,0 0-1 0 0,1 2 0 0 0,7 52 853 0 0,-9-43-510 0 0,1 1 1 0 0,-2-1-1 0 0,0 0 1 0 0,0 0 0 0 0,-8 22-1 0 0,10-29-200 0 0,0-5-108 0 0,0-1 1 0 0,1 1-1 0 0,-1 0 0 0 0,0-1 1 0 0,0 1-1 0 0,0 0 1 0 0,0 0-1 0 0,0-1 0 0 0,0 1 1 0 0,0 0-1 0 0,0 0 1 0 0,0-1-1 0 0,0 1 1 0 0,0 0-1 0 0,-1-1 0 0 0,1 1 1 0 0,0 0-1 0 0,0-1 1 0 0,-1 1-1 0 0,1 0 0 0 0,0-1 1 0 0,-1 1-1 0 0,1-1 1 0 0,-1 1-1 0 0,1 0 0 0 0,-1-1 1 0 0,1 1-1 0 0,-1-1 1 0 0,1 0-1 0 0,-1 1 0 0 0,1-1 1 0 0,-1 1-1 0 0,-1-1 1 0 0,2 0 1 0 0,1-9-368 0 0,1-1 0 0 0,0 0-1 0 0,1 0 1 0 0,0 1 0 0 0,0-1 0 0 0,1 1-1 0 0,8-13 1 0 0,6-17-260 0 0,-13 26 386 0 0,-1 1 138 0 0,0 0 1 0 0,1 0-1 0 0,0 0 1 0 0,1 1-1 0 0,1 0 1 0 0,0 0-1 0 0,0 1 1 0 0,16-18 0 0 0,-20 27 87 0 0,-1 0 1 0 0,1 0 0 0 0,0 0-1 0 0,-1 1 1 0 0,1-1 0 0 0,0 1-1 0 0,-1 0 1 0 0,1 0 0 0 0,0 0-1 0 0,0 0 1 0 0,0 0 0 0 0,-1 0-1 0 0,5 2 1 0 0,11-1 112 0 0,-23 41 1519 0 0,-2-14-1128 0 0,1 0 0 0 0,1 1 0 0 0,2 0 1 0 0,1-1-1 0 0,1 1 0 0 0,2 0 0 0 0,4 34 0 0 0,-2-51-416 0 0,-1 0 0 0 0,1 0 0 0 0,1 0 0 0 0,0-1 0 0 0,1 1 0 0 0,9 16 1 0 0,-11-22-174 0 0,1 0 0 0 0,0 0 0 0 0,0 0 0 0 0,0 0 1 0 0,1 0-1 0 0,0-1 0 0 0,0 0 0 0 0,1 0 1 0 0,-1-1-1 0 0,1 1 0 0 0,0-1 0 0 0,10 5 0 0 0,-14-10-85 0 0,0 0 0 0 0,-1 1 0 0 0,1-1-1 0 0,0 0 1 0 0,-1 0 0 0 0,1 0-1 0 0,-1-1 1 0 0,1 1 0 0 0,-1 0-1 0 0,0 0 1 0 0,0-1 0 0 0,1 1 0 0 0,-1-1-1 0 0,0 1 1 0 0,0-1 0 0 0,0 0-1 0 0,-1 1 1 0 0,2-4 0 0 0,6-7-2890 0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7.322"/>
    </inkml:context>
    <inkml:brush xml:id="br0">
      <inkml:brushProperty name="width" value="0.05" units="cm"/>
      <inkml:brushProperty name="height" value="0.05" units="cm"/>
    </inkml:brush>
  </inkml:definitions>
  <inkml:trace contextRef="#ctx0" brushRef="#br0">46 128 396 0 0,'0'0'7739'0'0,"-5"-1"-4244"0"0,4 4-3115 0 0,-1 0 0 0 0,1 1 0 0 0,0-1 0 0 0,0 0 0 0 0,0 1 0 0 0,0-1 0 0 0,1 1 0 0 0,-1 0-1 0 0,1 4 1 0 0,-7 26 1314 0 0,2-5 857 0 0,5-29-2496 0 0,1-20 44 0 0,-12-43-1096 0 0,9 56 875 0 0,0-1 0 0 0,0 0 0 0 0,1 0 0 0 0,0 0-1 0 0,0 0 1 0 0,1 0 0 0 0,0 0 0 0 0,0-1 0 0 0,3-14 0 0 0,-2 20 133 0 0,1 0 0 0 0,-1 0-1 0 0,1 0 1 0 0,0 0 0 0 0,0 0 0 0 0,0 1 0 0 0,0-1 0 0 0,0 1 0 0 0,1-1 0 0 0,-1 1 0 0 0,1 0 0 0 0,-1 0 0 0 0,1 0 0 0 0,0 0 0 0 0,0 0 0 0 0,0 0 0 0 0,0 1 0 0 0,0 0 0 0 0,0 0 0 0 0,0-1 0 0 0,1 2 0 0 0,-1-1 0 0 0,0 0 0 0 0,1 1 0 0 0,5-1 0 0 0,-5 1-39 0 0,0-1 0 0 0,-1 1 0 0 0,1 0 0 0 0,0 0 0 0 0,0 1 0 0 0,-1-1 0 0 0,1 1 0 0 0,-1 0 0 0 0,1 0 0 0 0,0 0 0 0 0,-1 0 0 0 0,1 1 1 0 0,-1-1-1 0 0,0 1 0 0 0,0 0 0 0 0,1 0 0 0 0,-1 0 0 0 0,0 0 0 0 0,-1 1 0 0 0,1-1 0 0 0,0 1 0 0 0,2 3 0 0 0,-4-4 50 0 0,0 0-1 0 0,0 0 0 0 0,0 1 1 0 0,-1-1-1 0 0,1 0 0 0 0,-1 1 1 0 0,1-1-1 0 0,-1 0 0 0 0,0 1 0 0 0,0-1 1 0 0,0 0-1 0 0,0 1 0 0 0,-1-1 1 0 0,1 0-1 0 0,0 1 0 0 0,-1-1 1 0 0,0 0-1 0 0,1 0 0 0 0,-1 1 1 0 0,0-1-1 0 0,0 0 0 0 0,0 0 1 0 0,-1 0-1 0 0,1 0 0 0 0,0 0 1 0 0,-1-1-1 0 0,1 1 0 0 0,-1 0 1 0 0,0 0-1 0 0,-2 1 0 0 0,0 1 52 0 0,0-1-1 0 0,0 1 1 0 0,-1-1-1 0 0,0 0 0 0 0,0 0 1 0 0,0 0-1 0 0,0-1 1 0 0,0 1-1 0 0,0-1 1 0 0,-1 0-1 0 0,-5 0 0 0 0,10-2-40 0 0,0 0 0 0 0,0 0-1 0 0,0 0 1 0 0,0 0 0 0 0,0 0-1 0 0,0 0 1 0 0,0 0-1 0 0,0 0 1 0 0,0 0 0 0 0,1 1-1 0 0,-1-1 1 0 0,0 0 0 0 0,0 1-1 0 0,0-1 1 0 0,0 0 0 0 0,0 1-1 0 0,0-1 1 0 0,0 1 0 0 0,0-1-1 0 0,1 1 1 0 0,-1 0-1 0 0,0-1 1 0 0,1 1 0 0 0,-2 1-1 0 0,24 12 787 0 0,-13-9-766 0 0,90 41-271 0 0,-106-46-5522 0 0,7 0 5399 0 0,-1 0 0 0 0,1 0 0 0 0,-1 0 0 0 0,1-1 0 0 0,0 1 0 0 0,-4-4-3420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8.342"/>
    </inkml:context>
    <inkml:brush xml:id="br0">
      <inkml:brushProperty name="width" value="0.05" units="cm"/>
      <inkml:brushProperty name="height" value="0.05" units="cm"/>
    </inkml:brush>
  </inkml:definitions>
  <inkml:trace contextRef="#ctx0" brushRef="#br0">95 39 5581 0 0,'0'0'10042'0'0,"-4"-1"-9704"0"0,0 1-142 0 0,0 0-1 0 0,0 1 1 0 0,0-1 0 0 0,0 1 0 0 0,0-1 0 0 0,1 1-1 0 0,-1 0 1 0 0,0 1 0 0 0,0-1 0 0 0,1 1-1 0 0,-1-1 1 0 0,1 1 0 0 0,-5 3 0 0 0,5-4-91 0 0,1 1-1 0 0,0 0 1 0 0,0-1 0 0 0,-1 1 0 0 0,1 0 0 0 0,0 0 0 0 0,0 0-1 0 0,1 1 1 0 0,-1-1 0 0 0,0 0 0 0 0,1 1 0 0 0,-1-1 0 0 0,1 1-1 0 0,0-1 1 0 0,0 1 0 0 0,0 0 0 0 0,0-1 0 0 0,0 1 0 0 0,1 0-1 0 0,-1 4 1 0 0,1-6-105 0 0,0 0 0 0 0,1 0 0 0 0,-1 0 0 0 0,1 0 0 0 0,0 0 0 0 0,-1 0-1 0 0,1 0 1 0 0,0 0 0 0 0,-1 0 0 0 0,1 0 0 0 0,0 0 0 0 0,0-1 0 0 0,0 1 0 0 0,0 0 0 0 0,0 0-1 0 0,0-1 1 0 0,0 1 0 0 0,0-1 0 0 0,0 1 0 0 0,0-1 0 0 0,0 1 0 0 0,0-1 0 0 0,0 0-1 0 0,0 1 1 0 0,1-1 0 0 0,-1 0 0 0 0,0 0 0 0 0,0 0 0 0 0,0 0 0 0 0,0 0 0 0 0,1 0 0 0 0,-1 0-1 0 0,2-1 1 0 0,40-6-474 0 0,-37 4 330 0 0,-1-1 0 0 0,1 1 0 0 0,-1-1 0 0 0,0 0 0 0 0,8-7 0 0 0,-13 10 140 0 0,1 1 0 0 0,0-1-1 0 0,-1 0 1 0 0,1 1-1 0 0,0-1 1 0 0,-1 0-1 0 0,1 0 1 0 0,-1 0-1 0 0,1 1 1 0 0,-1-1 0 0 0,1 0-1 0 0,-1 0 1 0 0,0 0-1 0 0,1 0 1 0 0,-1 0-1 0 0,0 0 1 0 0,0 1-1 0 0,0-1 1 0 0,0 0 0 0 0,0 0-1 0 0,0 0 1 0 0,0 0-1 0 0,0 0 1 0 0,0 0-1 0 0,0 0 1 0 0,0 0-1 0 0,0 0 1 0 0,-1 0 0 0 0,1 0-1 0 0,0 1 1 0 0,-1-1-1 0 0,1 0 1 0 0,-1 0-1 0 0,1 0 1 0 0,-1 0 0 0 0,1 1-1 0 0,-1-1 1 0 0,0 0-1 0 0,1 1 1 0 0,-1-1-1 0 0,0 0 1 0 0,1 1-1 0 0,-1-1 1 0 0,0 1 0 0 0,-1-1-1 0 0,1 0 4 0 0,1 1 0 0 0,0-1 0 0 0,-1 1 0 0 0,1-1 0 0 0,0 1 0 0 0,-1 0 0 0 0,1-1-1 0 0,-1 1 1 0 0,1 0 0 0 0,0 0 0 0 0,-1-1 0 0 0,1 1 0 0 0,-1 0 0 0 0,1 0 0 0 0,-1-1 0 0 0,1 1 0 0 0,-1 0 0 0 0,0 0 0 0 0,1 0-1 0 0,-1 0 1 0 0,1 0 0 0 0,-1 0 0 0 0,1 0 0 0 0,-1 0 0 0 0,1 0 0 0 0,-1 0 0 0 0,1 0 0 0 0,-1 0 0 0 0,1 0 0 0 0,-1 1 0 0 0,1-1-1 0 0,-1 0 1 0 0,1 0 0 0 0,-1 0 0 0 0,1 1 0 0 0,-1-1 0 0 0,1 0 0 0 0,-1 1 0 0 0,1-1 0 0 0,0 0 0 0 0,-1 1 0 0 0,1-1 0 0 0,0 1 0 0 0,-1-1-1 0 0,1 1 1 0 0,0-1 0 0 0,-1 0 0 0 0,1 1 0 0 0,0-1 0 0 0,0 1 0 0 0,0-1 0 0 0,-1 1 0 0 0,1-1 0 0 0,0 1 0 0 0,0 0 0 0 0,0-1-1 0 0,0 1 1 0 0,0-1 0 0 0,0 1 0 0 0,0-1 0 0 0,0 1 0 0 0,0-1 0 0 0,0 2 0 0 0,1 0 19 0 0,-1 0 1 0 0,0 0-1 0 0,0-1 0 0 0,1 1 1 0 0,-1 0-1 0 0,1 0 0 0 0,0 0 1 0 0,-1 0-1 0 0,1 0 0 0 0,0-1 1 0 0,0 1-1 0 0,0 0 0 0 0,0-1 1 0 0,0 1-1 0 0,1-1 0 0 0,-1 1 1 0 0,0-1-1 0 0,3 2 0 0 0,-1-2-26 0 0,-1 1-1 0 0,1-1 0 0 0,0 0 1 0 0,0 0-1 0 0,0 0 0 0 0,1 0 1 0 0,-1-1-1 0 0,0 1 0 0 0,0-1 1 0 0,0 0-1 0 0,0 0 0 0 0,1 0 1 0 0,-1 0-1 0 0,0-1 0 0 0,0 1 1 0 0,0-1-1 0 0,0 0 0 0 0,0 0 1 0 0,0 0-1 0 0,0 0 0 0 0,0 0 1 0 0,0-1-1 0 0,0 1 0 0 0,-1-1 1 0 0,1 0-1 0 0,0 0 0 0 0,-1 0 1 0 0,0 0-1 0 0,1 0 0 0 0,-1 0 1 0 0,0-1-1 0 0,0 1 0 0 0,0-1 1 0 0,-1 0-1 0 0,1 1 0 0 0,-1-1 1 0 0,1 0-1 0 0,-1 0 0 0 0,0 0 1 0 0,0 0-1 0 0,0 0 0 0 0,0 0 1 0 0,-1 0-1 0 0,1-1 0 0 0,-1-4 1 0 0,-1 28-140 0 0,0-18 153 0 0,0 0 0 0 0,1 0-1 0 0,-1 1 1 0 0,1-1 0 0 0,0 1 0 0 0,0-1 0 0 0,0 0-1 0 0,0 1 1 0 0,0-1 0 0 0,1 0 0 0 0,-1 1 0 0 0,1-1-1 0 0,-1 0 1 0 0,1 1 0 0 0,0-1 0 0 0,0 0 0 0 0,0 0-1 0 0,0 0 1 0 0,0 0 0 0 0,1 0 0 0 0,-1 0 0 0 0,1 0-1 0 0,1 2 1 0 0,-1-2-17 0 0,0-1 0 0 0,-1 1 1 0 0,1-1-1 0 0,0 0 0 0 0,0 1 0 0 0,0-1 0 0 0,0 0 0 0 0,0 0 0 0 0,0 0 0 0 0,0 0 1 0 0,0-1-1 0 0,1 1 0 0 0,-1 0 0 0 0,0-1 0 0 0,0 0 0 0 0,1 1 0 0 0,-1-1 1 0 0,0 0-1 0 0,0 0 0 0 0,1 0 0 0 0,-1-1 0 0 0,0 1 0 0 0,0-1 0 0 0,1 1 1 0 0,-1-1-1 0 0,0 1 0 0 0,0-1 0 0 0,0 0 0 0 0,0 0 0 0 0,0 0 0 0 0,0-1 1 0 0,0 1-1 0 0,0 0 0 0 0,0-1 0 0 0,-1 1 0 0 0,1-1 0 0 0,2-3 0 0 0,0 1-109 0 0,0-1 0 0 0,-1 0 0 0 0,0 0 0 0 0,0-1 0 0 0,0 1 0 0 0,-1 0 0 0 0,1-1 0 0 0,-1 0 0 0 0,-1 1 0 0 0,1-1 0 0 0,-1 0 0 0 0,0 0 0 0 0,0-10 0 0 0,-4 0-426 0 0,-3 20 530 0 0,-6 26 974 0 0,8 7-242 0 0,2 0 1 0 0,2 56-1 0 0,1-28-415 0 0,-3-58-379 0 0,-2-1 0 0 0,1 1 0 0 0,-1-1 0 0 0,0 0-1 0 0,0 0 1 0 0,0 0 0 0 0,-1 0 0 0 0,0-1 0 0 0,-11 9 0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8.896"/>
    </inkml:context>
    <inkml:brush xml:id="br0">
      <inkml:brushProperty name="width" value="0.05" units="cm"/>
      <inkml:brushProperty name="height" value="0.05" units="cm"/>
    </inkml:brush>
  </inkml:definitions>
  <inkml:trace contextRef="#ctx0" brushRef="#br0">10 1 5897 0 0,'0'0'3915'0'0,"-1"6"-2049"0"0,-6 144 6160 0 0,7-46-6436 0 0,0-102-1612 0 0,-1-2-12 0 0,1 0 1 0 0,0 1-1 0 0,0-1 0 0 0,0 1 0 0 0,0-1 1 0 0,0 0-1 0 0,0 1 0 0 0,0-1 0 0 0,0 1 1 0 0,0-1-1 0 0,0 0 0 0 0,0 1 1 0 0,0-1-1 0 0,0 1 0 0 0,0-1 0 0 0,0 0 1 0 0,0 1-1 0 0,0-1 0 0 0,0 1 1 0 0,1-1-1 0 0,-1 0 0 0 0,0 1 0 0 0,0-1 1 0 0,0 0-1 0 0,1 1 0 0 0,-1-1 1 0 0,0 0-1 0 0,1 1 0 0 0,-1-1 0 0 0,0 0 1 0 0,1 1-1 0 0,-1-1 0 0 0,0 0 0 0 0,1 0 1 0 0,-1 0-1 0 0,0 1 0 0 0,1-1 1 0 0,-1 0-1 0 0,1 0 0 0 0,-1 0 0 0 0,0 0 1 0 0,1 0-1 0 0,-1 0 0 0 0,1 0 1 0 0,-1 0-1 0 0,0 0 0 0 0,1 0 0 0 0,-1 0 1 0 0,1 0-1 0 0,0 0-411 0 0,0-1 0 0 0,0 0 0 0 0,0 1 1 0 0,0-1-1 0 0,0 0 0 0 0,0 1 0 0 0,0-1 0 0 0,0 0 0 0 0,0 0 0 0 0,-1 0 0 0 0,1 0 1 0 0,0 0-1 0 0,-1 0 0 0 0,1 0 0 0 0,-1 0 0 0 0,1 0 0 0 0,0-2 0 0 0,-1-4-5192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03.290"/>
    </inkml:context>
    <inkml:brush xml:id="br0">
      <inkml:brushProperty name="width" value="0.1" units="cm"/>
      <inkml:brushProperty name="height" value="0.1" units="cm"/>
    </inkml:brush>
  </inkml:definitions>
  <inkml:trace contextRef="#ctx0" brushRef="#br0">0 0 13461 0 0,'0'0'4869'0'0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9.405"/>
    </inkml:context>
    <inkml:brush xml:id="br0">
      <inkml:brushProperty name="width" value="0.05" units="cm"/>
      <inkml:brushProperty name="height" value="0.05" units="cm"/>
    </inkml:brush>
  </inkml:definitions>
  <inkml:trace contextRef="#ctx0" brushRef="#br0">1 83 7917 0 0,'0'0'6136'0'0,"5"4"-4471"0"0,2 0-1305 0 0,0 0 1 0 0,1-1-1 0 0,-1 0 0 0 0,1 0 0 0 0,0-1 0 0 0,0 0 1 0 0,0 0-1 0 0,0-1 0 0 0,0 0 0 0 0,0 0 0 0 0,1-1 1 0 0,-1 0-1 0 0,0 0 0 0 0,10-3 0 0 0,-17 3-384 0 0,-1 0-1 0 0,0 0 1 0 0,1 0-1 0 0,-1 0 1 0 0,0 0-1 0 0,0 0 1 0 0,1 0-1 0 0,-1 0 1 0 0,0-1-1 0 0,1 1 1 0 0,-1 0-1 0 0,0 0 1 0 0,0 0-1 0 0,1-1 1 0 0,-1 1 0 0 0,0 0-1 0 0,0 0 1 0 0,0-1-1 0 0,1 1 1 0 0,-1 0-1 0 0,0-1 1 0 0,0 1-1 0 0,0 0 1 0 0,0 0-1 0 0,1-1 1 0 0,-1 1-1 0 0,0 0 1 0 0,0-1-1 0 0,0 1 1 0 0,0 0-1 0 0,0-1 1 0 0,0 1-1 0 0,0 0 1 0 0,0-1-1 0 0,0 1 1 0 0,0-1-1 0 0,-8-17-895 0 0,-21-23-1138 0 0,21 31 1069 0 0,8 9 918 0 0,-19-22-264 0 0,19 23 368 0 0,0-1-1 0 0,0 1 1 0 0,-1-1 0 0 0,1 1-1 0 0,0-1 1 0 0,-1 1 0 0 0,1 0 0 0 0,0-1-1 0 0,-1 1 1 0 0,1-1 0 0 0,0 1-1 0 0,-1 0 1 0 0,1-1 0 0 0,-1 1 0 0 0,1 0-1 0 0,-1 0 1 0 0,1-1 0 0 0,-1 1-1 0 0,1 0 1 0 0,-1 0 0 0 0,1 0-1 0 0,-1-1 1 0 0,1 1 0 0 0,-1 0 0 0 0,1 0-1 0 0,-1 0 1 0 0,0 0 0 0 0,1 0-1 0 0,-1 0 1 0 0,1 0 0 0 0,-1 0 0 0 0,1 0-1 0 0,-1 1 1 0 0,1-1 0 0 0,-1 0-1 0 0,1 0 1 0 0,-1 0 0 0 0,1 1-1 0 0,-1-1 1 0 0,1 0 0 0 0,-2 1 0 0 0,0 7 263 0 0,-1 0 0 0 0,1 0 0 0 0,1 0 0 0 0,-1 0 0 0 0,1 1 0 0 0,1-1 0 0 0,0 0 0 0 0,0 1 0 0 0,1 9 0 0 0,0 5 230 0 0,-1-17-493 0 0,0 0-1 0 0,0 1 1 0 0,1-1 0 0 0,0 0 0 0 0,0 1 0 0 0,0-1-1 0 0,1 0 1 0 0,0 0 0 0 0,0 0 0 0 0,1-1-1 0 0,3 8 1 0 0,-4-11-107 0 0,-1-1 1 0 0,1 1-1 0 0,-1 0 0 0 0,1-1 1 0 0,0 1-1 0 0,0-1 1 0 0,0 1-1 0 0,0-1 0 0 0,0 0 1 0 0,0 0-1 0 0,0 0 0 0 0,0 0 1 0 0,0 0-1 0 0,0 0 0 0 0,1-1 1 0 0,-1 1-1 0 0,0-1 0 0 0,0 0 1 0 0,1 1-1 0 0,-1-1 0 0 0,0 0 1 0 0,1 0-1 0 0,-1 0 0 0 0,0-1 1 0 0,1 1-1 0 0,-1-1 0 0 0,0 1 1 0 0,0-1-1 0 0,1 0 0 0 0,-1 0 1 0 0,0 0-1 0 0,3-2 0 0 0,18-8-2409 0 0,-8 3-3217 0 0,-6 2 587 0 0</inkml:trace>
  <inkml:trace contextRef="#ctx0" brushRef="#br0" timeOffset="1">276 63 5044 0 0,'0'0'14958'0'0,"0"35"-15854"0"0,5-28 604 0 0,-5 2-152 0 0,0-3 432 0 0,0-2-64 0 0,0 1 16 0 0,0 1-176 0 0,0-3-432 0 0,0 1-1025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49.925"/>
    </inkml:context>
    <inkml:brush xml:id="br0">
      <inkml:brushProperty name="width" value="0.05" units="cm"/>
      <inkml:brushProperty name="height" value="0.05" units="cm"/>
    </inkml:brush>
  </inkml:definitions>
  <inkml:trace contextRef="#ctx0" brushRef="#br0">9 0 13401 0 0,'0'0'2668'0'0,"-4"26"-3724"0"0,4-19 688 0 0,0 1-368 0 0,0-1-244 0 0,0 0-544 0 0,-4 1-1188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0.445"/>
    </inkml:context>
    <inkml:brush xml:id="br0">
      <inkml:brushProperty name="width" value="0.05" units="cm"/>
      <inkml:brushProperty name="height" value="0.05" units="cm"/>
    </inkml:brush>
  </inkml:definitions>
  <inkml:trace contextRef="#ctx0" brushRef="#br0">74 27 4456 0 0,'0'0'10284'0'0,"-1"-4"-9147"0"0,1 3-980 0 0,0 0 1 0 0,0 0 0 0 0,0 0-1 0 0,-1 0 1 0 0,1-1-1 0 0,0 1 1 0 0,-1 0-1 0 0,1 0 1 0 0,-1 0 0 0 0,1 0-1 0 0,-1 0 1 0 0,1 1-1 0 0,-1-1 1 0 0,0 0-1 0 0,1 0 1 0 0,-1 0 0 0 0,0 0-1 0 0,0 1 1 0 0,0-1-1 0 0,0 0 1 0 0,0 1-1 0 0,0-1 1 0 0,1 1 0 0 0,-3-2-1 0 0,1 3-107 0 0,1-1 1 0 0,0 0-1 0 0,0 0 1 0 0,0 0-1 0 0,0 1 1 0 0,-1-1-1 0 0,1 1 0 0 0,0-1 1 0 0,0 1-1 0 0,0-1 1 0 0,0 1-1 0 0,0 0 0 0 0,0-1 1 0 0,0 1-1 0 0,0 0 1 0 0,0 0-1 0 0,1 0 0 0 0,-1 0 1 0 0,0 0-1 0 0,0 0 1 0 0,1 0-1 0 0,-1 0 1 0 0,0 0-1 0 0,1 0 0 0 0,0 0 1 0 0,-1 0-1 0 0,1 0 1 0 0,-1 3-1 0 0,-2 2-159 0 0,0 0 0 0 0,0 1-1 0 0,1-1 1 0 0,0 1 0 0 0,0 0 0 0 0,1 0 0 0 0,-1-1-1 0 0,2 1 1 0 0,-1 0 0 0 0,1 0 0 0 0,0 0 0 0 0,0 0-1 0 0,2 11 1 0 0,-1-17 67 0 0,-1 0 1 0 0,0 0-1 0 0,0-1 0 0 0,0 1 1 0 0,0 0-1 0 0,1 0 0 0 0,-1-1 1 0 0,0 1-1 0 0,1 0 0 0 0,-1-1 0 0 0,1 1 1 0 0,-1 0-1 0 0,1-1 0 0 0,-1 1 1 0 0,1 0-1 0 0,-1-1 0 0 0,1 1 1 0 0,-1-1-1 0 0,1 1 0 0 0,0-1 0 0 0,-1 0 1 0 0,1 1-1 0 0,0-1 0 0 0,-1 0 1 0 0,1 1-1 0 0,0-1 0 0 0,0 0 0 0 0,-1 0 1 0 0,1 0-1 0 0,0 1 0 0 0,0-1 1 0 0,0 0-1 0 0,-1 0 0 0 0,1 0 1 0 0,0 0-1 0 0,0 0 0 0 0,-1-1 0 0 0,1 1 1 0 0,0 0-1 0 0,0 0 0 0 0,-1 0 1 0 0,1-1-1 0 0,0 1 0 0 0,0 0 1 0 0,-1-1-1 0 0,1 1 0 0 0,0-1 0 0 0,-1 1 1 0 0,1 0-1 0 0,-1-1 0 0 0,1 0 1 0 0,0 1-1 0 0,-1-1 0 0 0,1 0 0 0 0,34-36-1308 0 0,-30 31 1080 0 0,-1-1-242 0 0,0 0 0 0 0,0 0 1 0 0,-1 0-1 0 0,0 0 0 0 0,3-10 0 0 0,1-7 2561 0 0,-14 53-1097 0 0,-6 57-1 0 0,-2 11-657 0 0,14-90-147 0 0,-19 57 2167 0 0,19-62-2391 0 0,0 0 0 0 0,0 1 1 0 0,0-1-1 0 0,0 0 0 0 0,-1 0 0 0 0,1 0 0 0 0,0 0 0 0 0,-1 0 0 0 0,0-1 0 0 0,1 1 0 0 0,-1 0 0 0 0,0-1 0 0 0,0 1 0 0 0,0-1 0 0 0,0 0 0 0 0,0 1 0 0 0,0-1 0 0 0,0 0 0 0 0,-1 0 0 0 0,1 0 0 0 0,0-1 0 0 0,0 1 0 0 0,-1-1 1 0 0,-3 1-1 0 0,6-1-169 0 0,-1-1 0 0 0,0 1 0 0 0,0-1 0 0 0,0 1 0 0 0,1-1 0 0 0,-1 1 0 0 0,0-1 0 0 0,1 1 0 0 0,-1-1 0 0 0,0 0 0 0 0,1 0 0 0 0,-1 1 0 0 0,1-1 0 0 0,-1 0 0 0 0,1 0 1 0 0,0 1-1 0 0,-1-1 0 0 0,1 0 0 0 0,0 0 0 0 0,-1 0 0 0 0,1 0 0 0 0,0 0 0 0 0,0 0 0 0 0,0-1 0 0 0,-1 1-411 0 0,1-8-4821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0.949"/>
    </inkml:context>
    <inkml:brush xml:id="br0">
      <inkml:brushProperty name="width" value="0.05" units="cm"/>
      <inkml:brushProperty name="height" value="0.05" units="cm"/>
    </inkml:brush>
  </inkml:definitions>
  <inkml:trace contextRef="#ctx0" brushRef="#br0">41 1 1840 0 0,'0'0'8029'0'0,"0"4"-6618"0"0,0 23 1520 0 0,-1 41 1190 0 0,1-50-3796 0 0,-2 0-1 0 0,0-1 0 0 0,-10 34 1 0 0,-5 17-379 0 0,11-42-326 0 0,6-24 50 0 0,2-11-112 0 0,0 3 270 0 0,0 0 0 0 0,0 1 0 0 0,1 0 0 0 0,-1-1 0 0 0,1 1 0 0 0,0 0 0 0 0,1 1 0 0 0,0-1 0 0 0,-1 0 0 0 0,9-6 0 0 0,-11 10 217 0 0,0 0 1 0 0,0 0-1 0 0,0-1 1 0 0,0 1-1 0 0,1 0 1 0 0,-1 1-1 0 0,0-1 0 0 0,1 0 1 0 0,-1 0-1 0 0,1 0 1 0 0,-1 1-1 0 0,1-1 1 0 0,-1 1-1 0 0,1-1 0 0 0,-1 1 1 0 0,1 0-1 0 0,0 0 1 0 0,-1-1-1 0 0,1 1 1 0 0,-1 0-1 0 0,1 0 0 0 0,0 1 1 0 0,-1-1-1 0 0,1 0 1 0 0,-1 0-1 0 0,1 1 1 0 0,0-1-1 0 0,-1 1 0 0 0,1 0 1 0 0,-1-1-1 0 0,0 1 1 0 0,1 0-1 0 0,-1 0 1 0 0,0 0-1 0 0,1 0 1 0 0,-1 0-1 0 0,0 0 0 0 0,0 0 1 0 0,0 0-1 0 0,0 0 1 0 0,0 1-1 0 0,0-1 1 0 0,1 2-1 0 0,9 15 657 0 0,-8-13-543 0 0,0 0 1 0 0,0 0-1 0 0,0 0 1 0 0,1 0-1 0 0,0-1 0 0 0,5 6 1 0 0,-7-9-333 0 0,-1 0 0 0 0,1 0 0 0 0,0 1 0 0 0,-1-2 0 0 0,1 1 0 0 0,0 0 0 0 0,0 0 0 0 0,0-1 0 0 0,0 1 1 0 0,0 0-1 0 0,0-1 0 0 0,0 0 0 0 0,0 0 0 0 0,2 1 0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6.151"/>
    </inkml:context>
    <inkml:brush xml:id="br0">
      <inkml:brushProperty name="width" value="0.05" units="cm"/>
      <inkml:brushProperty name="height" value="0.05" units="cm"/>
    </inkml:brush>
  </inkml:definitions>
  <inkml:trace contextRef="#ctx0" brushRef="#br0">1 0 1316 0 0,'5'0'17472'0'0,"21"2"-17358"0"0,176 9 420 0 0,-208-12-1281 0 0,-21 2-9807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5:56.783"/>
    </inkml:context>
    <inkml:brush xml:id="br0">
      <inkml:brushProperty name="width" value="0.05" units="cm"/>
      <inkml:brushProperty name="height" value="0.05" units="cm"/>
    </inkml:brush>
  </inkml:definitions>
  <inkml:trace contextRef="#ctx0" brushRef="#br0">5 1 1108 0 0,'0'0'9246'0'0,"-4"11"-2451"0"0,136-19-2488 0 0,-91 5-5151 0 0,-32 2-1663 0 0,-27 4-9183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9.128"/>
    </inkml:context>
    <inkml:brush xml:id="br0">
      <inkml:brushProperty name="width" value="0.05" units="cm"/>
      <inkml:brushProperty name="height" value="0.05" units="cm"/>
    </inkml:brush>
  </inkml:definitions>
  <inkml:trace contextRef="#ctx0" brushRef="#br0">96 0 3664 0 0,'0'0'11754'0'0,"-5"3"-11215"0"0,-6 2-242 0 0,1 0 1 0 0,0 1-1 0 0,0 1 0 0 0,0 0 0 0 0,1 0 0 0 0,0 1 0 0 0,-11 12 0 0 0,19-19-311 0 0,1 0 0 0 0,0 0 1 0 0,0 0-1 0 0,0 0 0 0 0,0 0 1 0 0,0 0-1 0 0,0-1 0 0 0,0 1 1 0 0,0 0-1 0 0,0 0 1 0 0,0 0-1 0 0,0 0 0 0 0,1 0 1 0 0,-1 0-1 0 0,0 0 0 0 0,1 0 1 0 0,-1-1-1 0 0,1 1 0 0 0,-1 0 1 0 0,1 0-1 0 0,-1-1 0 0 0,1 1 1 0 0,-1 0-1 0 0,1 0 0 0 0,0-1 1 0 0,-1 1-1 0 0,1-1 0 0 0,0 1 1 0 0,0-1-1 0 0,-1 1 0 0 0,1-1 1 0 0,0 1-1 0 0,0-1 1 0 0,0 0-1 0 0,0 1 0 0 0,-1-1 1 0 0,3 0-1 0 0,39 15-231 0 0,-37-13 63 0 0,4 0 129 0 0,-2 0-13 0 0,1 0 0 0 0,-1 0 0 0 0,1 1 0 0 0,-1 0 0 0 0,0 0 0 0 0,0 0 0 0 0,0 1-1 0 0,-1 0 1 0 0,1 0 0 0 0,-1 1 0 0 0,10 9 0 0 0,-16-12 121 0 0,0-1-1 0 0,-1 0 0 0 0,1 0 1 0 0,-1 0-1 0 0,0 0 0 0 0,1 0 1 0 0,-1 0-1 0 0,0 0 0 0 0,0 0 1 0 0,1 0-1 0 0,-1 0 0 0 0,0 0 1 0 0,0 0-1 0 0,0 0 1 0 0,0 0-1 0 0,0-1 0 0 0,0 1 1 0 0,-1 0-1 0 0,1-1 0 0 0,0 1 1 0 0,-2 0-1 0 0,-28 15 132 0 0,-8 6-1185 0 0,31-10-3807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9.646"/>
    </inkml:context>
    <inkml:brush xml:id="br0">
      <inkml:brushProperty name="width" value="0.05" units="cm"/>
      <inkml:brushProperty name="height" value="0.05" units="cm"/>
    </inkml:brush>
  </inkml:definitions>
  <inkml:trace contextRef="#ctx0" brushRef="#br0">0 26 2948 0 0,'0'0'9170'0'0,"32"4"-4611"0"0,-18-5-4032 0 0,-1 0 0 0 0,1-1-1 0 0,25-8 1 0 0,-25 6-1242 0 0,1 0 1 0 0,-1 1-1 0 0,30-1 0 0 0,-41 5 44 0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4.159"/>
    </inkml:context>
    <inkml:brush xml:id="br0">
      <inkml:brushProperty name="width" value="0.05" units="cm"/>
      <inkml:brushProperty name="height" value="0.05" units="cm"/>
    </inkml:brush>
  </inkml:definitions>
  <inkml:trace contextRef="#ctx0" brushRef="#br0">53 14 3132 0 0,'0'0'5914'0'0,"-8"-14"-1699"0"0,6 39-2368 0 0,-1 0 1 0 0,-1-1 0 0 0,-11 42 0 0 0,-4 13-481 0 0,18-49-1753 0 0,20-48-6093 0 0,-10-2-1160 0 0,-2 12 2592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4.815"/>
    </inkml:context>
    <inkml:brush xml:id="br0">
      <inkml:brushProperty name="width" value="0.05" units="cm"/>
      <inkml:brushProperty name="height" value="0.05" units="cm"/>
    </inkml:brush>
  </inkml:definitions>
  <inkml:trace contextRef="#ctx0" brushRef="#br0">57 1 5368 0 0,'0'0'6826'0'0,"-2"4"-5705"0"0,-6 22 982 0 0,-23 81 3157 0 0,26-86-4889 0 0,1 0 1 0 0,1 1-1 0 0,-1 28 0 0 0,6-40-1018 0 0,5-27-11179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27.712"/>
    </inkml:context>
    <inkml:brush xml:id="br0">
      <inkml:brushProperty name="width" value="0.1" units="cm"/>
      <inkml:brushProperty name="height" value="0.1" units="cm"/>
      <inkml:brushProperty name="color" value="#FF0000"/>
    </inkml:brush>
  </inkml:definitions>
  <inkml:trace contextRef="#ctx0" brushRef="#br0">164 360 5773 0 0,'0'0'9854'0'0,"-2"30"-6515"0"0,-11 20-2519 0 0,-7 53-1 0 0,-13 51-371 0 0,-55 115 1742 0 0,83-261-2954 0 0,3-21 180 0 0,4-21-41 0 0,5-7-91 0 0,1-52-1 0 0,2-11-476 0 0,37-168 223 0 0,-33 214 1261 0 0,2 0 0 0 0,38-89 0 0 0,-47 132-490 0 0,-1 0 1 0 0,2 1-1 0 0,0 0 1 0 0,1 0-1 0 0,0 1 1 0 0,15-15-1 0 0,-20 24 17 0 0,0 0 1 0 0,0 0-1 0 0,1 1 1 0 0,0-1-1 0 0,0 1 1 0 0,0 0-1 0 0,0 1 0 0 0,0-1 1 0 0,0 1-1 0 0,1 0 1 0 0,-1 0-1 0 0,1 1 1 0 0,-1 0-1 0 0,1 0 0 0 0,0 0 1 0 0,-1 0-1 0 0,1 1 1 0 0,0 0-1 0 0,0 0 1 0 0,-1 1-1 0 0,9 1 1 0 0,-9-1-31 0 0,-1 0 1 0 0,0 0 0 0 0,1 0 0 0 0,-1 0 0 0 0,0 1 0 0 0,0 0-1 0 0,0 0 1 0 0,0 0 0 0 0,0 0 0 0 0,0 1 0 0 0,-1-1 0 0 0,1 1 0 0 0,-1 0-1 0 0,0 0 1 0 0,0 0 0 0 0,4 6 0 0 0,-4-4 187 0 0,0 0 0 0 0,0 0 0 0 0,-1 0 0 0 0,0 1 0 0 0,0-1 0 0 0,0 0 0 0 0,-1 1 0 0 0,0 0 0 0 0,0-1 0 0 0,0 1 0 0 0,-1 7 0 0 0,-1 8 483 0 0,-1 0-1 0 0,-1 0 0 0 0,-1 0 1 0 0,0-1-1 0 0,-13 32 1 0 0,5-15 377 0 0,-1 0 0 0 0,-2-1 0 0 0,-2-1 0 0 0,-1-1 0 0 0,-38 55 0 0 0,48-79-599 0 0,0-1 1 0 0,0 0-1 0 0,-1 0 0 0 0,0-1 0 0 0,-1-1 1 0 0,0 1-1 0 0,0-1 0 0 0,0-1 0 0 0,-1 0 1 0 0,0-1-1 0 0,-14 6 0 0 0,23-11-346 0 0,1 1 0 0 0,0-1-1 0 0,-1 0 1 0 0,1 0 0 0 0,-1 0 0 0 0,1 0 0 0 0,0 0-1 0 0,-1 0 1 0 0,1 0 0 0 0,0-1 0 0 0,-1 1-1 0 0,1 0 1 0 0,0-1 0 0 0,-1 1 0 0 0,1-1-1 0 0,0 1 1 0 0,0-1 0 0 0,0 0 0 0 0,-1 1 0 0 0,1-1-1 0 0,0 0 1 0 0,0 0 0 0 0,0 0 0 0 0,-1-1-1 0 0,-3-8-3807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05.370"/>
    </inkml:context>
    <inkml:brush xml:id="br0">
      <inkml:brushProperty name="width" value="0.05" units="cm"/>
      <inkml:brushProperty name="height" value="0.05" units="cm"/>
    </inkml:brush>
  </inkml:definitions>
  <inkml:trace contextRef="#ctx0" brushRef="#br0">1 83 4072 0 0,'0'0'8480'0'0,"4"-1"-7644"0"0,56-13 2383 0 0,-44 11-3209 0 0,-1-2 0 0 0,1 0 0 0 0,-1-1 1 0 0,0 0-1 0 0,-1-2 0 0 0,1 1 0 0 0,-2-2 1 0 0,14-9-1 0 0,-25 19 117 0 0,0 0 0 0 0,0 1 0 0 0,0 0 1 0 0,0-1-1 0 0,-1 1 0 0 0,1 0 0 0 0,0 0 0 0 0,-1 0 0 0 0,1 0 1 0 0,-1 0-1 0 0,0 0 0 0 0,0 0 0 0 0,1 3 0 0 0,6 7 349 0 0,-3-5-424 0 0,1-1 0 0 0,0 0 1 0 0,0-1-1 0 0,0 0 0 0 0,1 0 0 0 0,-1 0 1 0 0,1-1-1 0 0,0 1 0 0 0,12 3 0 0 0,-14-6-69 0 0,0 0 0 0 0,0-1-1 0 0,0 0 1 0 0,1 0 0 0 0,-1 0 0 0 0,0-1-1 0 0,0 0 1 0 0,1 0 0 0 0,-1 0 0 0 0,0-1-1 0 0,0 1 1 0 0,1-1 0 0 0,-1 0 0 0 0,0-1-1 0 0,9-3 1 0 0,15-12-1348 0 0,-21 5-1758 0 0,-8 11 2789 0 0,1 1-1 0 0,-1-1 1 0 0,0 1-1 0 0,-1-1 1 0 0,1 0-1 0 0,0 1 1 0 0,0-1 0 0 0,0 1-1 0 0,0-1 1 0 0,0 0-1 0 0,-1 1 1 0 0,1-1-1 0 0,0 1 1 0 0,0-1 0 0 0,-1 1-1 0 0,1-1 1 0 0,0 1-1 0 0,-1-1 1 0 0,1 1-1 0 0,-1-1 1 0 0,1 1-1 0 0,-1 0 1 0 0,0-1 0 0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3.762"/>
    </inkml:context>
    <inkml:brush xml:id="br0">
      <inkml:brushProperty name="width" value="0.05" units="cm"/>
      <inkml:brushProperty name="height" value="0.05" units="cm"/>
    </inkml:brush>
  </inkml:definitions>
  <inkml:trace contextRef="#ctx0" brushRef="#br0">0 3 1200 0 0,'0'0'12987'0'0,"56"-2"-11433"0"0,173 7-1236 0 0,-170-1 286 0 0,-46-3-571 0 0,0 0 0 0 0,0 0 0 0 0,0-2-1 0 0,0 1 1 0 0,14-4 0 0 0,-16 2-410 0 0,5-2-223 0 0,-5 3-8565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4.705"/>
    </inkml:context>
    <inkml:brush xml:id="br0">
      <inkml:brushProperty name="width" value="0.05" units="cm"/>
      <inkml:brushProperty name="height" value="0.05" units="cm"/>
    </inkml:brush>
  </inkml:definitions>
  <inkml:trace contextRef="#ctx0" brushRef="#br0">122 1 3648 0 0,'0'0'7885'0'0,"-6"6"-6882"0"0,-9 12-202 0 0,0 1 0 0 0,1 1 0 0 0,1 0 0 0 0,0 1 1 0 0,2 1-1 0 0,1-1 0 0 0,-13 38 0 0 0,22-43-2216 0 0,11-29-3830 0 0,-2 3 1704 0 0,0 0-1755 0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5.239"/>
    </inkml:context>
    <inkml:brush xml:id="br0">
      <inkml:brushProperty name="width" value="0.05" units="cm"/>
      <inkml:brushProperty name="height" value="0.05" units="cm"/>
    </inkml:brush>
  </inkml:definitions>
  <inkml:trace contextRef="#ctx0" brushRef="#br0">0 0 5092 0 0,'0'0'6707'0'0,"0"5"-5917"0"0,1-1-426 0 0,-1 1-1 0 0,1-1 1 0 0,1 1 0 0 0,-1-1-1 0 0,0 1 1 0 0,1-1-1 0 0,0 0 1 0 0,0 1 0 0 0,0-1-1 0 0,1 0 1 0 0,3 4-1 0 0,42 51 1945 0 0,-14-19-1819 0 0,-10-10-195 0 0,-14-19-447 0 0,-1 1 1 0 0,0 0-1 0 0,-1 1 0 0 0,12 22 1 0 0,-20-35 87 0 0,0 1-1 0 0,0-1 1 0 0,1 0 0 0 0,-1 1 0 0 0,0-1-1 0 0,0 0 1 0 0,0 1 0 0 0,0-1 0 0 0,1 0-1 0 0,-1 1 1 0 0,0-1 0 0 0,0 0 0 0 0,0 1-1 0 0,0-1 1 0 0,0 1 0 0 0,0-1 0 0 0,0 0 0 0 0,0 1-1 0 0,0-1 1 0 0,0 0 0 0 0,0 1 0 0 0,0-1-1 0 0,-1 0 1 0 0,1 1 0 0 0,0-1 0 0 0,0 1-1 0 0,0-1 1 0 0,0 0 0 0 0,0 0 0 0 0,-1 1-1 0 0,1-1 1 0 0,0 0 0 0 0,0 1 0 0 0,-1-1 0 0 0,1 0-1 0 0,0 0 1 0 0,0 1 0 0 0,-1-1 0 0 0,1 0-1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5.755"/>
    </inkml:context>
    <inkml:brush xml:id="br0">
      <inkml:brushProperty name="width" value="0.05" units="cm"/>
      <inkml:brushProperty name="height" value="0.05" units="cm"/>
    </inkml:brush>
  </inkml:definitions>
  <inkml:trace contextRef="#ctx0" brushRef="#br0">1 0 3596 0 0,'0'0'10037'0'0,"0"46"-5399"0"0,1 3-2528 0 0,3-48-2236 0 0,0-1 0 0 0,-1 0 1 0 0,1 0-1 0 0,-1 0 0 0 0,1 0 0 0 0,0-1 0 0 0,-1 0 0 0 0,1 1 1 0 0,-1-1-1 0 0,1-1 0 0 0,4-1 0 0 0,8-4-4365 0 0,-8 3-2096 0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16.256"/>
    </inkml:context>
    <inkml:brush xml:id="br0">
      <inkml:brushProperty name="width" value="0.05" units="cm"/>
      <inkml:brushProperty name="height" value="0.05" units="cm"/>
    </inkml:brush>
  </inkml:definitions>
  <inkml:trace contextRef="#ctx0" brushRef="#br0">1 0 3920 0 0,'0'0'7658'0'0,"0"4"-6201"0"0,17 124 4921 0 0,-17-121-6425 0 0,0-1 0 0 0,1 1-1 0 0,0-1 1 0 0,0 0 0 0 0,1 1-1 0 0,-1-1 1 0 0,1 0 0 0 0,1 0 0 0 0,3 7-1 0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5.728"/>
    </inkml:context>
    <inkml:brush xml:id="br0">
      <inkml:brushProperty name="width" value="0.05" units="cm"/>
      <inkml:brushProperty name="height" value="0.05" units="cm"/>
    </inkml:brush>
  </inkml:definitions>
  <inkml:trace contextRef="#ctx0" brushRef="#br0">8 0 352 0 0,'0'0'9504'0'0,"0"9"-6385"0"0,0 26-2087 0 0,4 101 3282 0 0,0 3-3101 0 0,-4-12-1377 0 0,-4-105-20 0 0,3-20 159 0 0,1-1 0 0 0,-1 1 0 0 0,0 0-1 0 0,1 0 1 0 0,0 0 0 0 0,-1 1 0 0 0,1-1 0 0 0,0 0 0 0 0,0 0-1 0 0,0 0 1 0 0,0 0 0 0 0,0 0 0 0 0,1 0 0 0 0,-1 0 0 0 0,1 0 0 0 0,0 3-1 0 0,0-2 23 0 0,0 1-1 0 0,0-1 0 0 0,-1 1 1 0 0,0-1-1 0 0,1 1 0 0 0,-1-1 0 0 0,-1 1 1 0 0,1-1-1 0 0,0 0 0 0 0,-1 1 1 0 0,0-1-1 0 0,0 1 0 0 0,-1 3 0 0 0,-3 19 0 0 0,5 154-895 0 0,-4-166 451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6.909"/>
    </inkml:context>
    <inkml:brush xml:id="br0">
      <inkml:brushProperty name="width" value="0.05" units="cm"/>
      <inkml:brushProperty name="height" value="0.05" units="cm"/>
    </inkml:brush>
  </inkml:definitions>
  <inkml:trace contextRef="#ctx0" brushRef="#br0">14 104 2620 0 0,'0'0'6699'0'0,"-2"4"-5664"0"0,1-1-1039 0 0,-1 4 743 0 0,0-1 0 0 0,0 1 0 0 0,0 1 0 0 0,1-1 0 0 0,0 8 1098 0 0,9-57-1139 0 0,-5 7-857 0 0,-4 31 128 0 0,1 1 0 0 0,0-1 0 0 0,0 1 0 0 0,0-1-1 0 0,1 1 1 0 0,-1-1 0 0 0,1 1 0 0 0,0 0 0 0 0,0-1-1 0 0,2-4 1 0 0,-1 4-45 0 0,0 0-1 0 0,1 0 1 0 0,-1 0-1 0 0,1 0 1 0 0,0 1-1 0 0,0-1 1 0 0,7-5-1 0 0,-9 8 71 0 0,0 1 1 0 0,-1-1-1 0 0,1 1 0 0 0,0-1 0 0 0,0 1 1 0 0,-1 0-1 0 0,1-1 0 0 0,0 1 0 0 0,0 0 1 0 0,0 0-1 0 0,-1 0 0 0 0,1-1 0 0 0,0 1 1 0 0,0 0-1 0 0,0 0 0 0 0,-1 0 0 0 0,1 0 1 0 0,0 0-1 0 0,0 1 0 0 0,0-1 0 0 0,1 0 1 0 0,-1 1 33 0 0,1 0 1 0 0,-1 0-1 0 0,0 0 1 0 0,1 0-1 0 0,-1 1 1 0 0,0-1 0 0 0,0 0-1 0 0,0 0 1 0 0,0 1-1 0 0,0-1 1 0 0,0 1-1 0 0,0-1 1 0 0,0 1 0 0 0,-1-1-1 0 0,2 3 1 0 0,2 12 78 0 0,0 0 0 0 0,0 0 0 0 0,-2 1 0 0 0,0-1 1 0 0,-1 1-1 0 0,-1 26 0 0 0,0-34-127 0 0,30-75-885 0 0,-26 52 0 0 0,12-31-539 0 0,-16 43 1440 0 0,1 1 0 0 0,-1 0-1 0 0,1-1 1 0 0,-1 1 0 0 0,1-1-1 0 0,0 1 1 0 0,0 0 0 0 0,-1-1 0 0 0,1 1-1 0 0,0 0 1 0 0,0 0 0 0 0,1 0-1 0 0,-1-1 1 0 0,0 1 0 0 0,0 1 0 0 0,0-1-1 0 0,1 0 1 0 0,-1 0 0 0 0,0 0-1 0 0,3-1 1 0 0,-2 3 122 0 0,0 0-1 0 0,-1 0 0 0 0,1 0 1 0 0,0 0-1 0 0,-1 0 0 0 0,0 0 1 0 0,1 0-1 0 0,-1 1 1 0 0,1-1-1 0 0,-1 0 0 0 0,0 1 1 0 0,0-1-1 0 0,0 1 1 0 0,0-1-1 0 0,0 1 0 0 0,1 3 1 0 0,14 27 1073 0 0,4 2 204 0 0,-17-30-1468 0 0,0 0 0 0 0,-1 0 0 0 0,1 0 0 0 0,-1 1 0 0 0,0-1 0 0 0,0 1 0 0 0,0 0 0 0 0,2 9 0 0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7.633"/>
    </inkml:context>
    <inkml:brush xml:id="br0">
      <inkml:brushProperty name="width" value="0.05" units="cm"/>
      <inkml:brushProperty name="height" value="0.05" units="cm"/>
    </inkml:brush>
  </inkml:definitions>
  <inkml:trace contextRef="#ctx0" brushRef="#br0">9 1 4832 0 0,'0'0'4128'0'0,"6"0"-3490"0"0,-4 0-530 0 0,44 1 1838 0 0,-46-1-1918 0 0,1 0 0 0 0,0 0 0 0 0,0 0 0 0 0,0 0 0 0 0,-1 0 0 0 0,1 0 0 0 0,0 1 0 0 0,0-1 1 0 0,0 0-1 0 0,-1 0 0 0 0,1 1 0 0 0,0-1 0 0 0,0 0 0 0 0,-1 1 0 0 0,1-1 0 0 0,0 0 0 0 0,-1 1 0 0 0,1-1 0 0 0,0 1 0 0 0,-1-1 0 0 0,1 1 0 0 0,-1 0 1 0 0,1-1-1 0 0,-1 1 0 0 0,1 0 0 0 0,-1-1 0 0 0,1 1 0 0 0,-1 0 0 0 0,0-1 0 0 0,1 1 0 0 0,-1 0 0 0 0,0 0 0 0 0,0-1 0 0 0,1 1 0 0 0,-1 0 0 0 0,0 0 1 0 0,0 0-1 0 0,0 0 0 0 0,0-1 0 0 0,0 1 0 0 0,0 0 0 0 0,0 0 0 0 0,0 0 0 0 0,-1-1 0 0 0,1 1 0 0 0,0 0 0 0 0,0 0 0 0 0,-1-1 0 0 0,1 1 0 0 0,0 0 1 0 0,-1 0-1 0 0,1-1 0 0 0,-1 1 0 0 0,1 0 0 0 0,-2 0 0 0 0,-10 17 1307 0 0,-1 0 0 0 0,-27 29 1 0 0,39-47-1314 0 0,0 1 1 0 0,0-1 0 0 0,0 1-1 0 0,1 0 1 0 0,-1-1 0 0 0,0 1 0 0 0,0 0-1 0 0,1 0 1 0 0,-1 0 0 0 0,0-1-1 0 0,1 1 1 0 0,-1 0 0 0 0,1 0-1 0 0,-1 0 1 0 0,1 0 0 0 0,-1 0 0 0 0,1 0-1 0 0,0 0 1 0 0,0 0 0 0 0,-1 0-1 0 0,1 1 1 0 0,0-1 0 0 0,0 0-1 0 0,0 0 1 0 0,0 0 0 0 0,0 0 0 0 0,0 0-1 0 0,1 0 1 0 0,-1 0 0 0 0,0 0-1 0 0,0 0 1 0 0,1 0 0 0 0,0 1 0 0 0,1 0-22 0 0,0 0 1 0 0,0-1 0 0 0,0 1 0 0 0,0-1 0 0 0,0 1 0 0 0,1-1 0 0 0,-1 0 0 0 0,1 0 0 0 0,-1 0 0 0 0,0-1-1 0 0,1 1 1 0 0,0 0 0 0 0,3 0 0 0 0,7 0-381 0 0,0 1 1 0 0,0-2-1 0 0,0 1 0 0 0,1-2 0 0 0,15-2 0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8.124"/>
    </inkml:context>
    <inkml:brush xml:id="br0">
      <inkml:brushProperty name="width" value="0.05" units="cm"/>
      <inkml:brushProperty name="height" value="0.05" units="cm"/>
    </inkml:brush>
  </inkml:definitions>
  <inkml:trace contextRef="#ctx0" brushRef="#br0">0 1 4516 0 0,'0'0'12194'0'0,"2"3"-11456"0"0,0-1-645 0 0,0 0 0 0 0,0 0 1 0 0,0 0-1 0 0,0 0 0 0 0,0 0 0 0 0,1-1 0 0 0,-1 1 0 0 0,1-1 0 0 0,-1 1 0 0 0,1-1 1 0 0,0 0-1 0 0,-1 0 0 0 0,1 0 0 0 0,0-1 0 0 0,0 1 0 0 0,-1-1 0 0 0,1 1 0 0 0,0-1 1 0 0,0 0-1 0 0,0 0 0 0 0,4 0 0 0 0,-5-1-529 0 0,0 1 1 0 0,0 0-1 0 0,0 0 1 0 0,0-1-1 0 0,0 0 1 0 0,0 1-1 0 0,0-1 0 0 0,0 0 1 0 0,0 0-1 0 0,0 0 1 0 0,0 0-1 0 0,2-2 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4.706"/>
    </inkml:context>
    <inkml:brush xml:id="br0">
      <inkml:brushProperty name="width" value="0.1" units="cm"/>
      <inkml:brushProperty name="height" value="0.1" units="cm"/>
    </inkml:brush>
  </inkml:definitions>
  <inkml:trace contextRef="#ctx0" brushRef="#br0">17 1 1864 0 0,'0'0'12091'0'0,"-17"9"-7740"0"0,86 1-2026 0 0,-59-7-2456 0 0,0-1 0 0 0,0 0 0 0 0,0-1 0 0 0,1 0 0 0 0,-1-1 0 0 0,0 0 0 0 0,15-1 0 0 0,-20-1 923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29.449"/>
    </inkml:context>
    <inkml:brush xml:id="br0">
      <inkml:brushProperty name="width" value="0.1" units="cm"/>
      <inkml:brushProperty name="height" value="0.1" units="cm"/>
      <inkml:brushProperty name="color" value="#FF0000"/>
    </inkml:brush>
  </inkml:definitions>
  <inkml:trace contextRef="#ctx0" brushRef="#br0">1 13 3724 0 0,'0'0'9582'0'0,"0"6"-9082"0"0,21 229 6505 0 0,-20-238-6968 0 0,0-1 1 0 0,0 1-1 0 0,0-1 1 0 0,-1 1 0 0 0,1-1-1 0 0,-1 1 1 0 0,0-1-1 0 0,0 1 1 0 0,0-1 0 0 0,-1-5-1 0 0,1 5-29 0 0,-13-176-1299 0 0,14 179 1273 0 0,-1 0-1 0 0,1-1 0 0 0,-1 1 1 0 0,1 0-1 0 0,0 0 0 0 0,-1 0 1 0 0,1 0-1 0 0,0 0 0 0 0,0 0 1 0 0,0 0-1 0 0,0 0 0 0 0,0 0 1 0 0,0 1-1 0 0,0-1 0 0 0,0 0 1 0 0,0 0-1 0 0,0 1 0 0 0,0-1 1 0 0,0 1-1 0 0,0-1 0 0 0,1 1 1 0 0,-1-1-1 0 0,0 1 0 0 0,0 0 1 0 0,1 0-1 0 0,-1 0 0 0 0,0-1 1 0 0,1 1-1 0 0,1 1 0 0 0,49-3-68 0 0,-42 2 11 0 0,42-2 56 0 0,0 1-3964 0 0,-51 1 3719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28.613"/>
    </inkml:context>
    <inkml:brush xml:id="br0">
      <inkml:brushProperty name="width" value="0.05" units="cm"/>
      <inkml:brushProperty name="height" value="0.05" units="cm"/>
    </inkml:brush>
  </inkml:definitions>
  <inkml:trace contextRef="#ctx0" brushRef="#br0">1 0 4348 0 0,'0'0'6450'0'0,"0"4"-5355"0"0,4 84 4442 0 0,1 13-3194 0 0,-5-93-2380 0 0,0-6-65 0 0,1-1 0 0 0,-1 1 0 0 0,0-1 0 0 0,0 1 0 0 0,0-1 0 0 0,0 1 0 0 0,0-1 0 0 0,0 1 0 0 0,0-1 0 0 0,0 0 0 0 0,-1 1 0 0 0,1-1 0 0 0,0 1 0 0 0,-1-1 0 0 0,1 0 1 0 0,-1 1-1 0 0,0-1 0 0 0,1 0 0 0 0,-1 1 0 0 0,0-1 0 0 0,0 0 0 0 0,-1 2 0 0 0,1 0-1176 0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0.301"/>
    </inkml:context>
    <inkml:brush xml:id="br0">
      <inkml:brushProperty name="width" value="0.05" units="cm"/>
      <inkml:brushProperty name="height" value="0.05" units="cm"/>
    </inkml:brush>
  </inkml:definitions>
  <inkml:trace contextRef="#ctx0" brushRef="#br0">0 13 2936 0 0,'0'0'11700'0'0,"40"8"-9573"0"0,10-5-1581 0 0,65-5 1 0 0,-15 0-480 0 0,-46 4 156 0 0,35-2-451 0 0,-5-6 58 0 0,-45 5-18 0 0,61-12 0 0 0,-34 11 683 0 0,-45 3-5684 0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1.556"/>
    </inkml:context>
    <inkml:brush xml:id="br0">
      <inkml:brushProperty name="width" value="0.05" units="cm"/>
      <inkml:brushProperty name="height" value="0.05" units="cm"/>
    </inkml:brush>
  </inkml:definitions>
  <inkml:trace contextRef="#ctx0" brushRef="#br0">9 117 3456 0 0,'0'0'6214'0'0,"-1"4"-5589"0"0,-5 13-160 0 0,4-12 1886 0 0,4-9-2371 0 0,0 0 1 0 0,0 1 0 0 0,0 0 0 0 0,1-1 0 0 0,-1 1 0 0 0,1 0 0 0 0,-1 0 0 0 0,1 1-1 0 0,0-1 1 0 0,4-2 0 0 0,10-12-50 0 0,5-14 28 0 0,-15 21 122 0 0,0 0-1 0 0,1 0 1 0 0,16-17 0 0 0,-24 27-54 0 0,1 0-1 0 0,-1 0 1 0 0,1 0-1 0 0,-1 0 1 0 0,0 0-1 0 0,1 0 1 0 0,-1 0 0 0 0,1 0-1 0 0,-1 0 1 0 0,0 0-1 0 0,1 0 1 0 0,-1 0-1 0 0,1 0 1 0 0,-1 0-1 0 0,0 0 1 0 0,1 0-1 0 0,-1 0 1 0 0,1 0 0 0 0,-1 1-1 0 0,0-1 1 0 0,1 0-1 0 0,-1 0 1 0 0,0 1-1 0 0,1-1 1 0 0,-1 0-1 0 0,0 0 1 0 0,0 1-1 0 0,1-1 1 0 0,-1 0 0 0 0,0 1-1 0 0,0-1 1 0 0,1 0-1 0 0,-1 1 1 0 0,0-1-1 0 0,0 0 1 0 0,0 1-1 0 0,0-1 1 0 0,1 1-1 0 0,-1-1 1 0 0,0 0 0 0 0,0 1-1 0 0,0-1 1 0 0,0 1-1 0 0,0-1 1 0 0,0 1-1 0 0,5 22 1023 0 0,-4-21-1028 0 0,3 16 331 0 0,-1 1 0 0 0,2 32 0 0 0,-5-51-252 0 0,4-1-69 0 0,0 0 1 0 0,0-1-1 0 0,-1 0 1 0 0,1 1 0 0 0,0-1-1 0 0,-1 0 1 0 0,1-1-1 0 0,-1 1 1 0 0,0-1 0 0 0,0 0-1 0 0,0 1 1 0 0,0-1-1 0 0,0 0 1 0 0,-1-1 0 0 0,1 1-1 0 0,-1 0 1 0 0,0-1-1 0 0,2-3 1 0 0,-1 1-75 0 0,1 1 0 0 0,0 0 0 0 0,0 0 0 0 0,0 0-1 0 0,0 0 1 0 0,1 1 0 0 0,0-1 0 0 0,0 1 0 0 0,9-5 0 0 0,-14 9 63 0 0,1 0 1 0 0,-1 0-1 0 0,1 1 1 0 0,-1-1-1 0 0,1 0 1 0 0,-1 0-1 0 0,1 1 1 0 0,-1-1-1 0 0,1 0 1 0 0,-1 1-1 0 0,0-1 1 0 0,1 0-1 0 0,-1 1 1 0 0,0-1-1 0 0,1 1 1 0 0,-1-1-1 0 0,0 0 1 0 0,1 1 0 0 0,-1-1-1 0 0,0 1 1 0 0,0-1-1 0 0,0 1 1 0 0,1-1-1 0 0,-1 1 1 0 0,0-1-1 0 0,0 1 1 0 0,0-1-1 0 0,0 1 1 0 0,0 0-1 0 0,0 0 1 0 0,3 15 496 0 0,-7 92-267 0 0,4-108-332 0 0,0-1 0 0 0,0 1-1 0 0,0 0 1 0 0,0 0 0 0 0,0 0 0 0 0,0 0 0 0 0,0-1 0 0 0,0 1 0 0 0,1 0 0 0 0,-1 0 0 0 0,0 0 0 0 0,0-1 0 0 0,0 1 0 0 0,0 0 0 0 0,0 0-1 0 0,1 0 1 0 0,-1 0 0 0 0,0 0 0 0 0,0 0 0 0 0,0 0 0 0 0,1-1 0 0 0,-1 1 0 0 0,0 0 0 0 0,0 0 0 0 0,0 0 0 0 0,1 0 0 0 0,-1 0 0 0 0,0 0-1 0 0,0 0 1 0 0,0 0 0 0 0,1 0 0 0 0,-1 0 0 0 0,0 0 0 0 0,0 0 0 0 0,0 0 0 0 0,1 0 0 0 0,-1 0 0 0 0,0 0 0 0 0,0 0 0 0 0,0 0 0 0 0,1 1-1 0 0,-1-1 1 0 0,0 0 0 0 0,0 0 0 0 0,0 0 0 0 0,0 0 0 0 0,1 0 0 0 0,-1 0 0 0 0,0 1 0 0 0,0-1 0 0 0,0 0 0 0 0,0 0 0 0 0,0 0 0 0 0,1 0 0 0 0,-1 1-1 0 0,0-1 1 0 0,0 0 0 0 0,0 0 0 0 0,0 0 0 0 0,0 1 0 0 0,11-17-9540 0 0,-10 5 6119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2.090"/>
    </inkml:context>
    <inkml:brush xml:id="br0">
      <inkml:brushProperty name="width" value="0.05" units="cm"/>
      <inkml:brushProperty name="height" value="0.05" units="cm"/>
    </inkml:brush>
  </inkml:definitions>
  <inkml:trace contextRef="#ctx0" brushRef="#br0">0 2 3860 0 0,'0'0'5194'0'0,"6"0"-4491"0"0,0-1-165 0 0,1 1 0 0 0,-1 0 0 0 0,0 0 0 0 0,0 0 0 0 0,0 1-1 0 0,12 3 1 0 0,-17-4-476 0 0,0 0 0 0 0,1 1 0 0 0,-1-1 0 0 0,0 1-1 0 0,0-1 1 0 0,1 1 0 0 0,-1 0 0 0 0,0 0-1 0 0,0-1 1 0 0,0 1 0 0 0,0 0 0 0 0,0 0 0 0 0,0 0-1 0 0,0 0 1 0 0,0 0 0 0 0,-1 0 0 0 0,1 0 0 0 0,0 1-1 0 0,0-1 1 0 0,-1 0 0 0 0,1 0 0 0 0,-1 1 0 0 0,1-1-1 0 0,-1 0 1 0 0,0 0 0 0 0,1 1 0 0 0,-1-1-1 0 0,0 0 1 0 0,0 1 0 0 0,0-1 0 0 0,0 1 0 0 0,0-1-1 0 0,0 0 1 0 0,-1 1 0 0 0,1-1 0 0 0,0 0 0 0 0,-1 1-1 0 0,1-1 1 0 0,-1 0 0 0 0,1 0 0 0 0,-1 1-1 0 0,1-1 1 0 0,-1 0 0 0 0,-1 2 0 0 0,-2 3 255 0 0,0 1 0 0 0,0-1 1 0 0,-1 0-1 0 0,0 0 0 0 0,0-1 0 0 0,-1 1 1 0 0,1-1-1 0 0,-9 6 0 0 0,2-1 88 0 0,63-5-1638 0 0,-22-1 1392 0 0,-19-1-3145 0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2.614"/>
    </inkml:context>
    <inkml:brush xml:id="br0">
      <inkml:brushProperty name="width" value="0.05" units="cm"/>
      <inkml:brushProperty name="height" value="0.05" units="cm"/>
    </inkml:brush>
  </inkml:definitions>
  <inkml:trace contextRef="#ctx0" brushRef="#br0">12 0 4256 0 0,'0'0'7322'0'0,"1"5"-6097"0"0,2 10-462 0 0,-1-1 1 0 0,-1 1-1 0 0,0-1 0 0 0,-1 1 1 0 0,-1-1-1 0 0,0 1 0 0 0,-4 16 1 0 0,-4 4 569 0 0,6-20-3283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3.147"/>
    </inkml:context>
    <inkml:brush xml:id="br0">
      <inkml:brushProperty name="width" value="0.05" units="cm"/>
      <inkml:brushProperty name="height" value="0.05" units="cm"/>
    </inkml:brush>
  </inkml:definitions>
  <inkml:trace contextRef="#ctx0" brushRef="#br0">0 1 6521 0 0,'0'0'7882'0'0,"6"2"-7002"0"0,7 2-518 0 0,0 0 0 0 0,0 0 1 0 0,0-1-1 0 0,1-1 0 0 0,-1 0 1 0 0,20-1-1 0 0,-27-1-715 0 0,0-1-1 0 0,1 1 1 0 0,-1-1-1 0 0,0-1 1 0 0,0 1-1 0 0,7-4 1 0 0,-8 0-2853 0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3.662"/>
    </inkml:context>
    <inkml:brush xml:id="br0">
      <inkml:brushProperty name="width" value="0.05" units="cm"/>
      <inkml:brushProperty name="height" value="0.05" units="cm"/>
    </inkml:brush>
  </inkml:definitions>
  <inkml:trace contextRef="#ctx0" brushRef="#br0">0 16 4428 0 0,'0'0'12724'0'0,"5"-2"-12117"0"0,42-11 876 0 0,-45 13-1494 0 0,0-1 0 0 0,0 1 0 0 0,0 0 0 0 0,0 0-1 0 0,0 0 1 0 0,0 0 0 0 0,0 1 0 0 0,0-1 0 0 0,0 0 0 0 0,0 1-1 0 0,0-1 1 0 0,0 1 0 0 0,0 0 0 0 0,0 0 0 0 0,0 0 0 0 0,0 0-1 0 0,-1 0 1 0 0,1 0 0 0 0,0 0 0 0 0,-1 1 0 0 0,1-1 0 0 0,-1 0-1 0 0,0 1 1 0 0,3 3 0 0 0,-3-3 29 0 0,-1 0-1 0 0,1 0 1 0 0,-1 0-1 0 0,1 0 1 0 0,-1 0 0 0 0,0 0-1 0 0,0 0 1 0 0,0 0 0 0 0,0 0-1 0 0,0 0 1 0 0,0 0-1 0 0,-1 0 1 0 0,1 0 0 0 0,-1 0-1 0 0,1 0 1 0 0,-1 0-1 0 0,0 0 1 0 0,-2 4 0 0 0,-23 39 469 0 0,14-25-382 0 0,11-18-93 0 0,-1 0-1 0 0,2 0 1 0 0,-1 0-1 0 0,0 0 0 0 0,0 0 1 0 0,1 0-1 0 0,-1 0 0 0 0,1 0 1 0 0,-1 1-1 0 0,1-1 1 0 0,0 0-1 0 0,0 0 0 0 0,0 1 1 0 0,0-1-1 0 0,0 0 0 0 0,1 2 1 0 0,0-2-6 0 0,0-1 0 0 0,-1 0 0 0 0,1 0 0 0 0,0 0 0 0 0,0 1 1 0 0,0-1-1 0 0,0 0 0 0 0,0 0 0 0 0,0 0 0 0 0,0-1 0 0 0,0 1 0 0 0,0 0 0 0 0,1 0 0 0 0,-1-1 1 0 0,0 1-1 0 0,0 0 0 0 0,1-1 0 0 0,-1 1 0 0 0,0-1 0 0 0,1 0 0 0 0,-1 1 0 0 0,1-1 1 0 0,-1 0-1 0 0,0 0 0 0 0,1 0 0 0 0,-1 0 0 0 0,3-1 0 0 0,33 8-3576 0 0,-13-2 246 0 0,-7-6-2604 0 0,-13 0 2915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4.875"/>
    </inkml:context>
    <inkml:brush xml:id="br0">
      <inkml:brushProperty name="width" value="0.05" units="cm"/>
      <inkml:brushProperty name="height" value="0.05" units="cm"/>
    </inkml:brush>
  </inkml:definitions>
  <inkml:trace contextRef="#ctx0" brushRef="#br0">4 1 584 0 0,'0'0'5260'0'0,"9"26"-2071"0"0,-3 92 3811 0 0,1 4-5942 0 0,-11 265-589 0 0,-1-360-639 0 0,4-24 112 0 0,0 0 1 0 0,0 0-1 0 0,1 0 1 0 0,-1 0-1 0 0,1 0 1 0 0,-1 0 0 0 0,1 0-1 0 0,0 0 1 0 0,0 0-1 0 0,1 0 1 0 0,-1 1-1 0 0,1-1 1 0 0,-1 0 0 0 0,3 4-1 0 0,-2-3 53 0 0,-1-1 0 0 0,1 1 0 0 0,0 0 1 0 0,-1 0-1 0 0,0 0 0 0 0,0 0 0 0 0,0-1 0 0 0,-1 1 0 0 0,1 0 0 0 0,-1 0 0 0 0,0 0 0 0 0,0-1 0 0 0,0 1 0 0 0,-2 4 1 0 0,-5 26-32 0 0,6-13 594 0 0,1-7-3337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37.848"/>
    </inkml:context>
    <inkml:brush xml:id="br0">
      <inkml:brushProperty name="width" value="0.05" units="cm"/>
      <inkml:brushProperty name="height" value="0.05" units="cm"/>
    </inkml:brush>
  </inkml:definitions>
  <inkml:trace contextRef="#ctx0" brushRef="#br0">0 21 3172 0 0,'0'0'12882'0'0,"5"-2"-12402"0"0,1-1-358 0 0,0 0 1 0 0,1 1-1 0 0,-1-1 1 0 0,1 1-1 0 0,-1 1 1 0 0,1-1-1 0 0,0 1 1 0 0,0 1 0 0 0,0-1-1 0 0,0 1 1 0 0,11 1-1 0 0,-16-1-109 0 0,0 1 1 0 0,0-1-1 0 0,0 0 0 0 0,0 1 0 0 0,0 0 0 0 0,0-1 1 0 0,0 1-1 0 0,0 0 0 0 0,0 0 0 0 0,-1 0 0 0 0,1 0 0 0 0,0 1 1 0 0,-1-1-1 0 0,1 0 0 0 0,-1 1 0 0 0,1-1 0 0 0,-1 1 1 0 0,2 1-1 0 0,-2 0-16 0 0,0-1 0 0 0,-1 1 1 0 0,1-1-1 0 0,0 1 0 0 0,-1 0 1 0 0,1-1-1 0 0,-1 1 1 0 0,0-1-1 0 0,0 1 0 0 0,0 0 1 0 0,0-1-1 0 0,-1 1 0 0 0,1 0 1 0 0,-1-1-1 0 0,1 1 0 0 0,-1-1 1 0 0,0 1-1 0 0,-1 2 0 0 0,-2 3 93 0 0,0-1 0 0 0,0 1 0 0 0,-1-1 0 0 0,0-1 0 0 0,0 1 0 0 0,0-1 0 0 0,-1 1 0 0 0,0-2 0 0 0,0 1 0 0 0,-1-1 0 0 0,-12 8 0 0 0,-8 9 737 0 0,27-21-826 0 0,0-1-1 0 0,0 1 1 0 0,1-1-1 0 0,-1 1 1 0 0,0-1-1 0 0,0 1 1 0 0,1-1 0 0 0,-1 1-1 0 0,0-1 1 0 0,1 1-1 0 0,-1-1 1 0 0,0 1-1 0 0,1-1 1 0 0,-1 1-1 0 0,1-1 1 0 0,-1 0-1 0 0,0 1 1 0 0,1-1-1 0 0,-1 0 1 0 0,1 1 0 0 0,0-1-1 0 0,-1 0 1 0 0,1 1-1 0 0,-1-1 1 0 0,1 0-1 0 0,-1 0 1 0 0,1 0-1 0 0,-1 0 1 0 0,1 0-1 0 0,0 0 1 0 0,-1 0 0 0 0,2 0-1 0 0,21 8 202 0 0,47 1-606 0 0,-24-8-3456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43.326"/>
    </inkml:context>
    <inkml:brush xml:id="br0">
      <inkml:brushProperty name="width" value="0.05" units="cm"/>
      <inkml:brushProperty name="height" value="0.05" units="cm"/>
    </inkml:brush>
  </inkml:definitions>
  <inkml:trace contextRef="#ctx0" brushRef="#br0">233 31 2008 0 0,'0'0'11722'0'0,"-5"-13"-5837"0"0,3 9-6133 0 0,-2 2 150 0 0,1 0 0 0 0,0 0 0 0 0,0 1 0 0 0,-1 0 0 0 0,1-1-1 0 0,-1 1 1 0 0,1 0 0 0 0,-1 1 0 0 0,0-1 0 0 0,1 1 0 0 0,-1-1 0 0 0,1 1 0 0 0,-1 0 0 0 0,0 1-1 0 0,1-1 1 0 0,-1 0 0 0 0,0 1 0 0 0,1 0 0 0 0,-1 0 0 0 0,1 0 0 0 0,-1 1 0 0 0,1-1 0 0 0,0 1-1 0 0,0-1 1 0 0,-1 1 0 0 0,1 0 0 0 0,0 0 0 0 0,1 1 0 0 0,-1-1 0 0 0,0 1 0 0 0,1-1 0 0 0,-4 5-1 0 0,5-2 169 0 0,1 0-1 0 0,-1 0 0 0 0,1 0 0 0 0,1 0 0 0 0,-1 0 1 0 0,1-1-1 0 0,-1 1 0 0 0,1 0 0 0 0,1 0 0 0 0,-1 0 1 0 0,1-1-1 0 0,0 1 0 0 0,0-1 0 0 0,3 6 0 0 0,5 16 217 0 0,5 37 144 0 0,-3 1 0 0 0,-3 0 0 0 0,2 128 0 0 0,-11-184-438 0 0,0 0 0 0 0,-1 1 0 0 0,0-1 1 0 0,-1 0-1 0 0,1 0 0 0 0,-1 0 0 0 0,-1-1 0 0 0,0 1 0 0 0,0 0 0 0 0,0-1 0 0 0,-8 11 0 0 0,9-14-10 0 0,-1 0 0 0 0,0-1 0 0 0,0 1-1 0 0,0-1 1 0 0,0 0 0 0 0,0 0-1 0 0,-1 0 1 0 0,1 0 0 0 0,-1 0 0 0 0,0-1-1 0 0,0 0 1 0 0,0 0 0 0 0,0 0-1 0 0,0 0 1 0 0,-1 0 0 0 0,1-1-1 0 0,0 0 1 0 0,-1 0 0 0 0,1 0 0 0 0,-1 0-1 0 0,1-1 1 0 0,-1 0 0 0 0,1 0-1 0 0,-1 0 1 0 0,1 0 0 0 0,-1-1 0 0 0,1 0-1 0 0,-1 0 1 0 0,-6-2 0 0 0,10 2-100 0 0,-1 1 0 0 0,1-1 1 0 0,0 0-1 0 0,0 1 1 0 0,0-1-1 0 0,-1 0 0 0 0,1 0 1 0 0,0 0-1 0 0,0 0 1 0 0,0 0-1 0 0,0 0 0 0 0,1 0 1 0 0,-1 0-1 0 0,0-1 0 0 0,0 1 1 0 0,1 0-1 0 0,-1 0 1 0 0,0-1-1 0 0,1 1 0 0 0,-1 0 1 0 0,1-1-1 0 0,0 1 1 0 0,0-1-1 0 0,-1 1 0 0 0,1 0 1 0 0,0-1-1 0 0,0 1 1 0 0,0-1-1 0 0,0 1 0 0 0,0-1 1 0 0,1 1-1 0 0,0-2 0 0 0,-1 1-341 0 0,0 1 0 0 0,0 0 0 0 0,0 0 0 0 0,0-1 0 0 0,0 1-1 0 0,0 0 1 0 0,0-1 0 0 0,0 1 0 0 0,0 0 0 0 0,0-1 0 0 0,-1 1-1 0 0,1 0 1 0 0,0 0 0 0 0,-1-1 0 0 0,1 1 0 0 0,-1 0 0 0 0,0 0-1 0 0,1 0 1 0 0,-1 0 0 0 0,0-1 0 0 0,0 1 0 0 0,0 0 0 0 0,-1-1-1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0.098"/>
    </inkml:context>
    <inkml:brush xml:id="br0">
      <inkml:brushProperty name="width" value="0.1" units="cm"/>
      <inkml:brushProperty name="height" value="0.1" units="cm"/>
      <inkml:brushProperty name="color" value="#FF0000"/>
    </inkml:brush>
  </inkml:definitions>
  <inkml:trace contextRef="#ctx0" brushRef="#br0">98 0 4304 0 0,'0'0'9301'0'0,"-3"5"-8247"0"0,-10 19 367 0 0,0 0 0 0 0,1 1 0 0 0,-12 40 0 0 0,16-40-1140 0 0,1 0 0 0 0,2 1 1 0 0,0 0-1 0 0,1 0 0 0 0,2 0 1 0 0,1 0-1 0 0,2 30 0 0 0,0-50-328 0 0,0-1 0 0 0,0 0-1 0 0,1 0 1 0 0,0 0 0 0 0,0 0 0 0 0,0 0-1 0 0,0-1 1 0 0,1 1 0 0 0,0-1-1 0 0,0 1 1 0 0,0-1 0 0 0,0 0-1 0 0,1 0 1 0 0,0-1 0 0 0,0 1-1 0 0,0-1 1 0 0,0 1 0 0 0,0-1 0 0 0,9 4-1 0 0,-9-5-328 0 0,0 0-1 0 0,0 0 1 0 0,1-1-1 0 0,-1 1 1 0 0,1-1-1 0 0,-1 0 1 0 0,1 0-1 0 0,-1-1 1 0 0,1 1-1 0 0,5-1 1 0 0,-7 0-448 0 0,1-1 0 0 0,0 1 0 0 0,0-1 0 0 0,-1 0 0 0 0,1 0 0 0 0,-1 0 0 0 0,1-1 0 0 0,-1 1 0 0 0,1-1 0 0 0,-1 0 0 0 0,0 0 0 0 0,0 0 1 0 0,5-3-1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46.149"/>
    </inkml:context>
    <inkml:brush xml:id="br0">
      <inkml:brushProperty name="width" value="0.05" units="cm"/>
      <inkml:brushProperty name="height" value="0.05" units="cm"/>
    </inkml:brush>
  </inkml:definitions>
  <inkml:trace contextRef="#ctx0" brushRef="#br0">74 54 3432 0 0,'0'0'8780'0'0,"-5"-1"-8262"0"0,2 1-405 0 0,0 0 0 0 0,1 0 0 0 0,-1 0 0 0 0,1 0 0 0 0,-1 0 0 0 0,0 1 0 0 0,1-1 0 0 0,-1 1 0 0 0,1-1 0 0 0,-1 1 0 0 0,1 0 0 0 0,-1 0 0 0 0,1 0 0 0 0,0 1 0 0 0,-1-1 0 0 0,1 1 0 0 0,0-1 0 0 0,0 1 0 0 0,0 0 0 0 0,0-1 0 0 0,0 1 0 0 0,0 0 0 0 0,1 0 0 0 0,-1 0 0 0 0,1 1 0 0 0,-1-1 0 0 0,1 0 0 0 0,0 1 0 0 0,0-1 0 0 0,0 0 0 0 0,0 1 0 0 0,0-1 0 0 0,1 1 0 0 0,-1 0 0 0 0,1-1 0 0 0,-1 4 0 0 0,1-4-73 0 0,0 0 0 0 0,0 0-1 0 0,0 0 1 0 0,1 1 0 0 0,-1-1 0 0 0,1 0 0 0 0,-1 0 0 0 0,1 0 0 0 0,-1 0-1 0 0,1 0 1 0 0,0 0 0 0 0,0 0 0 0 0,0 0 0 0 0,0 0 0 0 0,1 0-1 0 0,-1 0 1 0 0,0-1 0 0 0,1 1 0 0 0,-1 0 0 0 0,1-1 0 0 0,0 1 0 0 0,-1-1-1 0 0,1 0 1 0 0,0 1 0 0 0,0-1 0 0 0,3 1 0 0 0,-2-1-32 0 0,0 0 0 0 0,1 0 0 0 0,-1-1 0 0 0,0 1-1 0 0,1-1 1 0 0,-1 0 0 0 0,0 0 0 0 0,1 0 0 0 0,-1 0 0 0 0,1-1 0 0 0,-1 1 0 0 0,0-1 0 0 0,0 0 0 0 0,1 0 0 0 0,-1 0 0 0 0,0 0 0 0 0,5-4 0 0 0,-5 4-96 0 0,0 0 1 0 0,0-1-1 0 0,0 1 0 0 0,0-1 1 0 0,-1 1-1 0 0,1-1 1 0 0,-1 0-1 0 0,1 0 1 0 0,-1-1-1 0 0,0 1 0 0 0,0 0 1 0 0,0-1-1 0 0,0 0 1 0 0,0 1-1 0 0,0-1 1 0 0,-1 0-1 0 0,1 0 0 0 0,-1 0 1 0 0,0 1-1 0 0,0-2 1 0 0,0 1-1 0 0,0 0 1 0 0,-1 0-1 0 0,1 0 1 0 0,-1 0-1 0 0,0 0 0 0 0,0-4 1 0 0,-1 2 20 0 0,0-1 0 0 0,-1 1 0 0 0,0 0 1 0 0,0 0-1 0 0,0 0 0 0 0,-1 0 0 0 0,1 1 1 0 0,-1-1-1 0 0,-1 0 0 0 0,1 1 0 0 0,0 0 0 0 0,-1 0 1 0 0,0 0-1 0 0,-8-6 0 0 0,12 9 56 0 0,-1 1-1 0 0,0-1 1 0 0,0 1 0 0 0,0-1-1 0 0,1 1 1 0 0,-1 0 0 0 0,0-1-1 0 0,0 1 1 0 0,0 0 0 0 0,0-1-1 0 0,0 1 1 0 0,0 0 0 0 0,0 0-1 0 0,0 0 1 0 0,0 0 0 0 0,0 0-1 0 0,0 0 1 0 0,1 0 0 0 0,-1 0-1 0 0,0 0 1 0 0,0 1 0 0 0,0-1-1 0 0,0 0 1 0 0,0 0 0 0 0,0 1-1 0 0,0-1 1 0 0,0 1 0 0 0,1-1-1 0 0,-1 1 1 0 0,0-1-1 0 0,0 1 1 0 0,1-1 0 0 0,-1 1-1 0 0,0 0 1 0 0,1-1 0 0 0,-1 1-1 0 0,0 0 1 0 0,0 1 0 0 0,-14 23-732 0 0,13-18 786 0 0,-3 9-2292 0 0,5-16 2095 0 0,0 0 0 0 0,0 1 0 0 0,0-1-1 0 0,1 0 1 0 0,-1 0 0 0 0,0 1 0 0 0,0-1 0 0 0,0 0-1 0 0,0 1 1 0 0,0-1 0 0 0,1 0 0 0 0,-1 0 0 0 0,0 1-1 0 0,0-1 1 0 0,1 0 0 0 0,-1 0 0 0 0,0 1-1 0 0,0-1 1 0 0,1 0 0 0 0,-1 0 0 0 0,0 0 0 0 0,1 0-1 0 0,-1 0 1 0 0,0 1 0 0 0,1-1 0 0 0,-1 0 0 0 0,0 0-1 0 0,1 0 1 0 0,-1 0 0 0 0,0 0 0 0 0,1 0-1 0 0,-1 0 1 0 0,0 0 0 0 0,1 0 0 0 0,-1 0 0 0 0,0 0-1 0 0,0 0 1 0 0,1 0 0 0 0,-1 0 0 0 0,0-1 0 0 0,1 1-1 0 0,-1 0 1 0 0,0 0 0 0 0,1-1 0 0 0,3 0-2696 0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47.813"/>
    </inkml:context>
    <inkml:brush xml:id="br0">
      <inkml:brushProperty name="width" value="0.05" units="cm"/>
      <inkml:brushProperty name="height" value="0.05" units="cm"/>
    </inkml:brush>
  </inkml:definitions>
  <inkml:trace contextRef="#ctx0" brushRef="#br0">14 58 2884 0 0,'0'0'10055'0'0,"-5"4"-6953"0"0,1 19-1740 0 0,3-20-1350 0 0,0-1 1 0 0,0 0-1 0 0,1 1 1 0 0,-1 0-1 0 0,1-1 1 0 0,0 1-1 0 0,0-1 1 0 0,0 1-1 0 0,0-1 1 0 0,0 5-1 0 0,1-6-23 0 0,0-1 0 0 0,0 1-1 0 0,-1 0 1 0 0,1 0 0 0 0,0-1-1 0 0,0 1 1 0 0,0 0 0 0 0,0-1-1 0 0,0 1 1 0 0,0-1 0 0 0,0 1 0 0 0,0-1-1 0 0,0 1 1 0 0,0-1 0 0 0,0 0-1 0 0,0 1 1 0 0,0-1 0 0 0,0 0-1 0 0,0 0 1 0 0,0 0 0 0 0,1 0-1 0 0,-1 0 1 0 0,0 0 0 0 0,0 0-1 0 0,0 0 1 0 0,0-1 0 0 0,0 1 0 0 0,0 0-1 0 0,0-1 1 0 0,0 1 0 0 0,2-1-1 0 0,5-2-197 0 0,0 0 0 0 0,0-1 0 0 0,0 0 0 0 0,-1 0-1 0 0,0-1 1 0 0,0 0 0 0 0,0 0 0 0 0,0 0 0 0 0,-1-1-1 0 0,0 0 1 0 0,0 0 0 0 0,0-1 0 0 0,-1 1 0 0 0,0-1-1 0 0,7-14 1 0 0,-10 19 146 0 0,0-1 0 0 0,0 1-1 0 0,0 0 1 0 0,1 0-1 0 0,-1 0 1 0 0,1 0 0 0 0,-1 1-1 0 0,1-1 1 0 0,4-1 0 0 0,-6 2 19 0 0,0 0 1 0 0,0 1 0 0 0,1-1-1 0 0,-1 0 1 0 0,1 1 0 0 0,-1 0-1 0 0,0-1 1 0 0,1 1 0 0 0,-1 0-1 0 0,1 0 1 0 0,-1-1 0 0 0,1 1-1 0 0,-1 0 1 0 0,1 0 0 0 0,-1 1-1 0 0,1-1 1 0 0,-1 0 0 0 0,1 0-1 0 0,-1 1 1 0 0,0-1 0 0 0,1 1-1 0 0,-1-1 1 0 0,2 2 0 0 0,0 1 94 0 0,0 1 1 0 0,-1-1 0 0 0,1 1 0 0 0,-1 0-1 0 0,0 0 1 0 0,0 0 0 0 0,-1 0-1 0 0,1 0 1 0 0,-1 0 0 0 0,0 0 0 0 0,1 6-1 0 0,5 51 2070 0 0,-8-60-2080 0 0,1 0 0 0 0,-1-1 1 0 0,0 1-1 0 0,1 0 0 0 0,-1-1 0 0 0,0 1 0 0 0,0-1 0 0 0,1 1 0 0 0,-1-1 0 0 0,0 1 0 0 0,0-1 0 0 0,0 0 0 0 0,0 1 0 0 0,0-1 0 0 0,0 0 0 0 0,0 0 0 0 0,1 0 0 0 0,-1 0 1 0 0,0 0-1 0 0,0 0 0 0 0,0 0 0 0 0,0 0 0 0 0,-1 0 0 0 0,-29 0 187 0 0,28 0-155 0 0,-7-1-6 0 0,0-1 0 0 0,0 0 0 0 0,0 0 0 0 0,0-1 0 0 0,1 0-1 0 0,-1-1 1 0 0,1 0 0 0 0,0 0 0 0 0,-16-11 0 0 0,23 13-45 0 0,1 1-49 0 0,-1 0-1 0 0,1 0 1 0 0,-1 0-1 0 0,1 0 1 0 0,-1 0-1 0 0,1-1 1 0 0,0 1-1 0 0,0 0 1 0 0,0-1-1 0 0,0 1 1 0 0,0-1-1 0 0,0 1 1 0 0,0-1-1 0 0,0 0 0 0 0,1 1 1 0 0,-1-1-1 0 0,1 0 1 0 0,-1 0-1 0 0,0-2 1 0 0,-4 1-780 0 0,-6 10 784 0 0,-6 7 352 0 0,3 4-654 0 0,31-23-8529 0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7.584"/>
    </inkml:context>
    <inkml:brush xml:id="br0">
      <inkml:brushProperty name="width" value="0.05" units="cm"/>
      <inkml:brushProperty name="height" value="0.05" units="cm"/>
    </inkml:brush>
  </inkml:definitions>
  <inkml:trace contextRef="#ctx0" brushRef="#br0">61 140 1172 0 0,'0'0'8434'0'0,"-9"0"-5083"0"0,3 12-2307 0 0,1 0 0 0 0,0 0 0 0 0,1 0 0 0 0,-5 25 0 0 0,5-21-441 0 0,0-1 0 0 0,-11 27 0 0 0,22-61-788 0 0,-1 0 1 0 0,7-37-1 0 0,11-42-370 0 0,-21 89 576 0 0,0 0-1 0 0,1 0 1 0 0,0 0 0 0 0,1 0 0 0 0,0 1 0 0 0,0 0-1 0 0,12-14 1 0 0,-16 20-14 0 0,1 0 0 0 0,0 0 0 0 0,-1 1 0 0 0,1-1 0 0 0,0 1-1 0 0,0-1 1 0 0,0 1 0 0 0,0-1 0 0 0,1 1 0 0 0,-1 0 0 0 0,0 0 0 0 0,1 0 0 0 0,-1 0 0 0 0,0 1-1 0 0,1-1 1 0 0,-1 1 0 0 0,1-1 0 0 0,-1 1 0 0 0,1 0 0 0 0,-1 0 0 0 0,3 0 0 0 0,-1 1 25 0 0,-1 0 1 0 0,1 0-1 0 0,-1 1 0 0 0,0-1 1 0 0,1 1-1 0 0,-1-1 1 0 0,0 1-1 0 0,0 0 1 0 0,0 0-1 0 0,0 1 1 0 0,-1-1-1 0 0,6 6 1 0 0,1 2 79 0 0,-1 1 0 0 0,0 1 1 0 0,0-1-1 0 0,-1 2 0 0 0,-1-1 1 0 0,7 18-1 0 0,-7-15 44 0 0,0 1 0 0 0,-2 0 1 0 0,0 0-1 0 0,0 0 0 0 0,-2 1 0 0 0,2 27 0 0 0,-4-43-167 0 0,18-2-2378 0 0,4 0-1363 0 0,-12-1-3802 0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8.230"/>
    </inkml:context>
    <inkml:brush xml:id="br0">
      <inkml:brushProperty name="width" value="0.05" units="cm"/>
      <inkml:brushProperty name="height" value="0.05" units="cm"/>
    </inkml:brush>
  </inkml:definitions>
  <inkml:trace contextRef="#ctx0" brushRef="#br0">39 17 5396 0 0,'0'0'9398'0'0,"-13"-17"-7868"0"0,9 26-1075 0 0,0 0 0 0 0,0 0 0 0 0,1 0 0 0 0,1 0 0 0 0,0 0 0 0 0,0 0-1 0 0,-1 18 1 0 0,1 73 1153 0 0,3-64-1502 0 0,-1-33-144 0 0,1 1 0 0 0,0 0 0 0 0,0 0 0 0 0,0-1 0 0 0,0 1 0 0 0,1 0-1 0 0,-1-1 1 0 0,1 0 0 0 0,0 1 0 0 0,0-1 0 0 0,0 0 0 0 0,5 6 0 0 0,-6-8-91 0 0,0 1 1 0 0,0-1-1 0 0,0 0 1 0 0,1 0-1 0 0,-1 0 1 0 0,0 1-1 0 0,0-1 1 0 0,1 0 0 0 0,-1-1-1 0 0,1 1 1 0 0,-1 0-1 0 0,0 0 1 0 0,1 0-1 0 0,0-1 1 0 0,-1 1-1 0 0,1-1 1 0 0,-1 0-1 0 0,1 1 1 0 0,0-1-1 0 0,-1 0 1 0 0,1 0 0 0 0,0 0-1 0 0,-1 0 1 0 0,1 0-1 0 0,0 0 1 0 0,-1 0-1 0 0,1-1 1 0 0,0 1-1 0 0,-1 0 1 0 0,1-1-1 0 0,2-1 1 0 0,5-8-6390 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8.973"/>
    </inkml:context>
    <inkml:brush xml:id="br0">
      <inkml:brushProperty name="width" value="0.05" units="cm"/>
      <inkml:brushProperty name="height" value="0.05" units="cm"/>
    </inkml:brush>
  </inkml:definitions>
  <inkml:trace contextRef="#ctx0" brushRef="#br0">4 114 5857 0 0,'0'0'6197'0'0,"0"4"-5234"0"0,-4 115 6642 0 0,5-125-7542 0 0,0 1 0 0 0,0 0 0 0 0,0-1 0 0 0,1 1 0 0 0,0 0 0 0 0,4-9 1 0 0,6-17-188 0 0,-4-12-130 0 0,-6 30 178 0 0,1-1 1 0 0,0 0-1 0 0,1 1 1 0 0,0-1-1 0 0,11-21 1 0 0,-15 34 68 0 0,0 0 1 0 0,0 1 0 0 0,1-1-1 0 0,-1 0 1 0 0,0 1 0 0 0,1-1-1 0 0,-1 0 1 0 0,0 1 0 0 0,1-1-1 0 0,-1 1 1 0 0,1-1 0 0 0,-1 1 0 0 0,1-1-1 0 0,-1 1 1 0 0,1-1 0 0 0,-1 1-1 0 0,1-1 1 0 0,-1 1 0 0 0,1 0-1 0 0,0-1 1 0 0,-1 1 0 0 0,1 0-1 0 0,0 0 1 0 0,-1-1 0 0 0,1 1 0 0 0,0 0-1 0 0,-1 0 1 0 0,1 0 0 0 0,0 0-1 0 0,-1 0 1 0 0,1 0 0 0 0,0 0-1 0 0,-1 0 1 0 0,1 0 0 0 0,0 0-1 0 0,1 1 1 0 0,-1 0-2 0 0,1 1 0 0 0,0-1 0 0 0,-1 1 0 0 0,1 0 0 0 0,-1-1 0 0 0,0 1 0 0 0,1 0 0 0 0,-1 0 0 0 0,0 0 0 0 0,0 0-1 0 0,1 4 1 0 0,17 61 3 0 0,-9-13 150 0 0,-5-32 224 0 0,-1 1 1 0 0,2 40 0 0 0,-6-61-363 0 0,0 0-1 0 0,0-1 0 0 0,0 1 1 0 0,-1-1-1 0 0,1 1 1 0 0,0-1-1 0 0,0 1 1 0 0,-1-1-1 0 0,1 1 0 0 0,-1-1 1 0 0,0 1-1 0 0,1-1 1 0 0,-1 0-1 0 0,0 1 0 0 0,0-1 1 0 0,0 0-1 0 0,0 1 1 0 0,0-1-1 0 0,0 0 0 0 0,0 0 1 0 0,0 0-1 0 0,0 0 1 0 0,-1 0-1 0 0,1 0 0 0 0,0-1 1 0 0,-1 1-1 0 0,1 0 1 0 0,-1 0-1 0 0,1-1 0 0 0,-3 1 1 0 0,-5 1-113 0 0,0-1 0 0 0,0 0-1 0 0,0 0 1 0 0,-16-2 0 0 0,19 1-236 0 0,-1 0 0 0 0,0 0 0 0 0,0 0-1 0 0,0 1 1 0 0,1 0 0 0 0,-11 2 0 0 0,32 0-11523 0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6:59.618"/>
    </inkml:context>
    <inkml:brush xml:id="br0">
      <inkml:brushProperty name="width" value="0.05" units="cm"/>
      <inkml:brushProperty name="height" value="0.05" units="cm"/>
    </inkml:brush>
  </inkml:definitions>
  <inkml:trace contextRef="#ctx0" brushRef="#br0">0 4 732 0 0,'0'0'12670'0'0,"1"-3"-10533"0"0,5 9-1946 0 0,0 1 0 0 0,-1-1 1 0 0,0 1-1 0 0,0 1 0 0 0,0-1 1 0 0,-1 1-1 0 0,0 0 0 0 0,0 0 1 0 0,-1 0-1 0 0,0 0 0 0 0,-1 0 1 0 0,0 1-1 0 0,0-1 0 0 0,0 11 1 0 0,2 22 536 0 0,-2 72-1 0 0,-2-75-349 0 0,0-28-201 0 0,-1 1-1 0 0,0-1 1 0 0,0 1 0 0 0,-1-1 0 0 0,0 1-1 0 0,-1-1 1 0 0,0 0 0 0 0,-1 0 0 0 0,-8 16-1 0 0,11-25-349 0 0,0 0-1 0 0,0-1 1 0 0,0 1-1 0 0,0-1 1 0 0,0 1-1 0 0,0-1 1 0 0,1 1-1 0 0,-1-1 1 0 0,0 1 0 0 0,0-1-1 0 0,0 0 1 0 0,0 0-1 0 0,0 0 1 0 0,0 1-1 0 0,-1-1 1 0 0,1 0-1 0 0,0 0 1 0 0,0 0-1 0 0,0-1 1 0 0,0 1-1 0 0,0 0 1 0 0,0 0-1 0 0,-1-1 1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6.077"/>
    </inkml:context>
    <inkml:brush xml:id="br0">
      <inkml:brushProperty name="width" value="0.05" units="cm"/>
      <inkml:brushProperty name="height" value="0.05" units="cm"/>
    </inkml:brush>
  </inkml:definitions>
  <inkml:trace contextRef="#ctx0" brushRef="#br0">1 139 3472 0 0,'0'0'7463'0'0,"0"50"-2715"0"0,4 159 975 0 0,-4-262-6532 0 0,-2-18 131 0 0,4 0-1 0 0,16-100 1 0 0,-18 169 671 0 0,0 1 0 0 0,0 0 1 0 0,0-1-1 0 0,0 1 0 0 0,1 0 1 0 0,-1-1-1 0 0,0 1 0 0 0,1 0 0 0 0,-1 0 1 0 0,1-1-1 0 0,0 1 0 0 0,-1 0 1 0 0,1 0-1 0 0,0 0 0 0 0,0 0 1 0 0,-1 0-1 0 0,1 0 0 0 0,0 0 0 0 0,0 0 1 0 0,0 0-1 0 0,0 0 0 0 0,0 0 1 0 0,1 1-1 0 0,-1-1 0 0 0,0 0 1 0 0,0 1-1 0 0,0-1 0 0 0,1 1 0 0 0,1-1 1 0 0,0 1 18 0 0,0 0 0 0 0,-1 1 0 0 0,1 0 0 0 0,0-1 0 0 0,-1 1 1 0 0,1 0-1 0 0,-1 0 0 0 0,1 0 0 0 0,-1 0 0 0 0,1 1 0 0 0,-1-1 0 0 0,0 1 0 0 0,4 3 0 0 0,4 3 27 0 0,0 2 0 0 0,0 0-1 0 0,-1 0 1 0 0,-1 0-1 0 0,10 15 1 0 0,-11-13-63 0 0,0 1 0 0 0,-1 0 1 0 0,-1 1-1 0 0,0-1 0 0 0,0 1 1 0 0,-1 1-1 0 0,-1-1 0 0 0,-1 0 1 0 0,2 26-1 0 0,-5-36 133 0 0,0 1 1 0 0,0-1-1 0 0,0 0 1 0 0,-1 0-1 0 0,1 0 0 0 0,-1 0 1 0 0,0 0-1 0 0,0 0 1 0 0,-1 0-1 0 0,1-1 0 0 0,-1 1 1 0 0,0-1-1 0 0,0 1 1 0 0,0-1-1 0 0,-5 4 0 0 0,-56 43 180 0 0,62-48-317 0 0,-30 15 245 0 0,31-16-223 0 0,0-1-1 0 0,0 1 1 0 0,0-1 0 0 0,-1 1 0 0 0,1-1 0 0 0,0 1 0 0 0,-1-1 0 0 0,1 1 0 0 0,0-1 0 0 0,-1 0 0 0 0,1 0 0 0 0,0 0 0 0 0,-1 0 0 0 0,1 0 0 0 0,0 0 0 0 0,-1 0 0 0 0,1 0 0 0 0,0-1-1 0 0,-1 1 1 0 0,1 0 0 0 0,0-1 0 0 0,-3 0 0 0 0,4 0-124 0 0,0 1 1 0 0,-1-1-1 0 0,1 1 0 0 0,0-1 1 0 0,0 1-1 0 0,-1-1 0 0 0,1 1 0 0 0,0-1 1 0 0,0 0-1 0 0,0 1 0 0 0,0-1 0 0 0,-1 1 1 0 0,1-1-1 0 0,0 0 0 0 0,0 1 0 0 0,0-1 1 0 0,0 1-1 0 0,1-1 0 0 0,-1 1 0 0 0,0-1 1 0 0,0 0-1 0 0,0 1 0 0 0,0-1 0 0 0,1 1 1 0 0,-1-1-1 0 0,0 1 0 0 0,0-1 0 0 0,1 1 1 0 0,-1-1-1 0 0,0 1 0 0 0,1-1 0 0 0,0 0 1 0 0,10-5-7968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6.874"/>
    </inkml:context>
    <inkml:brush xml:id="br0">
      <inkml:brushProperty name="width" value="0.05" units="cm"/>
      <inkml:brushProperty name="height" value="0.05" units="cm"/>
    </inkml:brush>
  </inkml:definitions>
  <inkml:trace contextRef="#ctx0" brushRef="#br0">28 1 4232 0 0,'0'0'9080'0'0,"-5"7"-8224"0"0,0 6-448 0 0,1-1 0 0 0,1 1 0 0 0,-1 0 0 0 0,2 0 0 0 0,0 0 0 0 0,0 0 0 0 0,2 0 0 0 0,-1 0 0 0 0,2 1 0 0 0,0-1 0 0 0,0 0-1 0 0,1 0 1 0 0,1 0 0 0 0,0 0 0 0 0,1 0 0 0 0,5 12 0 0 0,-8-22-444 0 0,0-1-1 0 0,0 1 1 0 0,0-1-1 0 0,0 1 0 0 0,1-1 1 0 0,-1 0-1 0 0,1 1 1 0 0,-1-1-1 0 0,1 0 1 0 0,0 0-1 0 0,0 0 0 0 0,0 0 1 0 0,0 0-1 0 0,0-1 1 0 0,0 1-1 0 0,1-1 1 0 0,-1 1-1 0 0,1-1 0 0 0,-1 0 1 0 0,1 0-1 0 0,-1 0 1 0 0,1 0-1 0 0,-1 0 1 0 0,1-1-1 0 0,0 1 1 0 0,0-1-1 0 0,-1 0 0 0 0,1 1 1 0 0,0-1-1 0 0,0-1 1 0 0,-1 1-1 0 0,1 0 1 0 0,0-1-1 0 0,3 0 0 0 0,-3 0-88 0 0,1-1 0 0 0,-1 1 1 0 0,0-1-1 0 0,0 1 0 0 0,0-1 0 0 0,-1 0 0 0 0,1 0 0 0 0,0-1 0 0 0,-1 1 0 0 0,1 0 0 0 0,-1-1 0 0 0,0 1 0 0 0,0-1 0 0 0,0 0 0 0 0,0 0 0 0 0,0 0 0 0 0,0 0 0 0 0,-1 0 0 0 0,0 0 0 0 0,1 0 0 0 0,-1-1 0 0 0,0 1 0 0 0,-1 0 0 0 0,1-1 0 0 0,-1 1 0 0 0,1-7 1 0 0,-1 6 48 0 0,0 1 1 0 0,-1-1 0 0 0,1 1-1 0 0,-1 0 1 0 0,1-1 0 0 0,-1 1 0 0 0,0-1-1 0 0,-1 1 1 0 0,1 0 0 0 0,0 0-1 0 0,-1 0 1 0 0,0 0 0 0 0,0 0 0 0 0,0 0-1 0 0,0 0 1 0 0,0 0 0 0 0,0 1-1 0 0,-4-4 1 0 0,4 5 135 0 0,0 0-1 0 0,0 0 1 0 0,0 0-1 0 0,0 0 0 0 0,0 0 1 0 0,0 0-1 0 0,0 0 1 0 0,0 1-1 0 0,0-1 1 0 0,0 1-1 0 0,-1 0 1 0 0,1-1-1 0 0,0 1 1 0 0,0 0-1 0 0,-1 0 1 0 0,1 1-1 0 0,0-1 1 0 0,0 0-1 0 0,0 1 1 0 0,-1-1-1 0 0,1 1 1 0 0,0 0-1 0 0,0-1 1 0 0,0 1-1 0 0,0 0 0 0 0,0 0 1 0 0,0 1-1 0 0,0-1 1 0 0,1 0-1 0 0,-3 3 1 0 0,0 1 31 0 0,0 0 0 0 0,0 1 0 0 0,0 0 0 0 0,1 0 0 0 0,0 0 0 0 0,0 0 0 0 0,1 0 1 0 0,0 0-1 0 0,0 1 0 0 0,0-1 0 0 0,1 1 0 0 0,0 0 0 0 0,0-1 0 0 0,1 1 0 0 0,0 0 0 0 0,0-1 0 0 0,1 9 0 0 0,-1-14-190 0 0,1 0-1 0 0,-1 0 1 0 0,0 1-1 0 0,1-1 0 0 0,-1 0 1 0 0,0 0-1 0 0,1 0 1 0 0,-1-1-1 0 0,1 1 0 0 0,0 0 1 0 0,-1 0-1 0 0,1 0 1 0 0,0 0-1 0 0,-1 0 0 0 0,1-1 1 0 0,0 1-1 0 0,0 0 1 0 0,0-1-1 0 0,0 1 0 0 0,0 0 1 0 0,-1-1-1 0 0,1 1 1 0 0,0-1-1 0 0,0 0 0 0 0,0 1 1 0 0,1-1-1 0 0,-1 0 1 0 0,0 0-1 0 0,0 1 0 0 0,0-1 1 0 0,1 0-1 0 0,21-6-9678 0 0,-15 3 4241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8.242"/>
    </inkml:context>
    <inkml:brush xml:id="br0">
      <inkml:brushProperty name="width" value="0.05" units="cm"/>
      <inkml:brushProperty name="height" value="0.05" units="cm"/>
    </inkml:brush>
  </inkml:definitions>
  <inkml:trace contextRef="#ctx0" brushRef="#br0">143 246 4000 0 0,'0'0'12111'0'0,"-30"8"-9826"0"0,21-3-2065 0 0,-1 1 0 0 0,1 0 1 0 0,0 0-1 0 0,1 1 1 0 0,0 0-1 0 0,0 0 0 0 0,0 1 1 0 0,1 0-1 0 0,0 1 0 0 0,1 0 1 0 0,0 0-1 0 0,-6 10 1 0 0,12-18-233 0 0,-1-1 1 0 0,0 1-1 0 0,1 0 1 0 0,-1-1-1 0 0,1 1 1 0 0,0 0-1 0 0,-1 0 1 0 0,1-1-1 0 0,0 1 1 0 0,-1 0-1 0 0,1 0 1 0 0,0 0-1 0 0,0-1 1 0 0,0 1-1 0 0,-1 0 1 0 0,1 0-1 0 0,0 0 1 0 0,0 0-1 0 0,0-1 1 0 0,0 1-1 0 0,1 0 1 0 0,-1 0-1 0 0,0 0 1 0 0,0 0 0 0 0,0-1-1 0 0,1 1 1 0 0,-1 0-1 0 0,0 0 1 0 0,1-1-1 0 0,-1 1 1 0 0,1 0-1 0 0,-1-1 1 0 0,1 1-1 0 0,-1 0 1 0 0,1-1-1 0 0,-1 1 1 0 0,1 0-1 0 0,0-1 1 0 0,-1 1-1 0 0,1-1 1 0 0,0 1-1 0 0,-1-1 1 0 0,1 0-1 0 0,0 1 1 0 0,0-1-1 0 0,0 0 1 0 0,-1 0-1 0 0,1 1 1 0 0,0-1-1 0 0,0 0 1 0 0,0 0-1 0 0,0 0 1 0 0,-1 0-1 0 0,1 0 1 0 0,0 0 0 0 0,0 0-1 0 0,0 0 1 0 0,0 0-1 0 0,1-1 1 0 0,4 1-50 0 0,1 0 1 0 0,-1-1 0 0 0,1 0-1 0 0,0 0 1 0 0,-1 0 0 0 0,7-3-1 0 0,-4 0-186 0 0,0-1-1 0 0,0 1 1 0 0,-1-2-1 0 0,0 1 1 0 0,0-1-1 0 0,0-1 1 0 0,-1 1 0 0 0,1-1-1 0 0,-2-1 1 0 0,1 1-1 0 0,-1-1 1 0 0,0 0-1 0 0,-1 0 1 0 0,8-15-1 0 0,-7 8 107 0 0,0 1 1 0 0,-1-1-1 0 0,-1 0 0 0 0,0-1 0 0 0,-1 1 0 0 0,0-1 0 0 0,-2 1 0 0 0,1-23 0 0 0,-11-74 1594 0 0,9 112-1017 0 0,-1 4-290 0 0,0 1 0 0 0,1 0 0 0 0,-1-1 0 0 0,1 1 0 0 0,0 0 0 0 0,0 0 0 0 0,2 8 0 0 0,-1 5 511 0 0,-1 294 2279 0 0,0-313-2978 0 0,0 1 0 0 0,1 0 0 0 0,-1 0 0 0 0,0 0 0 0 0,0-1 0 0 0,0 1 0 0 0,0 0 0 0 0,1 0 0 0 0,-1 0 0 0 0,0-1 0 0 0,0 1 1 0 0,0 0-1 0 0,1 0 0 0 0,-1 0 0 0 0,0 0 0 0 0,0-1 0 0 0,1 1 0 0 0,-1 0 0 0 0,0 0 0 0 0,0 0 0 0 0,1 0 0 0 0,-1 0 0 0 0,0 0 0 0 0,0 0 0 0 0,1 0 0 0 0,-1 0 0 0 0,0 0 0 0 0,1 0 0 0 0,-1 0 0 0 0,0 0 0 0 0,0 0 0 0 0,1 0 0 0 0,-1 0 0 0 0,0 0 0 0 0,0 0 0 0 0,1 0 0 0 0,-1 1 0 0 0,0-1 0 0 0,0 0 0 0 0,1 0 0 0 0,-1 0 0 0 0,0 0 0 0 0,0 1 0 0 0,0-1 0 0 0,1 0 0 0 0,-1 0 0 0 0,0 0 0 0 0,0 1 0 0 0,0-1 0 0 0,0 0 0 0 0,0 0 0 0 0,1 1 0 0 0,-1-1 0 0 0,0 0 0 0 0,0 0 0 0 0,0 1 0 0 0,0-1 0 0 0,0 0 0 0 0,0 0 0 0 0,0 1 0 0 0,0-1 0 0 0,0 0 0 0 0,0 0 0 0 0,0 1 0 0 0,0-1 0 0 0,0 0 0 0 0,0 1 0 0 0,13-20-8326 0 0,-12 10 2332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09.046"/>
    </inkml:context>
    <inkml:brush xml:id="br0">
      <inkml:brushProperty name="width" value="0.05" units="cm"/>
      <inkml:brushProperty name="height" value="0.05" units="cm"/>
    </inkml:brush>
  </inkml:definitions>
  <inkml:trace contextRef="#ctx0" brushRef="#br0">13 201 588 0 0,'0'0'11954'0'0,"0"5"-10707"0"0,-13 153 5519 0 0,30-192-5377 0 0,-7 5-1621 0 0,-1-1 1 0 0,-2 0-1 0 0,0 0 1 0 0,-3-1-1 0 0,2-51 1 0 0,-1-4 469 0 0,-5 86-245 0 0,0-1-1 0 0,-1 1 0 0 0,1-1 1 0 0,0 1-1 0 0,0 0 0 0 0,0-1 1 0 0,0 1-1 0 0,0 0 0 0 0,0-1 0 0 0,0 1 1 0 0,0 0-1 0 0,0-1 0 0 0,1 1 1 0 0,-1 0-1 0 0,0-1 0 0 0,0 1 1 0 0,0 0-1 0 0,0-1 0 0 0,0 1 1 0 0,0 0-1 0 0,1-1 0 0 0,-1 1 1 0 0,0 0-1 0 0,0 0 0 0 0,1-1 1 0 0,-1 1-1 0 0,0 0 0 0 0,0 0 1 0 0,1-1-1 0 0,-1 1 0 0 0,0 0 1 0 0,0 0-1 0 0,1 0 0 0 0,-1 0 1 0 0,0-1-1 0 0,1 1 0 0 0,-1 0 1 0 0,0 0-1 0 0,1 0 0 0 0,-1 0 1 0 0,0 0-1 0 0,1 0 0 0 0,-1 0 1 0 0,1 0-1 0 0,18 11-53 0 0,14 21-270 0 0,-19-15 208 0 0,-1 0 1 0 0,-1 1-1 0 0,-1 0 1 0 0,0 1-1 0 0,-2 0 1 0 0,15 39-1 0 0,-23-52 162 0 0,1-1-1 0 0,-1 1 1 0 0,0 1-1 0 0,0-1 0 0 0,-1 0 1 0 0,1 0-1 0 0,-1 0 1 0 0,-1 0-1 0 0,1 0 0 0 0,-1 0 1 0 0,0 0-1 0 0,-1 0 1 0 0,1 0-1 0 0,-1 0 1 0 0,0 0-1 0 0,-1-1 0 0 0,-3 8 1 0 0,3-9 23 0 0,0 0 0 0 0,0 0 0 0 0,0-1 1 0 0,0 1-1 0 0,-1-1 0 0 0,0 0 0 0 0,1 0 0 0 0,-1 0 0 0 0,-1 0 1 0 0,1-1-1 0 0,0 1 0 0 0,0-1 0 0 0,-1 0 0 0 0,0 0 1 0 0,1-1-1 0 0,-1 0 0 0 0,0 1 0 0 0,1-2 0 0 0,-1 1 1 0 0,0 0-1 0 0,-10-1 0 0 0,-40 3-1979 0 0,34 3-7950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1.033"/>
    </inkml:context>
    <inkml:brush xml:id="br0">
      <inkml:brushProperty name="width" value="0.1" units="cm"/>
      <inkml:brushProperty name="height" value="0.1" units="cm"/>
      <inkml:brushProperty name="color" value="#FF0000"/>
    </inkml:brush>
  </inkml:definitions>
  <inkml:trace contextRef="#ctx0" brushRef="#br0">226 296 940 0 0,'0'0'14842'0'0,"-4"-1"-14230"0"0,-7 0-398 0 0,0 0 0 0 0,0 0 1 0 0,0 1-1 0 0,0 1 0 0 0,1 0 0 0 0,-1 0 0 0 0,0 1 0 0 0,1 1 0 0 0,-1 0 1 0 0,1 0-1 0 0,0 1 0 0 0,-17 8 0 0 0,22-10-197 0 0,1 0 0 0 0,0 0 0 0 0,0 1 1 0 0,0-1-1 0 0,1 1 0 0 0,-1-1 0 0 0,1 1 0 0 0,-1 1 0 0 0,1-1 1 0 0,0 0-1 0 0,0 1 0 0 0,0-1 0 0 0,1 1 0 0 0,-1 0 1 0 0,1 0-1 0 0,0 0 0 0 0,0 0 0 0 0,1 0 0 0 0,-1 1 0 0 0,1-1 1 0 0,0 0-1 0 0,0 1 0 0 0,0-1 0 0 0,0 1 0 0 0,1-1 0 0 0,0 1 1 0 0,0 0-1 0 0,0-1 0 0 0,1 1 0 0 0,-1-1 0 0 0,1 1 0 0 0,0-1 1 0 0,2 7-1 0 0,-2-8-64 0 0,1-1-1 0 0,-1 1 1 0 0,0-1 0 0 0,0 1 0 0 0,1-1 0 0 0,0 1 0 0 0,-1-1 0 0 0,1 0-1 0 0,0 0 1 0 0,0 0 0 0 0,0 0 0 0 0,0 0 0 0 0,1 0 0 0 0,-1-1-1 0 0,1 1 1 0 0,-1-1 0 0 0,1 1 0 0 0,-1-1 0 0 0,1 0 0 0 0,-1 0-1 0 0,1 0 1 0 0,0-1 0 0 0,0 1 0 0 0,0 0 0 0 0,-1-1 0 0 0,1 0 0 0 0,0 0-1 0 0,0 0 1 0 0,0 0 0 0 0,0 0 0 0 0,-1-1 0 0 0,1 1 0 0 0,0-1-1 0 0,0 1 1 0 0,0-1 0 0 0,4-2 0 0 0,6-2-177 0 0,0 0 0 0 0,-1-1 0 0 0,0 0 1 0 0,0 0-1 0 0,-1-2 0 0 0,14-10 0 0 0,-12 9 173 0 0,0-1-1 0 0,0-1 1 0 0,-2 0-1 0 0,1-1 1 0 0,-1 0 0 0 0,-1-1-1 0 0,0 0 1 0 0,-1-1-1 0 0,-1 0 1 0 0,0 0 0 0 0,0 0-1 0 0,-2-1 1 0 0,0 0-1 0 0,0-1 1 0 0,2-16-1 0 0,-1-3-133 0 0,6-56-362 0 0,-12 85 715 0 0,-1-1-1 0 0,0 1 1 0 0,-1-1-1 0 0,1 1 1 0 0,-1-1-1 0 0,-1 1 1 0 0,1-1-1 0 0,-1 1 1 0 0,0 0-1 0 0,0 0 1 0 0,-4-7 0 0 0,6 13-123 0 0,0 0 1 0 0,0-1 0 0 0,-1 1 0 0 0,1 0 0 0 0,0-1-1 0 0,0 1 1 0 0,0 0 0 0 0,0-1 0 0 0,-1 1 0 0 0,1 0-1 0 0,0 0 1 0 0,0-1 0 0 0,-1 1 0 0 0,1 0 0 0 0,0 0-1 0 0,-1-1 1 0 0,1 1 0 0 0,0 0 0 0 0,0 0 0 0 0,-1 0-1 0 0,1 0 1 0 0,-1-1 0 0 0,1 1 0 0 0,0 0 0 0 0,-1 0-1 0 0,1 0 1 0 0,0 0 0 0 0,-1 0 0 0 0,1 0 0 0 0,0 0-1 0 0,-1 0 1 0 0,1 0 0 0 0,0 0 0 0 0,-1 0 0 0 0,1 0-1 0 0,-1 0 1 0 0,1 1 0 0 0,0-1 0 0 0,-1 0 0 0 0,-11 15 422 0 0,-1 25-78 0 0,4 276 564 0 0,9-238-1451 0 0,0-70 413 0 0,1-1 1 0 0,0 0-1 0 0,0 0 1 0 0,0 1 0 0 0,4 9-1 0 0,-4-16-88 0 0,-1 0 0 0 0,0 1 0 0 0,1-1 0 0 0,0 0-1 0 0,-1 0 1 0 0,1 0 0 0 0,0 0 0 0 0,-1 0-1 0 0,1 0 1 0 0,0 0 0 0 0,0 0 0 0 0,0 0 0 0 0,0-1-1 0 0,0 1 1 0 0,0 0 0 0 0,1 0 0 0 0,-1 0-173 0 0,0-1 0 0 0,0 0 0 0 0,0 0 0 0 0,0 0 1 0 0,0 0-1 0 0,0 0 0 0 0,0 0 0 0 0,0-1 0 0 0,0 1 0 0 0,0 0 1 0 0,0 0-1 0 0,0-1 0 0 0,0 1 0 0 0,-1 0 0 0 0,1-1 0 0 0,0 1 1 0 0,0-1-1 0 0,0 1 0 0 0,4-6-1724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3.106"/>
    </inkml:context>
    <inkml:brush xml:id="br0">
      <inkml:brushProperty name="width" value="0.05" units="cm"/>
      <inkml:brushProperty name="height" value="0.05" units="cm"/>
    </inkml:brush>
  </inkml:definitions>
  <inkml:trace contextRef="#ctx0" brushRef="#br0">34 32 3132 0 0,'0'0'8922'0'0,"-1"-4"-8521"0"0,1 3-274 0 0,0-1-50 0 0,0 1 1 0 0,0-1-1 0 0,0 1 1 0 0,0-1-1 0 0,0 1 0 0 0,0-1 1 0 0,-1 1-1 0 0,1-1 0 0 0,-1 1 1 0 0,1-1-1 0 0,-1 1 0 0 0,1 0 1 0 0,-1-1-1 0 0,0 1 1 0 0,1 0-1 0 0,-3-2 1528 0 0,-13 25-1436 0 0,14-15 68 0 0,0 1 0 0 0,0-1 0 0 0,1 0 0 0 0,0 1-1 0 0,1-1 1 0 0,-1 0 0 0 0,1 1 0 0 0,1-1 0 0 0,0 8 0 0 0,0 11 762 0 0,-1 43 323 0 0,-2-4-140 0 0,10 89 0 0 0,-6-136-1129 0 0,1 0 0 0 0,1 0 0 0 0,0 0 0 0 0,2-1 0 0 0,-1 0 0 0 0,2 0 0 0 0,1 0 0 0 0,0-1 0 0 0,18 27 0 0 0,-19-35-236 0 0,0 0-1 0 0,1-1 1 0 0,0 0-1 0 0,1 0 1 0 0,-1-1 0 0 0,1 0-1 0 0,1 0 1 0 0,-1-1-1 0 0,1 0 1 0 0,0-1 0 0 0,0 0-1 0 0,0 0 1 0 0,0-1-1 0 0,1-1 1 0 0,-1 1 0 0 0,1-2-1 0 0,0 0 1 0 0,0 0-1 0 0,0-1 1 0 0,-1 0 0 0 0,1-1-1 0 0,18-3 1 0 0,-13 2-3131 0 0,-16 2 2991 0 0,0 0-1 0 0,1 1 1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4.193"/>
    </inkml:context>
    <inkml:brush xml:id="br0">
      <inkml:brushProperty name="width" value="0.05" units="cm"/>
      <inkml:brushProperty name="height" value="0.05" units="cm"/>
    </inkml:brush>
  </inkml:definitions>
  <inkml:trace contextRef="#ctx0" brushRef="#br0">63 0 392 0 0,'0'0'14139'0'0,"-2"6"-13460"0"0,-45 298 5841 0 0,36-220-5595 0 0,9-49-764 0 0,2-34-241 0 0,0 0 0 0 0,0 0 0 0 0,0 0 0 0 0,0 0 0 0 0,0 0 0 0 0,0 0 0 0 0,0 0-1 0 0,0 0 1 0 0,0 0 0 0 0,0 0 0 0 0,1 0 0 0 0,-1 0 0 0 0,0 0 0 0 0,1 0 0 0 0,-1 0 0 0 0,0 0 0 0 0,1 0 0 0 0,0-1 0 0 0,-1 1-1 0 0,1 0 1 0 0,-1 0 0 0 0,1 0 0 0 0,0-1 0 0 0,0 1 0 0 0,0 1 0 0 0,1-4-392 0 0,0 0 1 0 0,0 0-1 0 0,0 1 1 0 0,-1-1-1 0 0,1 0 1 0 0,-1 0-1 0 0,0-1 1 0 0,0 1-1 0 0,1 0 1 0 0,-1 0-1 0 0,0-1 1 0 0,-1 1-1 0 0,1 0 1 0 0,0-1-1 0 0,-1 1 1 0 0,1-5-1 0 0,1 0-2106 0 0,2-6-2106 0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4.707"/>
    </inkml:context>
    <inkml:brush xml:id="br0">
      <inkml:brushProperty name="width" value="0.05" units="cm"/>
      <inkml:brushProperty name="height" value="0.05" units="cm"/>
    </inkml:brush>
  </inkml:definitions>
  <inkml:trace contextRef="#ctx0" brushRef="#br0">57 0 6917 0 0,'0'0'7128'0'0,"0"5"-6186"0"0,-7 103 4061 0 0,-17 61-3154 0 0,4-40-1591 0 0,15-81-2348 0 0,5-70-10742 0 0,0 7 5905 0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5.213"/>
    </inkml:context>
    <inkml:brush xml:id="br0">
      <inkml:brushProperty name="width" value="0.05" units="cm"/>
      <inkml:brushProperty name="height" value="0.05" units="cm"/>
    </inkml:brush>
  </inkml:definitions>
  <inkml:trace contextRef="#ctx0" brushRef="#br0">0 0 1264 0 0,'0'0'15703'0'0,"36"7"-12830"0"0,-9-3-2022 0 0,1-2-1 0 0,49-2 1 0 0,-47-2-2553 0 0,55 6 0 0 0,-77-1-3712 0 0,-19-2-1943 0 0,3-1 3132 0 0</inkml:trace>
  <inkml:trace contextRef="#ctx0" brushRef="#br0" timeOffset="1">5 164 7825 0 0,'0'0'8631'0'0,"5"-1"-7955"0"0,86-9 1811 0 0,17-2-1487 0 0,-37 14-3897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39.481"/>
    </inkml:context>
    <inkml:brush xml:id="br0">
      <inkml:brushProperty name="width" value="0.05" units="cm"/>
      <inkml:brushProperty name="height" value="0.05" units="cm"/>
    </inkml:brush>
  </inkml:definitions>
  <inkml:trace contextRef="#ctx0" brushRef="#br0">0 1 2688 0 0,'0'0'3339'0'0,"0"4"-2229"0"0,5 161 8482 0 0,-1-10-5443 0 0,-3-159-4215 0 0,-1-1 1 0 0,1 1 0 0 0,0 0-1 0 0,1 0 1 0 0,-1 0-1 0 0,1 0 1 0 0,0 0-1 0 0,0 0 1 0 0,0 0-1 0 0,0 1 1 0 0,0-1 0 0 0,1 1-1 0 0,0 0 1 0 0,4-5-1 0 0,2-1 67 0 0,1 0 0 0 0,-1 1 0 0 0,18-11 0 0 0,-26 18 5 0 0,-1 1 1 0 0,1-1-1 0 0,0 1 1 0 0,-1 0-1 0 0,1-1 0 0 0,-1 1 1 0 0,1 0-1 0 0,0 0 1 0 0,-1-1-1 0 0,1 1 1 0 0,0 0-1 0 0,0 0 0 0 0,-1 0 1 0 0,1 0-1 0 0,0 0 1 0 0,-1 0-1 0 0,1 0 1 0 0,0 0-1 0 0,0 0 0 0 0,-1 0 1 0 0,1 0-1 0 0,0 1 1 0 0,-1-1-1 0 0,1 0 1 0 0,0 0-1 0 0,-1 1 1 0 0,1-1-1 0 0,-1 0 0 0 0,1 1 1 0 0,0-1-1 0 0,0 1 1 0 0,12 24 488 0 0,-5 32-191 0 0,1-29-500 0 0,-4-25-2299 0 0,5-13-398 0 0,1 0-4453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0.009"/>
    </inkml:context>
    <inkml:brush xml:id="br0">
      <inkml:brushProperty name="width" value="0.05" units="cm"/>
      <inkml:brushProperty name="height" value="0.05" units="cm"/>
    </inkml:brush>
  </inkml:definitions>
  <inkml:trace contextRef="#ctx0" brushRef="#br0">7 15 7917 0 0,'0'0'6226'0'0,"0"4"-5232"0"0,-1-1-655 0 0,-1 11 655 0 0,0 1 1 0 0,0 0-1 0 0,2 28 0 0 0,1-39-970 0 0,-1-1 0 0 0,0 0 0 0 0,1 0-1 0 0,0 0 1 0 0,0 0 0 0 0,0 0-1 0 0,0 0 1 0 0,0 0 0 0 0,1-1-1 0 0,-1 1 1 0 0,4 4 0 0 0,-4-5-51 0 0,0-1 0 0 0,1 0 0 0 0,-1 0 1 0 0,1 0-1 0 0,-1 0 0 0 0,0 0 0 0 0,1-1 1 0 0,-1 1-1 0 0,1 0 0 0 0,0-1 0 0 0,-1 1 1 0 0,1-1-1 0 0,0 0 0 0 0,-1 1 0 0 0,1-1 1 0 0,0 0-1 0 0,-1 0 0 0 0,1 0 0 0 0,0 0 1 0 0,-1 0-1 0 0,1 0 0 0 0,0-1 1 0 0,2 0-1 0 0,0 0-63 0 0,0-1 0 0 0,0 0 0 0 0,0 0 0 0 0,0 0 1 0 0,0-1-1 0 0,0 1 0 0 0,-1-1 0 0 0,1 0 0 0 0,-1 0 0 0 0,0-1 1 0 0,1 1-1 0 0,-2 0 0 0 0,1-1 0 0 0,0 0 0 0 0,-1 0 0 0 0,0 0 0 0 0,1 0 1 0 0,-2 0-1 0 0,3-4 0 0 0,0-2 118 0 0,0-1 0 0 0,-1 1 0 0 0,0 0 0 0 0,-1-1 0 0 0,0 0 1 0 0,1-19-1 0 0,-9 47 1210 0 0,-1 19-1240 0 0,8-10 197 0 0,-2 0 0 0 0,-1 0 1 0 0,-1-1-1 0 0,-1 1 0 0 0,-1-1 1 0 0,-1 0-1 0 0,-17 43 1 0 0,21-65-171 0 0,1 0 1 0 0,-1 1-1 0 0,0-1 1 0 0,-1 0 0 0 0,1 0-1 0 0,0 0 1 0 0,-1-1-1 0 0,-3 3 1 0 0,5-4-100 0 0,0 0-1 0 0,0 0 1 0 0,0 0 0 0 0,0 0 0 0 0,0 0-1 0 0,0-1 1 0 0,-1 1 0 0 0,1 0 0 0 0,0-1-1 0 0,-1 1 1 0 0,1-1 0 0 0,-1 1 0 0 0,1-1-1 0 0,0 0 1 0 0,-1 0 0 0 0,1 0 0 0 0,-1 1 0 0 0,1-1-1 0 0,-1-1 1 0 0,1 1 0 0 0,0 0 0 0 0,-1 0-1 0 0,-1-1 1 0 0,2 0-536 0 0,0-1 0 0 0,0 1-1 0 0,0-1 1 0 0,0 0 0 0 0,1 1 0 0 0,-1-1 0 0 0,0 0 0 0 0,1 1-1 0 0,-1-1 1 0 0,1 0 0 0 0,0 0 0 0 0,-1 1 0 0 0,1-1-1 0 0,0-3 1 0 0,0-5-4680 0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0.523"/>
    </inkml:context>
    <inkml:brush xml:id="br0">
      <inkml:brushProperty name="width" value="0.05" units="cm"/>
      <inkml:brushProperty name="height" value="0.05" units="cm"/>
    </inkml:brush>
  </inkml:definitions>
  <inkml:trace contextRef="#ctx0" brushRef="#br0">113 198 5533 0 0,'0'0'6321'0'0,"-6"-1"-5509"0"0,3 1-621 0 0,0-1 0 0 0,0 1 0 0 0,0 0 1 0 0,0-1-1 0 0,0 2 0 0 0,0-1 0 0 0,0 0 0 0 0,0 0 1 0 0,0 1-1 0 0,0 0 0 0 0,0-1 0 0 0,0 1 1 0 0,0 0-1 0 0,0 1 0 0 0,1-1 0 0 0,-1 0 0 0 0,0 1 1 0 0,1 0-1 0 0,-1-1 0 0 0,1 1 0 0 0,0 0 0 0 0,-1 0 1 0 0,1 0-1 0 0,0 1 0 0 0,0-1 0 0 0,0 0 0 0 0,-1 4 1 0 0,-2 1 39 0 0,1 1 0 0 0,1-1 0 0 0,-1 1 0 0 0,1 0 0 0 0,1-1 0 0 0,-1 2 0 0 0,1-1 0 0 0,1 0 1 0 0,-2 11-1 0 0,3-17-239 0 0,0 0 1 0 0,-1-1-1 0 0,1 1 1 0 0,0 0-1 0 0,0 0 1 0 0,0 0-1 0 0,1 0 1 0 0,-1-1-1 0 0,0 1 1 0 0,1 0 0 0 0,-1 0-1 0 0,1 0 1 0 0,-1-1-1 0 0,1 1 1 0 0,0 0-1 0 0,0-1 1 0 0,0 1-1 0 0,0-1 1 0 0,0 1-1 0 0,0-1 1 0 0,0 1-1 0 0,1-1 1 0 0,-1 0 0 0 0,0 0-1 0 0,1 1 1 0 0,-1-1-1 0 0,1 0 1 0 0,-1 0-1 0 0,1 0 1 0 0,0-1-1 0 0,-1 1 1 0 0,1 0-1 0 0,0-1 1 0 0,-1 1-1 0 0,1-1 1 0 0,0 1-1 0 0,0-1 1 0 0,0 0 0 0 0,0 0-1 0 0,-1 0 1 0 0,1 0-1 0 0,0 0 1 0 0,0 0-1 0 0,0 0 1 0 0,0-1-1 0 0,1 0 1 0 0,3 0-91 0 0,-1-1 0 0 0,0 0-1 0 0,0 0 1 0 0,0-1 0 0 0,0 1 0 0 0,0-1 0 0 0,0 0 0 0 0,-1-1-1 0 0,1 1 1 0 0,-1-1 0 0 0,0 0 0 0 0,0 0 0 0 0,0 0 0 0 0,3-5-1 0 0,4-6-332 0 0,0 0-1 0 0,16-30 0 0 0,-21 30 66 0 0,0 0-1 0 0,-1 0 1 0 0,-1 0 0 0 0,0-1-1 0 0,-1 1 1 0 0,-1-1-1 0 0,0 0 1 0 0,-1 0 0 0 0,-1 0-1 0 0,-3-29 1 0 0,3 42 491 0 0,-1 1 1 0 0,1 0 0 0 0,0-1-1 0 0,-1 1 1 0 0,1 0 0 0 0,-1-1-1 0 0,0 1 1 0 0,0 0-1 0 0,0 0 1 0 0,0 0 0 0 0,0 0-1 0 0,0-1 1 0 0,-1 2-1 0 0,1-1 1 0 0,-1 0 0 0 0,1 0-1 0 0,-4-3 1 0 0,4 5-73 0 0,-1 0-1 0 0,1 0 1 0 0,0 0-1 0 0,0-1 1 0 0,-1 1 0 0 0,1 1-1 0 0,0-1 1 0 0,0 0 0 0 0,0 0-1 0 0,-1 0 1 0 0,1 1 0 0 0,0-1-1 0 0,0 0 1 0 0,0 1 0 0 0,0-1-1 0 0,-1 1 1 0 0,1-1 0 0 0,0 1-1 0 0,0 0 1 0 0,0 0-1 0 0,0-1 1 0 0,0 1 0 0 0,1 0-1 0 0,-1 0 1 0 0,0 0 0 0 0,0 0-1 0 0,0 0 1 0 0,1 0 0 0 0,-1 0-1 0 0,1 0 1 0 0,-1 0 0 0 0,1 0-1 0 0,-1 0 1 0 0,0 3 0 0 0,-2 5 193 0 0,0 1 0 0 0,1 0 1 0 0,0 1-1 0 0,1-1 0 0 0,0 0 1 0 0,1 0-1 0 0,0 0 0 0 0,0 1 1 0 0,1-1-1 0 0,4 17 0 0 0,-3-7 146 0 0,0-1-340 0 0,2 0 0 0 0,0-1 0 0 0,1 1-1 0 0,1-1 1 0 0,10 22 0 0 0,-9-30-3333 0 0,-4-21-4342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1.044"/>
    </inkml:context>
    <inkml:brush xml:id="br0">
      <inkml:brushProperty name="width" value="0.05" units="cm"/>
      <inkml:brushProperty name="height" value="0.05" units="cm"/>
    </inkml:brush>
  </inkml:definitions>
  <inkml:trace contextRef="#ctx0" brushRef="#br0">1 52 4180 0 0,'0'0'8486'0'0,"0"4"-7225"0"0,4 27 707 0 0,-4-21-1632 0 0,0 0 1 0 0,2 0-1 0 0,-1 0 0 0 0,1 0 0 0 0,1-1 0 0 0,5 18 0 0 0,-8-27-318 0 0,1 0 0 0 0,-1 0 1 0 0,0 0-1 0 0,0 0 0 0 0,0 1 0 0 0,0-1 1 0 0,0 0-1 0 0,0 0 0 0 0,0 0 1 0 0,0 0-1 0 0,0 1 0 0 0,0-1 0 0 0,0 0 1 0 0,0 0-1 0 0,1 0 0 0 0,-1 0 1 0 0,0 0-1 0 0,0 0 0 0 0,0 1 0 0 0,0-1 1 0 0,0 0-1 0 0,1 0 0 0 0,-1 0 1 0 0,0 0-1 0 0,0 0 0 0 0,0 0 0 0 0,0 0 1 0 0,0 0-1 0 0,1 0 0 0 0,-1 0 1 0 0,0 0-1 0 0,0 0 0 0 0,0 0 0 0 0,1 0 1 0 0,-1 0-1 0 0,0 0 0 0 0,0 0 1 0 0,0 0-1 0 0,0 0 0 0 0,1 0 1 0 0,-1 0-1 0 0,0 0 0 0 0,0 0 0 0 0,0 0 1 0 0,0 0-1 0 0,0 0 0 0 0,1 0 1 0 0,-1 0-1 0 0,0-1 0 0 0,0 1 0 0 0,0 0 1 0 0,0 0-1 0 0,0 0 0 0 0,1 0 1 0 0,-1 0-1 0 0,0 0 0 0 0,0-1 0 0 0,0 1 1 0 0,0 0-1 0 0,0 0 0 0 0,0-1 1 0 0,6-17 387 0 0,-2-27-338 0 0,-3 38-12 0 0,-2 0-1 0 0,1 0 1 0 0,-1 0 0 0 0,0 0-1 0 0,0 0 1 0 0,-1 0 0 0 0,0 0-1 0 0,0 0 1 0 0,-1 1 0 0 0,1-1-1 0 0,-2 1 1 0 0,1-1 0 0 0,-1 1 0 0 0,-4-6-1 0 0,7 10-23 0 0,1 2-77 0 0,30 9-784 0 0,-7-7 764 0 0,45-2 0 0 0,-30 0-1696 0 0,-52-1-6187 0 0,8 2 4945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1.863"/>
    </inkml:context>
    <inkml:brush xml:id="br0">
      <inkml:brushProperty name="width" value="0.05" units="cm"/>
      <inkml:brushProperty name="height" value="0.05" units="cm"/>
    </inkml:brush>
  </inkml:definitions>
  <inkml:trace contextRef="#ctx0" brushRef="#br0">49 20 4164 0 0,'0'0'11823'0'0,"-4"0"-11059"0"0,2 1-683 0 0,0-1-1 0 0,0 0 1 0 0,1 1 0 0 0,-1 0 0 0 0,0-1-1 0 0,0 1 1 0 0,1 0 0 0 0,-1 0 0 0 0,0 0 0 0 0,1 0-1 0 0,-1 0 1 0 0,1 0 0 0 0,-1 0 0 0 0,1 1-1 0 0,0-1 1 0 0,0 1 0 0 0,-1-1 0 0 0,1 1-1 0 0,0-1 1 0 0,0 1 0 0 0,0-1 0 0 0,0 3 0 0 0,-1 0 15 0 0,0 1 1 0 0,1-1-1 0 0,-1 1 0 0 0,1-1 1 0 0,0 1-1 0 0,1-1 1 0 0,-1 1-1 0 0,1-1 1 0 0,0 10-1 0 0,0-11-120 0 0,0-1 0 0 0,0 1-1 0 0,0 0 1 0 0,1 0 0 0 0,-1-1-1 0 0,1 1 1 0 0,-1-1 0 0 0,1 1 0 0 0,0 0-1 0 0,0-1 1 0 0,0 1 0 0 0,0-1-1 0 0,1 0 1 0 0,-1 1 0 0 0,1-1-1 0 0,-1 0 1 0 0,1 0 0 0 0,0 0-1 0 0,0 0 1 0 0,0 0 0 0 0,0 0 0 0 0,0-1-1 0 0,0 1 1 0 0,0-1 0 0 0,1 1-1 0 0,-1-1 1 0 0,1 0 0 0 0,-1 0-1 0 0,1 0 1 0 0,-1 0 0 0 0,1-1-1 0 0,-1 1 1 0 0,1 0 0 0 0,0-1 0 0 0,0 0-1 0 0,-1 0 1 0 0,1 0 0 0 0,0 0-1 0 0,5-1 1 0 0,-6 1-34 0 0,1-1 0 0 0,0 0 0 0 0,0 0 1 0 0,0 0-1 0 0,-1 0 0 0 0,1-1 0 0 0,0 1 0 0 0,-1-1 0 0 0,1 1 0 0 0,-1-1 1 0 0,0 0-1 0 0,1 0 0 0 0,-1 0 0 0 0,0 0 0 0 0,0-1 0 0 0,0 1 0 0 0,-1 0 1 0 0,1-1-1 0 0,-1 1 0 0 0,1-1 0 0 0,-1 0 0 0 0,0 0 0 0 0,0 1 0 0 0,0-1 1 0 0,0 0-1 0 0,0 0 0 0 0,-1 0 0 0 0,1-4 0 0 0,0 3 40 0 0,-1-1 1 0 0,0 0-1 0 0,0 0 0 0 0,0 1 0 0 0,0-1 0 0 0,-1 0 0 0 0,1 0 1 0 0,-1 1-1 0 0,-1-1 0 0 0,1 1 0 0 0,0-1 0 0 0,-1 1 1 0 0,0-1-1 0 0,0 1 0 0 0,-6-8 0 0 0,7 11 41 0 0,0-1-1 0 0,0 0 1 0 0,0 1 0 0 0,-1 0-1 0 0,1-1 1 0 0,0 1 0 0 0,-1 0-1 0 0,1-1 1 0 0,-1 1-1 0 0,1 0 1 0 0,-1 0 0 0 0,0 0-1 0 0,1 0 1 0 0,-1 1 0 0 0,0-1-1 0 0,0 0 1 0 0,0 1-1 0 0,0-1 1 0 0,1 1 0 0 0,-1 0-1 0 0,0 0 1 0 0,0 0 0 0 0,0 0-1 0 0,0 0 1 0 0,0 0-1 0 0,0 0 1 0 0,0 0 0 0 0,0 1-1 0 0,1-1 1 0 0,-1 1 0 0 0,0-1-1 0 0,0 1 1 0 0,0 0-1 0 0,1 0 1 0 0,-1 0 0 0 0,0 0-1 0 0,1 0 1 0 0,-1 0 0 0 0,-2 2-1 0 0,2 0-235 0 0,-1-1 1 0 0,1 1-1 0 0,0 0 0 0 0,0 0 0 0 0,1-1 0 0 0,-1 1 0 0 0,0 0 0 0 0,1 1 1 0 0,-2 4-1 0 0,2-4-538 0 0,0-1 0 0 0,0 1 1 0 0,1-1-1 0 0,-1 1 0 0 0,1-1 1 0 0,0 1-1 0 0,0-1 0 0 0,0 1 1 0 0,2 6-1 0 0,1-2-5029 0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2.836"/>
    </inkml:context>
    <inkml:brush xml:id="br0">
      <inkml:brushProperty name="width" value="0.05" units="cm"/>
      <inkml:brushProperty name="height" value="0.05" units="cm"/>
    </inkml:brush>
  </inkml:definitions>
  <inkml:trace contextRef="#ctx0" brushRef="#br0">0 98 836 0 0,'0'0'13730'0'0,"13"28"-10484"0"0,-11-29-3151 0 0,0 1 0 0 0,0 0 0 0 0,0-1 0 0 0,-1 1 0 0 0,1-1 0 0 0,0 0 0 0 0,0 0 0 0 0,-1 1 0 0 0,1-1 0 0 0,0 0 0 0 0,-1 0 0 0 0,1-1 0 0 0,-1 1 0 0 0,1 0 0 0 0,-1 0 0 0 0,0-1 0 0 0,1 1 0 0 0,1-4 0 0 0,21-35 65 0 0,-8 13 75 0 0,-19 35-208 0 0,1 0-1 0 0,0 0 1 0 0,0 0 0 0 0,1 0-1 0 0,0 1 1 0 0,1-1 0 0 0,0 0-1 0 0,0 1 1 0 0,2 10 0 0 0,-1 7-280 0 0,-1-26 239 0 0,0 1 0 0 0,-1-1 0 0 0,1 1 0 0 0,0-1 0 0 0,0 1 0 0 0,0-1 0 0 0,0 1 0 0 0,0-1 0 0 0,0 1 0 0 0,0 0 0 0 0,0-1 0 0 0,0 1-1 0 0,1-1 1 0 0,-1 1 0 0 0,0-1 0 0 0,0 1 0 0 0,0-1 0 0 0,1 1 0 0 0,-1-1 0 0 0,0 1 0 0 0,1-1 0 0 0,-1 1 0 0 0,0-1 0 0 0,1 0 0 0 0,-1 1 0 0 0,0-1 0 0 0,1 1 0 0 0,-1-1 0 0 0,1 0 0 0 0,-1 1 0 0 0,1-1 0 0 0,-1 0 0 0 0,1 0 0 0 0,-1 1 0 0 0,1-1 0 0 0,-1 0 0 0 0,1 0 0 0 0,21-10 347 0 0,15-29 293 0 0,-25 14-522 0 0,7-11-69 0 0,-19 37-46 0 0,0-1 1 0 0,0 0-1 0 0,0 0 1 0 0,0 1-1 0 0,0-1 0 0 0,0 0 1 0 0,0 1-1 0 0,0-1 1 0 0,0 0-1 0 0,0 1 1 0 0,0-1-1 0 0,0 0 0 0 0,0 1 1 0 0,0-1-1 0 0,1 0 1 0 0,-1 0-1 0 0,0 1 0 0 0,0-1 1 0 0,0 0-1 0 0,1 0 1 0 0,-1 1-1 0 0,0-1 1 0 0,0 0-1 0 0,0 0 0 0 0,1 0 1 0 0,-1 1-1 0 0,0-1 1 0 0,1 0-1 0 0,-1 0 0 0 0,0 0 1 0 0,0 0-1 0 0,1 0 1 0 0,-1 0-1 0 0,0 0 1 0 0,1 1-1 0 0,-1-1 0 0 0,0 0 1 0 0,1 0-1 0 0,-1 0 1 0 0,0 0-1 0 0,1 0 0 0 0,-1 0 1 0 0,0 0-1 0 0,0-1 1 0 0,1 1-1 0 0,-1 0 1 0 0,0 0-1 0 0,1 0 0 0 0,-1 0 1 0 0,0 0-1 0 0,0 0 1 0 0,1-1-1 0 0,-1 1 1 0 0,0 0-1 0 0,1 0 0 0 0,-1 0 1 0 0,0 0-1 0 0,0-1 1 0 0,0 1-1 0 0,1 0 0 0 0,-1 0 1 0 0,0-1-1 0 0,0 1 1 0 0,0 0-1 0 0,1-1 0 0 0,-1 5-4 0 0,1-1-1 0 0,0 1 0 0 0,1-1 0 0 0,-1 1 1 0 0,0-1-1 0 0,1 0 0 0 0,0 1 0 0 0,0-1 1 0 0,0 0-1 0 0,0 0 0 0 0,1 0 0 0 0,-1 0 1 0 0,1-1-1 0 0,-1 1 0 0 0,1-1 0 0 0,0 1 1 0 0,0-1-1 0 0,0 0 0 0 0,0 0 0 0 0,1 0 0 0 0,3 1 1 0 0,-4-3 12 0 0,-1 1 0 0 0,1-1 0 0 0,-1 0 0 0 0,0 0 1 0 0,1 0-1 0 0,-1 0 0 0 0,1 0 0 0 0,-1 0 0 0 0,1-1 1 0 0,-1 1-1 0 0,0-1 0 0 0,1 0 0 0 0,-1 0 0 0 0,0 0 0 0 0,1 0 1 0 0,-1 0-1 0 0,0 0 0 0 0,0 0 0 0 0,0-1 0 0 0,0 1 0 0 0,0-1 1 0 0,0 0-1 0 0,-1 1 0 0 0,1-1 0 0 0,0 0 0 0 0,-1 0 1 0 0,0 0-1 0 0,1 0 0 0 0,-1 0 0 0 0,0-1 0 0 0,0 1 0 0 0,0 0 1 0 0,1-3-1 0 0,-1 0-27 0 0,1 0-1 0 0,-1 0 1 0 0,1 0 0 0 0,-2-1 0 0 0,1 1-1 0 0,0 0 1 0 0,-1 0 0 0 0,0-1-1 0 0,0 1 1 0 0,-2-8 0 0 0,2 12 27 0 0,0 0 1 0 0,0 0-1 0 0,0-1 1 0 0,0 1-1 0 0,-1 0 1 0 0,1 0-1 0 0,0 0 1 0 0,-1 0-1 0 0,1 0 1 0 0,-1 0-1 0 0,1 0 1 0 0,-1 0-1 0 0,1 1 1 0 0,-1-1-1 0 0,0 0 1 0 0,1 0-1 0 0,-1 0 1 0 0,0 0-1 0 0,0 1 1 0 0,1-1-1 0 0,-1 0 1 0 0,0 1-1 0 0,0-1 1 0 0,0 1-1 0 0,0-1 1 0 0,0 1-1 0 0,0-1 1 0 0,0 1-1 0 0,0 0 1 0 0,0-1-1 0 0,0 1 1 0 0,0 0-1 0 0,0 0 1 0 0,0 0-1 0 0,-1 0 1 0 0,1 0-1 0 0,0 0 1 0 0,0 0-1 0 0,0 0 1 0 0,0 0-1 0 0,0 1 1 0 0,0-1-1 0 0,0 0 1 0 0,0 1-1 0 0,0-1 1 0 0,0 1-1 0 0,0-1 1 0 0,0 1-1 0 0,0-1 0 0 0,0 1 1 0 0,0 0-1 0 0,1-1 1 0 0,-1 1-1 0 0,0 0 1 0 0,0 1-1 0 0,-3 1 37 0 0,1 0-1 0 0,-1 0 0 0 0,1 1 1 0 0,0-1-1 0 0,0 1 0 0 0,1 0 1 0 0,-1 0-1 0 0,1 0 0 0 0,0 0 0 0 0,0 0 1 0 0,0 0-1 0 0,0 1 0 0 0,1-1 1 0 0,0 1-1 0 0,0-1 0 0 0,0 1 1 0 0,1 0-1 0 0,-1-1 0 0 0,1 1 1 0 0,0 7-1 0 0,0-9-51 0 0,1 0 0 0 0,-1-1 1 0 0,0 1-1 0 0,1 0 0 0 0,-1 0 0 0 0,1-1 1 0 0,0 1-1 0 0,0 0 0 0 0,0-1 0 0 0,0 1 0 0 0,0-1 1 0 0,1 1-1 0 0,-1-1 0 0 0,1 0 0 0 0,-1 1 1 0 0,1-1-1 0 0,0 0 0 0 0,0 0 0 0 0,0 0 1 0 0,0-1-1 0 0,0 1 0 0 0,1 0 0 0 0,-1-1 1 0 0,0 1-1 0 0,1-1 0 0 0,-1 0 0 0 0,1 0 0 0 0,0 0 1 0 0,-1 0-1 0 0,1 0 0 0 0,0-1 0 0 0,-1 1 1 0 0,1-1-1 0 0,0 1 0 0 0,3-1 0 0 0,1 0-255 0 0,-1-1-1 0 0,1 1 1 0 0,-1-1-1 0 0,1 0 0 0 0,-1-1 1 0 0,0 0-1 0 0,1 0 1 0 0,-1 0-1 0 0,0-1 0 0 0,0 1 1 0 0,0-2-1 0 0,5-2 1 0 0,13-14-3777 0 0,-3-4-3316 0 0,-12 13 3302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1.820"/>
    </inkml:context>
    <inkml:brush xml:id="br0">
      <inkml:brushProperty name="width" value="0.1" units="cm"/>
      <inkml:brushProperty name="height" value="0.1" units="cm"/>
      <inkml:brushProperty name="color" value="#FF0000"/>
    </inkml:brush>
  </inkml:definitions>
  <inkml:trace contextRef="#ctx0" brushRef="#br0">6 0 3048 0 0,'8'2'11876'0'0,"22"7"-9341"0"0,-29-8-2446 0 0,1 0 0 0 0,0 1 0 0 0,-1-1 0 0 0,1 1 0 0 0,-1 0 0 0 0,1 0 0 0 0,-1-1 0 0 0,0 1 0 0 0,1 0 0 0 0,-1 0 0 0 0,0 0 0 0 0,-1 0 0 0 0,1 0 0 0 0,0 0 0 0 0,0 1 0 0 0,-1-1 0 0 0,0 0 0 0 0,1 4 0 0 0,5 58 637 0 0,-3-26-550 0 0,8 45-125 0 0,-1 106-1 0 0,-10-181-34 0 0,0 0-1 0 0,-1-1 0 0 0,0 0 1 0 0,0 1-1 0 0,-1-1 1 0 0,0 0-1 0 0,0 1 1 0 0,-1-1-1 0 0,-4 8 1 0 0,5-12-128 0 0,0 1 0 0 0,0-1 0 0 0,0 0 0 0 0,0 0 0 0 0,-1 0 0 0 0,1-1 0 0 0,-1 1 0 0 0,0 0 0 0 0,0-1 0 0 0,0 0 0 0 0,0 0 0 0 0,0 0 0 0 0,0 0 0 0 0,-1 0 0 0 0,1 0 0 0 0,-1-1 0 0 0,1 0 0 0 0,-1 0 0 0 0,-7 2 0 0 0,8-3-973 0 0,-5 2-928 0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3.388"/>
    </inkml:context>
    <inkml:brush xml:id="br0">
      <inkml:brushProperty name="width" value="0.05" units="cm"/>
      <inkml:brushProperty name="height" value="0.05" units="cm"/>
    </inkml:brush>
  </inkml:definitions>
  <inkml:trace contextRef="#ctx0" brushRef="#br0">19 0 836 0 0,'0'0'13052'0'0,"3"17"-11045"0"0,-13 112 1857 0 0,0 2-3448 0 0,10-128-477 0 0,-1 0-69 0 0,1-1 1 0 0,0 1-1 0 0,0 0 0 0 0,0-1 0 0 0,0 1 0 0 0,0 0 0 0 0,0-1 1 0 0,1 1-1 0 0,-1 0 0 0 0,1-1 0 0 0,0 1 0 0 0,0 0 0 0 0,0-1 1 0 0,0 0-1 0 0,0 1 0 0 0,1-1 0 0 0,-1 0 0 0 0,0 1 0 0 0,1-1 0 0 0,3 3 1 0 0,-4-7-344 0 0,0-1 0 0 0,0 1 0 0 0,0 0 1 0 0,0 0-1 0 0,0-1 0 0 0,0 1 0 0 0,0-1 1 0 0,-1 1-1 0 0,1-1 0 0 0,-1 1 1 0 0,0-1-1 0 0,0 1 0 0 0,0-4 0 0 0,1 3-642 0 0,2-22-6201 0 0,-3 13 4982 0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3.955"/>
    </inkml:context>
    <inkml:brush xml:id="br0">
      <inkml:brushProperty name="width" value="0.05" units="cm"/>
      <inkml:brushProperty name="height" value="0.05" units="cm"/>
    </inkml:brush>
  </inkml:definitions>
  <inkml:trace contextRef="#ctx0" brushRef="#br0">0 0 992 0 0,'0'0'13456'0'0,"5"3"-12903"0"0,7 3-243 0 0,0-1-1 0 0,0 0 1 0 0,0-1-1 0 0,0-1 1 0 0,1 0-1 0 0,0-1 1 0 0,-1 0-1 0 0,1-1 1 0 0,13 0-1 0 0,125-7 1373 0 0,-129 1-1904 0 0,-36-3 223 0 0,-37 0-132 0 0,49 7 141 0 0,0 1 0 0 0,-1 0-1 0 0,1 1 1 0 0,-1-1-1 0 0,1 0 1 0 0,-1 1-1 0 0,1-1 1 0 0,0 1-1 0 0,-1 0 1 0 0,1 0-1 0 0,0 0 1 0 0,-1 0-1 0 0,1 0 1 0 0,0 0-1 0 0,0 1 1 0 0,0-1 0 0 0,0 1-1 0 0,0-1 1 0 0,1 1-1 0 0,-1 0 1 0 0,0 0-1 0 0,1 0 1 0 0,-1 0-1 0 0,1 0 1 0 0,0 0-1 0 0,-1 0 1 0 0,1 0-1 0 0,0 0 1 0 0,0 1-1 0 0,1-1 1 0 0,-1 0 0 0 0,0 1-1 0 0,1-1 1 0 0,-1 5-1 0 0,1-4-24 0 0,0 0-1 0 0,0 0 1 0 0,0 0-1 0 0,1 0 1 0 0,-1 0-1 0 0,1 0 1 0 0,0 0-1 0 0,0 0 1 0 0,0 0-1 0 0,0 0 1 0 0,0 0-1 0 0,1-1 1 0 0,-1 1-1 0 0,1 0 1 0 0,0-1-1 0 0,0 1 1 0 0,0-1-1 0 0,0 0 1 0 0,0 0-1 0 0,0 0 1 0 0,1 0-1 0 0,-1 0 0 0 0,1 0 1 0 0,-1 0-1 0 0,1-1 1 0 0,0 1-1 0 0,0-1 1 0 0,3 1-1 0 0,-1 0-54 0 0,1-1 0 0 0,0 1 0 0 0,0-1 0 0 0,0-1 0 0 0,0 1 0 0 0,1-1 0 0 0,-1 0 0 0 0,0 0 0 0 0,0-1 0 0 0,0 0 0 0 0,0 0 0 0 0,0 0 0 0 0,0-1 0 0 0,-1 0 0 0 0,1 0 0 0 0,0 0 0 0 0,-1-1-1 0 0,1 0 1 0 0,-1 0 0 0 0,0 0 0 0 0,0-1 0 0 0,0 0 0 0 0,-1 0 0 0 0,1 0 0 0 0,-1 0 0 0 0,0-1 0 0 0,5-5 0 0 0,-9 9-7 0 0,0 1 1 0 0,1 0-1 0 0,-1-1 1 0 0,0 1-1 0 0,1 0 1 0 0,-1 0-1 0 0,0-1 1 0 0,0 1-1 0 0,1 0 1 0 0,-1-1-1 0 0,0 1 1 0 0,0-1-1 0 0,1 1 1 0 0,-1 0-1 0 0,0-1 1 0 0,0 1-1 0 0,0-1 1 0 0,0 1-1 0 0,0-1 1 0 0,0 1-1 0 0,0 0 0 0 0,0-1 1 0 0,0 1-1 0 0,0-1 1 0 0,0 1-1 0 0,0-1 1 0 0,0 1-1 0 0,0 0 1 0 0,0-1-1 0 0,0 1 1 0 0,0-1-1 0 0,-1 1 1 0 0,1 0-1 0 0,0-2 1 0 0,-16 4-2708 0 0,-17 14-3451 0 0,24-11 2351 0 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4.478"/>
    </inkml:context>
    <inkml:brush xml:id="br0">
      <inkml:brushProperty name="width" value="0.05" units="cm"/>
      <inkml:brushProperty name="height" value="0.05" units="cm"/>
    </inkml:brush>
  </inkml:definitions>
  <inkml:trace contextRef="#ctx0" brushRef="#br0">103 24 12673 0 0,'0'0'4334'0'0,"-5"4"-3869"0"0,1-1-363 0 0,1 1 0 0 0,-1 0 0 0 0,0 0 0 0 0,1 1 0 0 0,0-1 0 0 0,0 1 0 0 0,0-1 0 0 0,1 1 1 0 0,0 0-1 0 0,-3 6 0 0 0,4-8-92 0 0,-1 1 0 0 0,1 0 0 0 0,0 0 0 0 0,0 0 0 0 0,0 0 0 0 0,0 0 0 0 0,1 0 0 0 0,0 0 0 0 0,0 1 0 0 0,0-1 0 0 0,0 0 0 0 0,1 0 0 0 0,-1 0 1 0 0,1 0-1 0 0,0 0 0 0 0,2 6 0 0 0,-2-9-9 0 0,0 1 1 0 0,0-1 0 0 0,-1 0 0 0 0,1 0 0 0 0,0 0-1 0 0,0 1 1 0 0,0-1 0 0 0,1 0 0 0 0,-1-1-1 0 0,0 1 1 0 0,0 0 0 0 0,0 0 0 0 0,1 0 0 0 0,-1-1-1 0 0,0 1 1 0 0,1 0 0 0 0,-1-1 0 0 0,0 0-1 0 0,1 1 1 0 0,-1-1 0 0 0,1 0 0 0 0,-1 1-1 0 0,1-1 1 0 0,-1 0 0 0 0,1 0 0 0 0,-1 0 0 0 0,1-1-1 0 0,-1 1 1 0 0,1 0 0 0 0,-1 0 0 0 0,0-1-1 0 0,1 1 1 0 0,-1-1 0 0 0,0 1 0 0 0,1-1-1 0 0,-1 0 1 0 0,0 1 0 0 0,1-1 0 0 0,-1 0 0 0 0,0 0-1 0 0,2-2 1 0 0,0 1-39 0 0,0 0 1 0 0,0 0-1 0 0,-1-1 0 0 0,1 1 1 0 0,-1 0-1 0 0,0-1 0 0 0,1 0 1 0 0,-1 0-1 0 0,0 0 0 0 0,-1 0 0 0 0,1 0 1 0 0,0 0-1 0 0,-1 0 0 0 0,0 0 1 0 0,0 0-1 0 0,2-7 0 0 0,-2-13-399 0 0,-1 17 368 0 0,1 1 0 0 0,-1-1 1 0 0,0 0-1 0 0,0 1 0 0 0,-1-1 0 0 0,0 0 1 0 0,0 1-1 0 0,-2-7 0 0 0,2 10 71 0 0,0 0 0 0 0,0 0-1 0 0,-1 1 1 0 0,1-1-1 0 0,0 1 1 0 0,-1-1 0 0 0,1 1-1 0 0,-1 0 1 0 0,0-1 0 0 0,1 1-1 0 0,-1 0 1 0 0,0 0 0 0 0,0 0-1 0 0,0 0 1 0 0,0 1 0 0 0,0-1-1 0 0,1 0 1 0 0,-1 1-1 0 0,0-1 1 0 0,-1 1 0 0 0,1 0-1 0 0,0 0 1 0 0,0 0 0 0 0,0 0-1 0 0,0 0 1 0 0,0 0 0 0 0,0 0-1 0 0,-3 1 1 0 0,1 0-70 0 0,0 0 0 0 0,0 0 1 0 0,0 0-1 0 0,0 0 0 0 0,0 1 0 0 0,0-1 0 0 0,0 1 1 0 0,0 0-1 0 0,1 0 0 0 0,-1 1 0 0 0,1-1 1 0 0,-1 1-1 0 0,1 0 0 0 0,0 0 0 0 0,0 0 0 0 0,0 0 1 0 0,-3 6-1 0 0,-9 16-2694 0 0,6 1-3484 0 0,8-16 298 0 0</inkml:trace>
  <inkml:trace contextRef="#ctx0" brushRef="#br0" timeOffset="1">233 100 11369 0 0,'0'0'1801'0'0,"0"4"-1639"0"0,0 30 2622 0 0,2-41-27 0 0,8-24-1988 0 0,-6-6-364 0 0,-5 31-321 0 0,2 0-1 0 0,-1 1 1 0 0,1-1-1 0 0,-1 0 0 0 0,1 1 1 0 0,1-1-1 0 0,-1 1 1 0 0,4-9-1 0 0,-2 11-82 0 0,-2 2-107 0 0,3 36-3422 0 0,-3-34 3100 0 0,0 0 0 0 0,0-1 0 0 0,0 1 0 0 0,0-1 0 0 0,0 1 1 0 0,0-1-1 0 0,0 1 0 0 0,0-1 0 0 0,0 0 0 0 0,1 1 0 0 0,-1-1 0 0 0,0 0 0 0 0,0 0 0 0 0,0 0 0 0 0,0 0 1 0 0,2 0-1 0 0,-2 0 101 0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5.064"/>
    </inkml:context>
    <inkml:brush xml:id="br0">
      <inkml:brushProperty name="width" value="0.05" units="cm"/>
      <inkml:brushProperty name="height" value="0.05" units="cm"/>
    </inkml:brush>
  </inkml:definitions>
  <inkml:trace contextRef="#ctx0" brushRef="#br0">148 1 15133 0 0,'0'0'4747'0'0,"-6"1"-4620"0"0,-9 2 49 0 0,1 1 1 0 0,0 1 0 0 0,-20 8 0 0 0,30-11-191 0 0,-1 0 1 0 0,1 0 0 0 0,0 0 0 0 0,0 1-1 0 0,0 0 1 0 0,0-1 0 0 0,0 1 0 0 0,0 1 0 0 0,1-1-1 0 0,0 0 1 0 0,-1 1 0 0 0,1 0 0 0 0,1 0-1 0 0,-1 0 1 0 0,0 0 0 0 0,-1 5 0 0 0,3-7-43 0 0,1-1 0 0 0,-1 1 1 0 0,1-1-1 0 0,0 1 0 0 0,0 0 1 0 0,0-1-1 0 0,0 1 1 0 0,0-1-1 0 0,0 1 0 0 0,1 0 1 0 0,-1-1-1 0 0,0 1 0 0 0,1-1 1 0 0,-1 1-1 0 0,1-1 1 0 0,0 1-1 0 0,-1-1 0 0 0,1 1 1 0 0,0-1-1 0 0,0 0 0 0 0,0 0 1 0 0,0 1-1 0 0,0-1 1 0 0,0 0-1 0 0,2 1 0 0 0,40 26-347 0 0,-38-26 385 0 0,0 1 0 0 0,-1-1 0 0 0,1 1 0 0 0,0 0 0 0 0,-1 0-1 0 0,0 1 1 0 0,0-1 0 0 0,0 1 0 0 0,0 0 0 0 0,4 5 0 0 0,-7-7 74 0 0,0 1 0 0 0,0-1 0 0 0,-1 1 0 0 0,1-1 0 0 0,-1 1 0 0 0,1-1-1 0 0,-1 1 1 0 0,0-1 0 0 0,1 1 0 0 0,-1 0 0 0 0,-1-1 0 0 0,1 1 0 0 0,0-1-1 0 0,-1 1 1 0 0,1-1 0 0 0,-1 1 0 0 0,0-1 0 0 0,0 1 0 0 0,0-1 0 0 0,0 1 0 0 0,0-1-1 0 0,0 0 1 0 0,-1 0 0 0 0,1 0 0 0 0,-1 1 0 0 0,-2 1 0 0 0,-1 2-208 0 0,-1-1 0 0 0,1 0 1 0 0,-1 0-1 0 0,0 0 0 0 0,0-1 0 0 0,-1 0 1 0 0,1 0-1 0 0,-9 3 0 0 0,8-8-2107 0 0,6-12-5471 0 0,5 7 2896 0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7.183"/>
    </inkml:context>
    <inkml:brush xml:id="br0">
      <inkml:brushProperty name="width" value="0.05" units="cm"/>
      <inkml:brushProperty name="height" value="0.05" units="cm"/>
    </inkml:brush>
  </inkml:definitions>
  <inkml:trace contextRef="#ctx0" brushRef="#br0">0 0 7945 0 0,'0'0'6860'0'0,"43"2"-4338"0"0,52 2-1609 0 0,48-3-244 0 0,-96-1-607 0 0,79 9-1 0 0,-85-5-41 0 0,1-1 0 0 0,72-4 0 0 0,64-10-53 0 0,196 14 0 0 0,-116 2 201 0 0,169 10 8 0 0,-160-14-258 0 0,-119-4 52 0 0,151-10-511 0 0,-237 9 601 0 0,117-1 306 0 0,-103 5-8593 0 0,-60 0 4737 0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8.037"/>
    </inkml:context>
    <inkml:brush xml:id="br0">
      <inkml:brushProperty name="width" value="0.05" units="cm"/>
      <inkml:brushProperty name="height" value="0.05" units="cm"/>
    </inkml:brush>
  </inkml:definitions>
  <inkml:trace contextRef="#ctx0" brushRef="#br0">1 0 7961 0 0,'0'0'6388'0'0,"1"5"-5693"0"0,5 17 917 0 0,-2 1 0 0 0,3 39-1 0 0,-6-44-1450 0 0,1 0 0 0 0,0 0 0 0 0,2 0-1 0 0,0 0 1 0 0,1 0 0 0 0,0-1 0 0 0,10 21-1 0 0,15-2-517 0 0,-10-26-3184 0 0,-19-11 3163 0 0,-1 1-1 0 0,1 0 1 0 0,0 0 0 0 0,-1 0-1 0 0,1-1 1 0 0,0 1 0 0 0,-1 0-1 0 0,1-1 1 0 0,0 1 0 0 0,-1 0-1 0 0,1-1 1 0 0,-1 1-1 0 0,1-1 1 0 0,-1 1 0 0 0,1-1-1 0 0,-1 1 1 0 0,1-1 0 0 0,-1 0-1 0 0,0 1 1 0 0,1-1 0 0 0,-1 0-1 0 0,0 1 1 0 0,1-1 0 0 0,-1 1-1 0 0,0-1 1 0 0,0 0 0 0 0,0 0-1 0 0,1 1 1 0 0,-1-2 0 0 0,0-9-5539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8.541"/>
    </inkml:context>
    <inkml:brush xml:id="br0">
      <inkml:brushProperty name="width" value="0.05" units="cm"/>
      <inkml:brushProperty name="height" value="0.05" units="cm"/>
    </inkml:brush>
  </inkml:definitions>
  <inkml:trace contextRef="#ctx0" brushRef="#br0">149 0 1488 0 0,'0'0'8609'0'0,"-2"5"-7284"0"0,-16 43 2988 0 0,-13 53 1 0 0,18-56-3526 0 0,-1 0 1 0 0,-24 49-1 0 0,9-32-1503 0 0,26-57-1291 0 0,3-9-1514 0 0,6-13-6301 0 0,-2 4 3469 0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9.061"/>
    </inkml:context>
    <inkml:brush xml:id="br0">
      <inkml:brushProperty name="width" value="0.05" units="cm"/>
      <inkml:brushProperty name="height" value="0.05" units="cm"/>
    </inkml:brush>
  </inkml:definitions>
  <inkml:trace contextRef="#ctx0" brushRef="#br0">79 164 3372 0 0,'0'0'10703'0'0,"-5"3"-9413"0"0,-1 2-972 0 0,0 0 1 0 0,0 1-1 0 0,1-1 0 0 0,-1 1 1 0 0,1 0-1 0 0,0 1 0 0 0,1-1 1 0 0,0 1-1 0 0,0 0 1 0 0,0 0-1 0 0,1 0 0 0 0,0 0 1 0 0,0 1-1 0 0,1-1 0 0 0,0 1 1 0 0,0 0-1 0 0,1 0 1 0 0,-1 8-1 0 0,2-15-347 0 0,0 0 1 0 0,0-1 0 0 0,0 1-1 0 0,0 0 1 0 0,0 0-1 0 0,0 0 1 0 0,0-1-1 0 0,0 1 1 0 0,1 0-1 0 0,-1 0 1 0 0,0 0-1 0 0,1-1 1 0 0,-1 1-1 0 0,0 0 1 0 0,1 0-1 0 0,-1-1 1 0 0,1 1-1 0 0,-1 0 1 0 0,1-1-1 0 0,-1 1 1 0 0,1-1-1 0 0,0 1 1 0 0,-1 0-1 0 0,1-1 1 0 0,0 1-1 0 0,-1-1 1 0 0,1 0-1 0 0,0 1 1 0 0,0-1 0 0 0,1 1-35 0 0,0-1 0 0 0,1 1 0 0 0,-1-1 1 0 0,0 0-1 0 0,0 0 0 0 0,0 0 1 0 0,0-1-1 0 0,0 1 0 0 0,0 0 1 0 0,0-1-1 0 0,3 0 0 0 0,2-1-272 0 0,0-1-1 0 0,0 0 1 0 0,-1 0-1 0 0,1-1 0 0 0,10-7 1 0 0,-12 7-34 0 0,-1-1 1 0 0,0 1 0 0 0,0-1-1 0 0,0 0 1 0 0,0 0 0 0 0,-1 0 0 0 0,0 0-1 0 0,0 0 1 0 0,0-1 0 0 0,3-9-1 0 0,-6 13 401 0 0,0 1 1 0 0,1 0-1 0 0,-1-1 0 0 0,0 1 0 0 0,0-1 0 0 0,0 1 0 0 0,0-1 0 0 0,0 1 0 0 0,0 0 0 0 0,0-1 0 0 0,0 1 1 0 0,-1-1-1 0 0,1 1 0 0 0,0 0 0 0 0,-1-1 0 0 0,1 1 0 0 0,-1 0 0 0 0,0-1 0 0 0,-1-1 0 0 0,1 2 122 0 0,-1-1-1 0 0,0 1 1 0 0,1 0-1 0 0,-1 0 1 0 0,0 0-1 0 0,0 0 1 0 0,0 0-1 0 0,0 0 1 0 0,0 0-1 0 0,0 1 1 0 0,0-1-1 0 0,0 1 1 0 0,0 0-1 0 0,0-1 0 0 0,0 1 1 0 0,0 0-1 0 0,-4 0 1 0 0,-29 2-514 0 0,29-1-3312 0 0</inkml:trace>
  <inkml:trace contextRef="#ctx0" brushRef="#br0" timeOffset="1">281 0 536 0 0,'0'0'15485'0'0,"0"6"-14484"0"0,-9 125 3114 0 0,-15 4-3605 0 0,18-122-1800 0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49.721"/>
    </inkml:context>
    <inkml:brush xml:id="br0">
      <inkml:brushProperty name="width" value="0.05" units="cm"/>
      <inkml:brushProperty name="height" value="0.05" units="cm"/>
    </inkml:brush>
  </inkml:definitions>
  <inkml:trace contextRef="#ctx0" brushRef="#br0">10 54 10877 0 0,'0'0'4368'0'0,"-2"5"-4456"0"0,0 5 552 0 0,0 1 0 0 0,0 0 0 0 0,1 0 0 0 0,0 0-1 0 0,2 11 1 0 0,-1-21-385 0 0,0 1-1 0 0,0-1 1 0 0,0 1-1 0 0,0 0 1 0 0,1-1 0 0 0,-1 1-1 0 0,1-1 1 0 0,-1 1-1 0 0,1-1 1 0 0,-1 1-1 0 0,1-1 1 0 0,0 1 0 0 0,0-1-1 0 0,0 0 1 0 0,0 1-1 0 0,0-1 1 0 0,0 0 0 0 0,2 2-1 0 0,-2-3-116 0 0,1 1-1 0 0,0-1 1 0 0,-1 0-1 0 0,1 1 1 0 0,-1-1-1 0 0,1 0 1 0 0,0 0-1 0 0,-1 0 1 0 0,1 0-1 0 0,-1-1 1 0 0,1 1-1 0 0,0 0 1 0 0,-1-1-1 0 0,1 1 1 0 0,-1-1-1 0 0,1 1 1 0 0,-1-1-1 0 0,1 0 1 0 0,-1 0-1 0 0,0 1 1 0 0,1-1-1 0 0,-1 0 1 0 0,2-2-1 0 0,5-4-116 0 0,0 0 0 0 0,-1 0 0 0 0,0-1-1 0 0,-1 0 1 0 0,1 0 0 0 0,-1 0 0 0 0,-1-1 0 0 0,0 0 0 0 0,0 0-1 0 0,-1 0 1 0 0,0 0 0 0 0,0-1 0 0 0,4-20 0 0 0,-8 14 884 0 0,-14 34-3497 0 0,9-11 1025 0 0,-2 6-5185 0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0.320"/>
    </inkml:context>
    <inkml:brush xml:id="br0">
      <inkml:brushProperty name="width" value="0.05" units="cm"/>
      <inkml:brushProperty name="height" value="0.05" units="cm"/>
    </inkml:brush>
  </inkml:definitions>
  <inkml:trace contextRef="#ctx0" brushRef="#br0">0 91 8897 0 0,'0'0'8075'0'0,"17"7"-7507"0"0,-12-10-378 0 0,0 0-1 0 0,0 0 1 0 0,0 0 0 0 0,-1 0 0 0 0,1-1 0 0 0,-1 0 0 0 0,4-5 0 0 0,-4 5 60 0 0,-1 1 0 0 0,1-1 0 0 0,0 1 0 0 0,0 0 1 0 0,0-1-1 0 0,9-3 0 0 0,-12 7-249 0 0,-1 47 1409 0 0,4 0-1382 0 0,-3-46-41 0 0,-1-1 0 0 0,0 1-1 0 0,0-1 1 0 0,0 0-1 0 0,0 1 1 0 0,0-1 0 0 0,0 1-1 0 0,1-1 1 0 0,-1 0-1 0 0,0 1 1 0 0,0-1 0 0 0,1 0-1 0 0,-1 1 1 0 0,0-1-1 0 0,1 0 1 0 0,-1 1 0 0 0,0-1-1 0 0,1 0 1 0 0,-1 1-1 0 0,0-1 1 0 0,1 0 0 0 0,-1 0-1 0 0,0 0 1 0 0,1 1 0 0 0,-1-1-1 0 0,1 0 1 0 0,-1 0-1 0 0,0 0 1 0 0,1 0 0 0 0,-1 0-1 0 0,1 0 1 0 0,0 0-1 0 0,0-1-11 0 0,1 1 0 0 0,-1-1 0 0 0,1 0 0 0 0,-1 0 0 0 0,1 0 0 0 0,-1 0 0 0 0,0-1 0 0 0,1 1-1 0 0,-1 0 1 0 0,0-1 0 0 0,0 1 0 0 0,0 0 0 0 0,1-4 0 0 0,9-13-122 0 0,15-24-23 0 0,-26 41 157 0 0,1 0 0 0 0,0 0 0 0 0,-1 0 0 0 0,1 0 0 0 0,0 0 0 0 0,0 0 0 0 0,0 0 0 0 0,0 0 0 0 0,0 0 0 0 0,0 1 0 0 0,0-1 0 0 0,0 0 0 0 0,0 1 0 0 0,0-1 0 0 0,0 1 0 0 0,0-1 0 0 0,1 1 0 0 0,-1-1 0 0 0,0 1 0 0 0,0 0 0 0 0,0 0 0 0 0,1-1 0 0 0,-1 1 0 0 0,0 0 0 0 0,0 0 0 0 0,1 0 0 0 0,-1 1 0 0 0,2-1 0 0 0,-1 1 58 0 0,0 1 0 0 0,-1-1 0 0 0,1 1 0 0 0,0 0 0 0 0,0-1 0 0 0,-1 1 0 0 0,1 0 0 0 0,-1 0 0 0 0,1 0 1 0 0,-1 0-1 0 0,0 0 0 0 0,0 1 0 0 0,0-1 0 0 0,0 0 0 0 0,1 5 0 0 0,-2-5-112 0 0,1 1 0 0 0,0-1 0 0 0,-1 0 0 0 0,1 0 0 0 0,0 0 0 0 0,1 0 0 0 0,-1 1 0 0 0,0-1 0 0 0,1-1 1 0 0,-1 1-1 0 0,1 0 0 0 0,-1 0 0 0 0,1 0 0 0 0,0-1 0 0 0,3 3 0 0 0,-2-4 17 0 0,0 0 1 0 0,0 0-1 0 0,0 0 0 0 0,0-1 1 0 0,0 1-1 0 0,0-1 1 0 0,0 0-1 0 0,0 0 0 0 0,0 0 1 0 0,5-3-1 0 0,15-3 14 0 0,-16 6 42 0 0,9-1-22 0 0,-1 0 1 0 0,0 0 0 0 0,18-7 0 0 0,-31 9 13 0 0,1-1-1 0 0,-1 1 0 0 0,1-1 1 0 0,-1 0-1 0 0,0 0 1 0 0,1 0-1 0 0,-1 0 0 0 0,0-1 1 0 0,0 1-1 0 0,0-1 0 0 0,0 1 1 0 0,0-1-1 0 0,0 0 1 0 0,0 1-1 0 0,-1-1 0 0 0,1 0 1 0 0,-1 0-1 0 0,1 0 0 0 0,-1-1 1 0 0,0 1-1 0 0,1 0 1 0 0,-1 0-1 0 0,0-1 0 0 0,-1 1 1 0 0,1-1-1 0 0,0 1 0 0 0,0-4 1 0 0,-1 4 11 0 0,0 1 0 0 0,0-1 0 0 0,0 1 0 0 0,-1 0 0 0 0,1-1 0 0 0,0 1 0 0 0,-1 0 0 0 0,1-1 0 0 0,0 1 0 0 0,-1 0 0 0 0,0 0 0 0 0,1 0 0 0 0,-1-1 0 0 0,0 1 0 0 0,1 0 0 0 0,-1 0 0 0 0,0 0 0 0 0,0 0 0 0 0,0 0 1 0 0,0 0-1 0 0,0 0 0 0 0,0 0 0 0 0,0 1 0 0 0,0-1 0 0 0,-1 0 0 0 0,1 1 0 0 0,0-1 0 0 0,0 1 0 0 0,-1-1 0 0 0,1 1 0 0 0,0-1 0 0 0,-1 1 0 0 0,1 0 0 0 0,-3 0 0 0 0,2-1 7 0 0,0 1-1 0 0,0 0 1 0 0,0 1-1 0 0,0-1 1 0 0,0 0 0 0 0,0 0-1 0 0,0 1 1 0 0,0-1 0 0 0,0 1-1 0 0,0 0 1 0 0,0 0-1 0 0,1 0 1 0 0,-1 0 0 0 0,0 0-1 0 0,0 0 1 0 0,1 0-1 0 0,-1 0 1 0 0,1 0 0 0 0,-1 1-1 0 0,1-1 1 0 0,-1 1 0 0 0,-1 3-1 0 0,0-1-4 0 0,1 0 1 0 0,0 1-1 0 0,0 0 0 0 0,0-1 1 0 0,1 1-1 0 0,0 0 0 0 0,0 0 0 0 0,0 0 1 0 0,0 0-1 0 0,1 0 0 0 0,0 0 1 0 0,0 0-1 0 0,0 0 0 0 0,0 0 0 0 0,1 0 1 0 0,0-1-1 0 0,3 10 0 0 0,-3-11-25 0 0,0 0 0 0 0,1 0 0 0 0,-1 1 0 0 0,1-1 0 0 0,0 0 0 0 0,0 0 0 0 0,1-1 0 0 0,-1 1 0 0 0,0 0 0 0 0,1-1 0 0 0,-1 1 0 0 0,1-1 0 0 0,0 0 0 0 0,0 0 0 0 0,0 0 0 0 0,0 0 0 0 0,0-1 0 0 0,1 1-1 0 0,-1-1 1 0 0,0 0 0 0 0,1 0 0 0 0,-1 0 0 0 0,1 0 0 0 0,-1-1 0 0 0,8 1 0 0 0,-5-1-513 0 0,1 0 0 0 0,-1 0 0 0 0,1-1 0 0 0,-1 1 0 0 0,12-4 0 0 0,13-10-7345 0 0,-22 10 2487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4.530"/>
    </inkml:context>
    <inkml:brush xml:id="br0">
      <inkml:brushProperty name="width" value="0.1" units="cm"/>
      <inkml:brushProperty name="height" value="0.1" units="cm"/>
      <inkml:brushProperty name="color" value="#FF0000"/>
    </inkml:brush>
  </inkml:definitions>
  <inkml:trace contextRef="#ctx0" brushRef="#br0">397 1 148 0 0,'0'0'8899'0'0,"-30"21"-6234"0"0,-53 21-1967 0 0,39-23-205 0 0,29-11-229 0 0,-1-2 0 0 0,0 0-1 0 0,0-1 1 0 0,0-1 0 0 0,-1 0-1 0 0,1-1 1 0 0,-23 1 0 0 0,36-5-342 0 0,0 0 0 0 0,-1 0 0 0 0,1 0 0 0 0,0 0 0 0 0,0 0 0 0 0,0-1 0 0 0,0 1 0 0 0,1-1-1 0 0,-1 0 1 0 0,0 0 0 0 0,1 0 0 0 0,-1-1 0 0 0,1 1 0 0 0,-4-5 0 0 0,-11-9-725 0 0,15 15 795 0 0,0 0 1 0 0,1 0-1 0 0,-1 0 0 0 0,0 0 0 0 0,1 0 1 0 0,-1-1-1 0 0,1 1 0 0 0,-1 0 0 0 0,1-1 0 0 0,0 1 1 0 0,0-1-1 0 0,0 0 0 0 0,0 1 0 0 0,0-1 1 0 0,0 0-1 0 0,0 0 0 0 0,0 0 0 0 0,1 0 1 0 0,-1 0-1 0 0,0-3 0 0 0,2 3 11 0 0,-1 0 0 0 0,1 0 0 0 0,0 0 0 0 0,0 1 1 0 0,0-1-1 0 0,0 0 0 0 0,1 1 0 0 0,-1-1 0 0 0,0 0 0 0 0,1 1 0 0 0,-1 0 0 0 0,1-1 0 0 0,-1 1 1 0 0,1 0-1 0 0,0 0 0 0 0,-1 0 0 0 0,1 0 0 0 0,0 0 0 0 0,0 0 0 0 0,0 0 0 0 0,3 0 1 0 0,8-3 69 0 0,0 2 1 0 0,0-1-1 0 0,0 2 1 0 0,0 0 0 0 0,0 0-1 0 0,0 1 1 0 0,1 1 0 0 0,-1 0-1 0 0,0 1 1 0 0,15 4 0 0 0,-26-5-14 0 0,0-1 0 0 0,1 1 0 0 0,-1 0-1 0 0,0 0 1 0 0,1 0 0 0 0,-1 0 0 0 0,0 0 0 0 0,0 1 0 0 0,0-1 0 0 0,0 1 0 0 0,0-1 0 0 0,-1 1 0 0 0,1 0 0 0 0,0 0 0 0 0,-1 0 0 0 0,1 0 0 0 0,1 3 0 0 0,16 42 668 0 0,-2-5-67 0 0,-6-22-337 0 0,2-1 0 0 0,0 1 0 0 0,1-2 0 0 0,19 19 0 0 0,-29-33-346 0 0,1 0 0 0 0,0-1-1 0 0,0 0 1 0 0,0 0 0 0 0,0 0 0 0 0,1 0 0 0 0,-1-1-1 0 0,1 0 1 0 0,-1 0 0 0 0,1-1 0 0 0,0 0-1 0 0,0 0 1 0 0,0 0 0 0 0,-1 0 0 0 0,1-1 0 0 0,0 0-1 0 0,9-1 1 0 0,1-1-605 0 0,-1-1 0 0 0,1 0-1 0 0,-1 0 1 0 0,0-2 0 0 0,21-8-1 0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4.270"/>
    </inkml:context>
    <inkml:brush xml:id="br0">
      <inkml:brushProperty name="width" value="0.05" units="cm"/>
      <inkml:brushProperty name="height" value="0.05" units="cm"/>
    </inkml:brush>
  </inkml:definitions>
  <inkml:trace contextRef="#ctx0" brushRef="#br0">14 22 340 0 0,'0'0'13247'0'0,"-2"-4"-12273"0"0,-6-8-96 0 0,4 14 1166 0 0,4 24 1947 0 0,1-3-4155 0 0,-1-12 190 0 0,1 1 0 0 0,0-1 0 0 0,1 1 0 0 0,0-1 0 0 0,1 0 0 0 0,0 1 0 0 0,1-1 0 0 0,8 17-1 0 0,-10-25-96 0 0,-1 0-1 0 0,0-1 0 0 0,1 0 0 0 0,-1 1 0 0 0,1-1 0 0 0,-1 0 1 0 0,1 0-1 0 0,0 1 0 0 0,0-1 0 0 0,0-1 0 0 0,1 1 0 0 0,-1 0 1 0 0,0-1-1 0 0,1 1 0 0 0,-1-1 0 0 0,1 1 0 0 0,-1-1 1 0 0,1 0-1 0 0,-1 0 0 0 0,1 0 0 0 0,0-1 0 0 0,0 1 0 0 0,-1-1 1 0 0,1 1-1 0 0,0-1 0 0 0,0 0 0 0 0,0 0 0 0 0,0 0 0 0 0,-1 0 1 0 0,1-1-1 0 0,0 1 0 0 0,0-1 0 0 0,-1 0 0 0 0,1 0 0 0 0,0 0 1 0 0,-1 0-1 0 0,1 0 0 0 0,-1 0 0 0 0,1-1 0 0 0,3-2 0 0 0,-3 2 101 0 0,0 0 0 0 0,0-1 0 0 0,0 0-1 0 0,0 1 1 0 0,0-1 0 0 0,-1 0 0 0 0,1 0 0 0 0,-1 0-1 0 0,0-1 1 0 0,0 1 0 0 0,0-1 0 0 0,0 1-1 0 0,-1-1 1 0 0,1 1 0 0 0,-1-1 0 0 0,0 0 0 0 0,0 0-1 0 0,0 0 1 0 0,-1 0 0 0 0,1 0 0 0 0,-1 0-1 0 0,0 1 1 0 0,0-1 0 0 0,0 0 0 0 0,-1 0 0 0 0,0 0-1 0 0,1 0 1 0 0,-1 0 0 0 0,0 0 0 0 0,-1 1-1 0 0,-2-7 1 0 0,4 36-117 0 0,7 18-188 0 0,-7-41 193 0 0,1-1-1 0 0,-1 1 1 0 0,1-1-1 0 0,0 1 1 0 0,0-1-1 0 0,0 1 1 0 0,0-1-1 0 0,1 0 1 0 0,-1 1-1 0 0,1-1 1 0 0,-1 0-1 0 0,1 0 1 0 0,0 0-1 0 0,-1 0 1 0 0,1 0 0 0 0,0-1-1 0 0,1 1 1 0 0,-1 0-1 0 0,0-1 1 0 0,0 0-1 0 0,1 1 1 0 0,-1-1-1 0 0,0 0 1 0 0,6 1-1 0 0,-6-2 102 0 0,1 0 0 0 0,-1 0 0 0 0,1-1 0 0 0,-1 1 0 0 0,1-1 0 0 0,-1 0 0 0 0,1 0 0 0 0,-1 1 0 0 0,0-1 1 0 0,0-1-1 0 0,1 1 0 0 0,-1 0 0 0 0,0-1 0 0 0,0 1 0 0 0,0-1 0 0 0,0 1 0 0 0,-1-1 0 0 0,1 0 0 0 0,0 0 0 0 0,-1 0 0 0 0,1 0 0 0 0,-1 0 0 0 0,0 0 0 0 0,1 0 0 0 0,-1-1 0 0 0,0 1 0 0 0,1-3 0 0 0,2-6 210 0 0,1 0 1 0 0,-1-1-1 0 0,-1 1 0 0 0,0 0 1 0 0,1-14-1 0 0,-3 21-239 0 0,0 0 0 0 0,-1-1 0 0 0,0 1 1 0 0,0 0-1 0 0,0 0 0 0 0,0 0 0 0 0,-1-1 0 0 0,0 1 0 0 0,0 0 0 0 0,0 0 0 0 0,0 0 0 0 0,0 0 1 0 0,-1 0-1 0 0,0 1 0 0 0,0-1 0 0 0,0 0 0 0 0,-4-5 0 0 0,5 8-3 0 0,0 1 0 0 0,1-1 0 0 0,-1 1 0 0 0,0-1 0 0 0,1 1 0 0 0,-1-1 1 0 0,0 1-1 0 0,1 0 0 0 0,-1-1 0 0 0,0 1 0 0 0,0 0 0 0 0,1 0 0 0 0,-1 0 0 0 0,0 0 0 0 0,0-1 0 0 0,0 1 0 0 0,1 0 0 0 0,-1 0 0 0 0,0 0 1 0 0,0 1-1 0 0,1-1 0 0 0,-1 0 0 0 0,0 0 0 0 0,0 0 0 0 0,0 1 0 0 0,1-1 0 0 0,-1 0 0 0 0,0 0 0 0 0,1 1 0 0 0,-1-1 0 0 0,0 1 0 0 0,1-1 1 0 0,-1 1-1 0 0,0-1 0 0 0,1 1 0 0 0,-1-1 0 0 0,1 1 0 0 0,-1 0 0 0 0,1-1 0 0 0,-1 1 0 0 0,1 0 0 0 0,0-1 0 0 0,-1 1 0 0 0,1 0 0 0 0,0-1 0 0 0,0 1 1 0 0,-1 0-1 0 0,1 0 0 0 0,0 1 0 0 0,-8 21-3574 0 0,8-5-7509 0 0,4-14 7731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4.843"/>
    </inkml:context>
    <inkml:brush xml:id="br0">
      <inkml:brushProperty name="width" value="0.05" units="cm"/>
      <inkml:brushProperty name="height" value="0.05" units="cm"/>
    </inkml:brush>
  </inkml:definitions>
  <inkml:trace contextRef="#ctx0" brushRef="#br0">39 201 14497 0 0,'0'0'4957'0'0,"-9"31"-4821"0"0,1-16 96 0 0,3-1-60 0 0,1 1-64 0 0,0-2 16 0 0,4-2-20 0 0,0-2-104 0 0,-5-2-124 0 0,1-1-268 0 0,4-4-492 0 0,0-1-312 0 0</inkml:trace>
  <inkml:trace contextRef="#ctx0" brushRef="#br0" timeOffset="1">22 1 10273 0 0,'0'0'5684'0'0,"0"24"-5684"0"0,0-19-400 0 0,8 2-432 0 0,-8-1-616 0 0,9-1-976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5.429"/>
    </inkml:context>
    <inkml:brush xml:id="br0">
      <inkml:brushProperty name="width" value="0.05" units="cm"/>
      <inkml:brushProperty name="height" value="0.05" units="cm"/>
    </inkml:brush>
  </inkml:definitions>
  <inkml:trace contextRef="#ctx0" brushRef="#br0">43 0 9793 0 0,'0'0'2796'0'0,"0"7"-1084"0"0,-13 90 1486 0 0,-4 34-1164 0 0,13-43-5559 0 0,-5-119-7682 0 0,9 22 6490 0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6.014"/>
    </inkml:context>
    <inkml:brush xml:id="br0">
      <inkml:brushProperty name="width" value="0.05" units="cm"/>
      <inkml:brushProperty name="height" value="0.05" units="cm"/>
    </inkml:brush>
  </inkml:definitions>
  <inkml:trace contextRef="#ctx0" brushRef="#br0">1 216 3180 0 0,'0'0'13493'0'0,"5"2"-13338"0"0,2 0-39 0 0,1-1 1 0 0,-1 0 0 0 0,1 0 0 0 0,-1-1-1 0 0,1 0 1 0 0,-1 0 0 0 0,1-1 0 0 0,-1 0 0 0 0,1 0-1 0 0,-1-1 1 0 0,0 0 0 0 0,9-3 0 0 0,-5 1-192 0 0,1 0 0 0 0,-2-1 0 0 0,1 0 0 0 0,0-1 1 0 0,-1 0-1 0 0,0 0 0 0 0,14-14 0 0 0,-21 17-139 0 0,0 0 0 0 0,0-1 0 0 0,-1 0 0 0 0,1 1 0 0 0,-1-1 0 0 0,0 0 0 0 0,0 0 0 0 0,0 0 0 0 0,-1 0 0 0 0,0-1 0 0 0,1 1 0 0 0,-1 0 0 0 0,-1-1 0 0 0,1 1 0 0 0,-1 0 0 0 0,0-1 0 0 0,0-4 0 0 0,0 1 216 0 0,-1 1 0 0 0,0 0 0 0 0,0 0 1 0 0,-1-1-1 0 0,0 1 0 0 0,0 0 0 0 0,0 1 0 0 0,-1-1 0 0 0,-4-7 1 0 0,2 15 1715 0 0,-1 11-964 0 0,0 14 120 0 0,-4 180 1558 0 0,10-203-2469 0 0,1 1 1 0 0,-1-1-1 0 0,0 0 0 0 0,1 0 0 0 0,0 0 0 0 0,0 0 1 0 0,0 0-1 0 0,0 0 0 0 0,0 0 0 0 0,0 0 1 0 0,4 4-1 0 0,-5-6 42 0 0,1 0 1 0 0,0 0-1 0 0,-1-1 0 0 0,1 1 1 0 0,0 0-1 0 0,-1-1 1 0 0,1 1-1 0 0,0-1 0 0 0,0 1 1 0 0,0-1-1 0 0,-1 1 1 0 0,1-1-1 0 0,0 1 0 0 0,0-1 1 0 0,0 0-1 0 0,0 0 1 0 0,0 1-1 0 0,0-1 0 0 0,0 0 1 0 0,0 0-1 0 0,0 0 1 0 0,0 0-1 0 0,0 0 0 0 0,0 0 1 0 0,-1 0-1 0 0,1 0 0 0 0,0-1 1 0 0,0 1-1 0 0,0 0 1 0 0,0 0-1 0 0,0-1 0 0 0,0 1 1 0 0,0-1-1 0 0,0 1 1 0 0,-1-1-1 0 0,1 1 0 0 0,0-1 1 0 0,0 1-1 0 0,-1-1 1 0 0,1 0-1 0 0,0 0 0 0 0,3-3-29 0 0,0 0-1 0 0,0-1 0 0 0,-1 1 1 0 0,0-1-1 0 0,0 0 0 0 0,0 0 1 0 0,-1 0-1 0 0,1 0 0 0 0,-1 0 1 0 0,-1 0-1 0 0,1-1 0 0 0,-1 1 1 0 0,1-1-1 0 0,-2 1 0 0 0,2-7 1 0 0,-2 29 391 0 0,2 0 1 0 0,5 29 0 0 0,-5-39-325 0 0,-1-1 0 0 0,1 1 0 0 0,0 0 1 0 0,1-1-1 0 0,0 1 0 0 0,0-1 0 0 0,0 0 0 0 0,1 1 0 0 0,6 7 1 0 0,-9-13-67 0 0,0 0 1 0 0,0 0 0 0 0,-1 0 0 0 0,1 0 0 0 0,1 0-1 0 0,-1 0 1 0 0,0 0 0 0 0,0-1 0 0 0,0 1 0 0 0,0 0-1 0 0,0-1 1 0 0,1 1 0 0 0,-1-1 0 0 0,0 1 0 0 0,0-1-1 0 0,1 0 1 0 0,-1 1 0 0 0,0-1 0 0 0,1 0 0 0 0,-1 0-1 0 0,0 0 1 0 0,1 0 0 0 0,-1 0 0 0 0,1 0 0 0 0,-1-1-1 0 0,0 1 1 0 0,0 0 0 0 0,1-1 0 0 0,-1 1 0 0 0,0-1-1 0 0,0 1 1 0 0,1-1 0 0 0,0-1 0 0 0,12-15-3156 0 0,-9-5-5047 0 0,-5 16 4006 0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6.581"/>
    </inkml:context>
    <inkml:brush xml:id="br0">
      <inkml:brushProperty name="width" value="0.05" units="cm"/>
      <inkml:brushProperty name="height" value="0.05" units="cm"/>
    </inkml:brush>
  </inkml:definitions>
  <inkml:trace contextRef="#ctx0" brushRef="#br0">168 1 6369 0 0,'0'0'6860'0'0,"-5"0"-6429"0"0,-6 1 135 0 0,0 0 0 0 0,1 1 0 0 0,-1 0-1 0 0,1 1 1 0 0,-1 0 0 0 0,1 1 0 0 0,0 0 0 0 0,1 1 0 0 0,-18 10 0 0 0,22-12-610 0 0,0 1 1 0 0,1 0-1 0 0,-1 0 1 0 0,0 0 0 0 0,1 0-1 0 0,-7 10 1 0 0,10-13 24 0 0,1-1 0 0 0,0 1 1 0 0,-1-1-1 0 0,1 1 0 0 0,0-1 0 0 0,0 1 1 0 0,-1 0-1 0 0,1-1 0 0 0,0 1 0 0 0,0 0 0 0 0,0-1 1 0 0,0 1-1 0 0,0 0 0 0 0,0-1 0 0 0,0 1 0 0 0,0 0 1 0 0,0-1-1 0 0,0 1 0 0 0,0 0 0 0 0,0-1 0 0 0,0 1 1 0 0,1-1-1 0 0,-1 1 0 0 0,0 0 0 0 0,0-1 0 0 0,1 1 1 0 0,-1-1-1 0 0,0 1 0 0 0,1 0 0 0 0,21 15-372 0 0,32 2-475 0 0,-49-16 651 0 0,10 2-300 0 0,0 1 1 0 0,0 1-1 0 0,20 10 1 0 0,-33-15 479 0 0,1 0 0 0 0,-1 1 0 0 0,0-1 0 0 0,1 0 0 0 0,-1 1 1 0 0,0-1-1 0 0,0 1 0 0 0,0 0 0 0 0,0-1 0 0 0,0 1 0 0 0,0 0 1 0 0,0 0-1 0 0,-1 0 0 0 0,1 1 0 0 0,-1-1 0 0 0,1 0 0 0 0,-1 1 0 0 0,0-1 1 0 0,0 1-1 0 0,0-1 0 0 0,0 1 0 0 0,-1-1 0 0 0,1 1 0 0 0,-1-1 0 0 0,1 1 1 0 0,-1 0-1 0 0,0-1 0 0 0,0 5 0 0 0,-2-4 227 0 0,1 0 0 0 0,-1 0-1 0 0,0 0 1 0 0,1-1 0 0 0,-1 1 0 0 0,-1 0 0 0 0,1-1 0 0 0,0 1-1 0 0,-1-1 1 0 0,1 0 0 0 0,-1 0 0 0 0,1 0 0 0 0,-1 0 0 0 0,0 0-1 0 0,0-1 1 0 0,0 1 0 0 0,0-1 0 0 0,0 0 0 0 0,0 0 0 0 0,-1 0-1 0 0,1 0 1 0 0,0 0 0 0 0,-4 0 0 0 0,-11 1-377 0 0,1 1 1 0 0,-33-2-1 0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7.118"/>
    </inkml:context>
    <inkml:brush xml:id="br0">
      <inkml:brushProperty name="width" value="0.05" units="cm"/>
      <inkml:brushProperty name="height" value="0.05" units="cm"/>
    </inkml:brush>
  </inkml:definitions>
  <inkml:trace contextRef="#ctx0" brushRef="#br0">14 228 16221 0 0,'0'0'4177'0'0,"-4"32"-4177"0"0,-1-18-428 0 0,5 1 132 0 0,0-4 4 0 0,-4-2 292 0 0,4-3 0 0 0,0-3 8 0 0,0 3-8 0 0,0-4-84 0 0,0-1-664 0 0,4-1-2761 0 0,-4-5-659 0 0</inkml:trace>
  <inkml:trace contextRef="#ctx0" brushRef="#br0" timeOffset="1">5 1 10857 0 0,'0'0'4468'0'0,"18"29"-5668"0"0,-14-20 920 0 0,0 2-508 0 0,-4 0-840 0 0,4 2-1316 0 0,1-5-2357 0 0,-5 3 2117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7.696"/>
    </inkml:context>
    <inkml:brush xml:id="br0">
      <inkml:brushProperty name="width" value="0.05" units="cm"/>
      <inkml:brushProperty name="height" value="0.05" units="cm"/>
    </inkml:brush>
  </inkml:definitions>
  <inkml:trace contextRef="#ctx0" brushRef="#br0">0 62 7561 0 0,'0'0'5305'0'0,"4"-5"-4732"0"0,2-1-45 0 0,0-1 0 0 0,0 2 0 0 0,1-1 0 0 0,0 1 0 0 0,11-7 0 0 0,-15 10-382 0 0,0 0-1 0 0,1 0 0 0 0,-1 1 0 0 0,0-1 0 0 0,1 1 0 0 0,-1-1 1 0 0,0 1-1 0 0,1 0 0 0 0,0 1 0 0 0,-1-1 0 0 0,1 0 1 0 0,0 1-1 0 0,-1 0 0 0 0,1 0 0 0 0,0 0 0 0 0,-1 1 0 0 0,1-1 1 0 0,4 2-1 0 0,-7-1-132 0 0,0 0 0 0 0,0 0 0 0 0,-1 0 1 0 0,1 0-1 0 0,-1 0 0 0 0,1 1 0 0 0,0-1 1 0 0,-1 0-1 0 0,0 0 0 0 0,1 1 0 0 0,-1-1 0 0 0,0 0 1 0 0,0 1-1 0 0,0-1 0 0 0,0 0 0 0 0,0 1 0 0 0,0-1 1 0 0,0 0-1 0 0,0 0 0 0 0,0 1 0 0 0,-1-1 1 0 0,0 3-1 0 0,-9 31 463 0 0,-10 10-345 0 0,1-3 114 0 0,-18 54 0 0 0,36-94-265 0 0,1-1 0 0 0,-1 0 0 0 0,0 1 1 0 0,1-1-1 0 0,-1 1 0 0 0,1-1 0 0 0,0 0 1 0 0,-1 1-1 0 0,1-1 0 0 0,0 1 0 0 0,0-1 1 0 0,0 1-1 0 0,0-1 0 0 0,0 1 1 0 0,0-1-1 0 0,0 1 0 0 0,1-1 0 0 0,-1 1 1 0 0,0-1-1 0 0,1 1 0 0 0,0-1 0 0 0,-1 0 1 0 0,1 1-1 0 0,0-1 0 0 0,-1 0 0 0 0,1 1 1 0 0,0-1-1 0 0,0 0 0 0 0,0 0 1 0 0,0 0-1 0 0,0 0 0 0 0,0 0 0 0 0,0 0 1 0 0,1 0-1 0 0,-1 0 0 0 0,0 0 0 0 0,1-1 1 0 0,-1 1-1 0 0,0 0 0 0 0,1-1 0 0 0,-1 1 1 0 0,1-1-1 0 0,-1 0 0 0 0,1 1 0 0 0,-1-1 1 0 0,0 0-1 0 0,1 0 0 0 0,-1 0 1 0 0,1 0-1 0 0,-1 0 0 0 0,1 0 0 0 0,1-1 1 0 0,3 1-433 0 0,0-1-1 0 0,-1 0 1 0 0,1-1 0 0 0,-1 1 0 0 0,1-1 0 0 0,-1 0 0 0 0,0 0 0 0 0,0 0 0 0 0,1-1 0 0 0,-2 0 0 0 0,1 0-1 0 0,0-1 1 0 0,5-4 0 0 0,-2 0-5424 0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8.247"/>
    </inkml:context>
    <inkml:brush xml:id="br0">
      <inkml:brushProperty name="width" value="0.05" units="cm"/>
      <inkml:brushProperty name="height" value="0.05" units="cm"/>
    </inkml:brush>
  </inkml:definitions>
  <inkml:trace contextRef="#ctx0" brushRef="#br0">1 76 13165 0 0,'0'0'5456'0'0,"5"0"-5739"0"0,13 4-686 0 0,0-2 0 0 0,0-1 0 0 0,1 0 0 0 0,-1-1 0 0 0,0-1 0 0 0,1 0 0 0 0,-1-2 1 0 0,0 0-1 0 0,20-6 0 0 0,-30 6 1316 0 0,32-15 3190 0 0,-38 17-3413 0 0,-1 1 0 0 0,1-1 0 0 0,-1 0 0 0 0,1 0-1 0 0,-1 0 1 0 0,1 0 0 0 0,-1 0 0 0 0,0 0 0 0 0,1 0-1 0 0,-1 0 1 0 0,0 0 0 0 0,0-1 0 0 0,0 1 0 0 0,0-1-1 0 0,0 1 1 0 0,0-1 0 0 0,0 1 0 0 0,0-1 0 0 0,0-1-1 0 0,-1 2-116 0 0,0 0 0 0 0,-1 0-1 0 0,1 0 1 0 0,0 0 0 0 0,-1 0-1 0 0,1 0 1 0 0,-1 0-1 0 0,1 0 1 0 0,-1 0 0 0 0,0 0-1 0 0,1 0 1 0 0,-1 0 0 0 0,0 0-1 0 0,0 1 1 0 0,1-1-1 0 0,-1 0 1 0 0,0 1 0 0 0,0-1-1 0 0,0 0 1 0 0,0 1 0 0 0,0-1-1 0 0,0 1 1 0 0,0 0-1 0 0,0-1 1 0 0,0 1 0 0 0,0 0-1 0 0,0-1 1 0 0,0 1 0 0 0,0 0-1 0 0,0 0 1 0 0,0 0-1 0 0,-1 0 1 0 0,1 0 0 0 0,0 0-1 0 0,0 0 1 0 0,-2 1 0 0 0,-1-1 156 0 0,0 1 0 0 0,0-1 0 0 0,0 1 1 0 0,0 0-1 0 0,0 0 0 0 0,0 0 1 0 0,0 0-1 0 0,-6 4 0 0 0,7-2-6 0 0,-1 0 0 0 0,1 0 0 0 0,0 0 0 0 0,0 1 0 0 0,0 0 0 0 0,1 0-1 0 0,-1-1 1 0 0,1 1 0 0 0,0 1 0 0 0,0-1 0 0 0,0 0 0 0 0,1 0 0 0 0,-1 1 0 0 0,1-1 0 0 0,0 1 0 0 0,0-1-1 0 0,0 9 1 0 0,1-3-163 0 0,-1-1 0 0 0,1 1-1 0 0,1 0 1 0 0,0-1-1 0 0,0 1 1 0 0,1 0 0 0 0,5 15-1 0 0,-5-22-1 0 0,-1 0 1 0 0,1 0-1 0 0,0-1 0 0 0,0 1 1 0 0,0 0-1 0 0,1-1 0 0 0,-1 1 1 0 0,0-1-1 0 0,1 0 0 0 0,0 0 1 0 0,0 0-1 0 0,-1 0 0 0 0,1 0 1 0 0,0-1-1 0 0,0 1 0 0 0,1-1 1 0 0,-1 0-1 0 0,0 0 0 0 0,0 0 1 0 0,1 0-1 0 0,4 0 0 0 0,34 1-2145 0 0,-7-12-5824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8.821"/>
    </inkml:context>
    <inkml:brush xml:id="br0">
      <inkml:brushProperty name="width" value="0.05" units="cm"/>
      <inkml:brushProperty name="height" value="0.05" units="cm"/>
    </inkml:brush>
  </inkml:definitions>
  <inkml:trace contextRef="#ctx0" brushRef="#br0">26 227 4060 0 0,'0'0'13432'0'0,"1"4"-12408"0"0,5 49 1323 0 0,-5-49-2409 0 0,-1 1 1 0 0,1-1 0 0 0,-1 0 0 0 0,-1 0 0 0 0,1 1 0 0 0,-1-1 0 0 0,1 0 0 0 0,-1 0 0 0 0,0 1-1 0 0,-1-1 1 0 0,-1 5 0 0 0,2-9-92 0 0,1 1 1 0 0,0-1-1 0 0,0 1 0 0 0,-1-1 0 0 0,1 0 1 0 0,0 1-1 0 0,0-1 0 0 0,-1 0 0 0 0,1 0 0 0 0,0 1 1 0 0,-1-1-1 0 0,1 0 0 0 0,-1 0 0 0 0,1 1 1 0 0,0-1-1 0 0,-1 0 0 0 0,1 0 0 0 0,-1 0 0 0 0,1 0 1 0 0,0 0-1 0 0,-1 0 0 0 0,1 0 0 0 0,-1 0 1 0 0,1 0-1 0 0,-1 0 0 0 0,1 0 0 0 0,0 0 1 0 0,-1 0-1 0 0,1 0 0 0 0,-1 0 0 0 0,1 0 0 0 0,-1 0 1 0 0</inkml:trace>
  <inkml:trace contextRef="#ctx0" brushRef="#br0" timeOffset="1">1 1 3132 0 0,'0'0'12297'0'0,"30"15"-12833"0"0,-26-3 524 0 0,0 3-480 0 0,-4 2-768 0 0,5 1-944 0 0,-1-3-2484 0 0,-4 5-1549 0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9.344"/>
    </inkml:context>
    <inkml:brush xml:id="br0">
      <inkml:brushProperty name="width" value="0.05" units="cm"/>
      <inkml:brushProperty name="height" value="0.05" units="cm"/>
    </inkml:brush>
  </inkml:definitions>
  <inkml:trace contextRef="#ctx0" brushRef="#br0">0 75 11265 0 0,'0'0'6545'0'0,"5"0"-6066"0"0,0-1-373 0 0,0 0-1 0 0,-1 0 1 0 0,1 0-1 0 0,-1 0 1 0 0,0-1-1 0 0,1 0 1 0 0,-1 0-1 0 0,0 0 1 0 0,0 0-1 0 0,0-1 1 0 0,0 0-1 0 0,-1 1 1 0 0,1-1 0 0 0,-1-1-1 0 0,4-3 1 0 0,-3 3-41 0 0,0 0 0 0 0,1 0 0 0 0,-1 0 0 0 0,1 1 0 0 0,0-1 0 0 0,1 1 0 0 0,-1 0 0 0 0,0 1 0 0 0,12-5 1 0 0,-15 7-16 0 0,0 0 1 0 0,0 1 0 0 0,0-1-1 0 0,0 0 1 0 0,0 0 0 0 0,0 1-1 0 0,0-1 1 0 0,0 1 0 0 0,0 0-1 0 0,0 0 1 0 0,-1 0 0 0 0,1 0 0 0 0,0 0-1 0 0,0 0 1 0 0,-1 0 0 0 0,1 0-1 0 0,-1 0 1 0 0,1 1 0 0 0,-1-1-1 0 0,0 1 1 0 0,1-1 0 0 0,-1 1-1 0 0,0 0 1 0 0,0-1 0 0 0,0 1-1 0 0,0 0 1 0 0,0 0 0 0 0,-1 0 0 0 0,1 0-1 0 0,0 0 1 0 0,-1-1 0 0 0,1 4-1 0 0,9 34-2022 0 0,-8-21-2573 0 0,-2-5-3462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5.130"/>
    </inkml:context>
    <inkml:brush xml:id="br0">
      <inkml:brushProperty name="width" value="0.1" units="cm"/>
      <inkml:brushProperty name="height" value="0.1" units="cm"/>
      <inkml:brushProperty name="color" value="#FF0000"/>
    </inkml:brush>
  </inkml:definitions>
  <inkml:trace contextRef="#ctx0" brushRef="#br0">0 13 4348 0 0,'0'0'10227'0'0,"0"-7"-8606"0"0,115 15 735 0 0,-89-4-2586 0 0,0-2 0 0 0,0 0 1 0 0,0-2-1 0 0,0-1 0 0 0,0-1 1 0 0,0-1-1 0 0,28-7 0 0 0,-43 4-2851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7:59.894"/>
    </inkml:context>
    <inkml:brush xml:id="br0">
      <inkml:brushProperty name="width" value="0.05" units="cm"/>
      <inkml:brushProperty name="height" value="0.05" units="cm"/>
    </inkml:brush>
  </inkml:definitions>
  <inkml:trace contextRef="#ctx0" brushRef="#br0">0 0 6189 0 0,'0'0'11090'0'0,"2"5"-10587"0"0,4 29-95 0 0,-1-1 1 0 0,-2 1 0 0 0,-2 0 0 0 0,-3 54 0 0 0,0-15-2383 0 0,2-72 1795 0 0,0-1 0 0 0,0 0 0 0 0,0 1 0 0 0,0-1 0 0 0,0 0 0 0 0,0 1 0 0 0,0-1 0 0 0,0 0 0 0 0,0 1 0 0 0,0-1 0 0 0,-1 0 0 0 0,1 1 0 0 0,0-1 0 0 0,0 0 0 0 0,0 1 0 0 0,0-1 0 0 0,-1 0 0 0 0,1 0 0 0 0,0 1 0 0 0,0-1 0 0 0,-1 0 0 0 0,1 0 0 0 0,0 1 0 0 0,-1-1 0 0 0,1 0 0 0 0,0 0 0 0 0,-1 0 0 0 0,1 0 0 0 0,0 0 0 0 0,-1 1 0 0 0,1-1 0 0 0,0 0 0 0 0,-1 0 0 0 0,1 0 0 0 0,0 0 0 0 0,-1 0 0 0 0,1 0 0 0 0,0 0 0 0 0,-1 0 0 0 0,1 0 0 0 0,0 0 0 0 0,-1 0 0 0 0,1 0 0 0 0,0-1 0 0 0,-1 1 0 0 0,1 0 0 0 0,0 0 0 0 0,-1 0 0 0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0.273"/>
    </inkml:context>
    <inkml:brush xml:id="br0">
      <inkml:brushProperty name="width" value="0.05" units="cm"/>
      <inkml:brushProperty name="height" value="0.05" units="cm"/>
    </inkml:brush>
  </inkml:definitions>
  <inkml:trace contextRef="#ctx0" brushRef="#br0">1 198 12405 0 0,'0'0'3720'0'0,"4"2"-4702"0"0,7 1 1009 0 0,1 0 0 0 0,-1-1 0 0 0,1 0 0 0 0,-1 0 0 0 0,1-2 0 0 0,0 1-1 0 0,0-2 1 0 0,-1 0 0 0 0,1 0 0 0 0,0-1 0 0 0,-1 0 0 0 0,20-7 0 0 0,-18 6-501 0 0,1-2-1 0 0,-1 0 1 0 0,0 0 0 0 0,0-1 0 0 0,-1-1 0 0 0,0 0 0 0 0,0-1-1 0 0,0 0 1 0 0,-1-1 0 0 0,16-17 0 0 0,-24 22 180 0 0,0 0-1 0 0,-1 0 1 0 0,0 0-1 0 0,0 0 1 0 0,0-1-1 0 0,-1 1 1 0 0,1 0-1 0 0,-1-1 1 0 0,0 0 0 0 0,0 1-1 0 0,-1-6 1 0 0,-2-29 1369 0 0,2 39-946 0 0,0-1-1 0 0,0 1 1 0 0,0-1-1 0 0,0 1 0 0 0,0 0 1 0 0,0-1-1 0 0,-1 1 0 0 0,1-1 1 0 0,0 1-1 0 0,0-1 1 0 0,0 1-1 0 0,0 0 0 0 0,-1-1 1 0 0,1 1-1 0 0,0-1 1 0 0,0 1-1 0 0,-1 0 0 0 0,1-1 1 0 0,0 1-1 0 0,-1 0 1 0 0,1-1-1 0 0,0 1 0 0 0,-1 0 1 0 0,1-1-1 0 0,0 1 0 0 0,-1 0 1 0 0,1 0-1 0 0,-1 0 1 0 0,1-1-1 0 0,0 1 0 0 0,-1 0 1 0 0,1 0-1 0 0,-1 0 1 0 0,1 0-1 0 0,-1 0 0 0 0,0 0 1 0 0,-11 14 2562 0 0,-3 25-974 0 0,-3 187 223 0 0,18-225-1930 0 0,0 0 0 0 0,0 0 0 0 0,-1 0 0 0 0,1-1 0 0 0,0 1 0 0 0,0 0 0 0 0,0 0 0 0 0,0 0 0 0 0,0 0 0 0 0,0-1 0 0 0,0 1 0 0 0,0 0 0 0 0,1 0 0 0 0,-1 0 0 0 0,0 0 0 0 0,0-1 0 0 0,1 1 0 0 0,-1 0 0 0 0,0 0 0 0 0,1 0 0 0 0,-1-1 0 0 0,1 1 0 0 0,-1 0 0 0 0,1-1 0 0 0,-1 1 0 0 0,1 0 0 0 0,0-1 0 0 0,-1 1 0 0 0,1-1 0 0 0,0 1 0 0 0,-1-1 0 0 0,1 1 0 0 0,0-1 0 0 0,0 0 0 0 0,0 1 0 0 0,-1-1 0 0 0,1 0 0 0 0,0 0 0 0 0,0 1 0 0 0,0-1 0 0 0,0 0 0 0 0,-1 0 0 0 0,1 0 0 0 0,0 0 0 0 0,0 0 0 0 0,0 0 0 0 0,0 0 0 0 0,-1 0 0 0 0,1-1 0 0 0,0 1 0 0 0,0 0 0 0 0,0 0 0 0 0,0-1 0 0 0,-1 1 0 0 0,1 0 0 0 0,0-1 0 0 0,0 0 0 0 0,3-1-7 0 0,0 0 1 0 0,-1 0 0 0 0,1-1-1 0 0,-1 1 1 0 0,0-1 0 0 0,0 0-1 0 0,0 0 1 0 0,0 0-1 0 0,0 0 1 0 0,3-6 0 0 0,3-11-155 0 0,-4 13-647 0 0,0 20 619 0 0,-2-6 406 0 0,3 24 470 0 0,-5-22-689 0 0,0-1-1 0 0,0 1 0 0 0,1-1 0 0 0,1 1 0 0 0,4 10 0 0 0,-7-18-7 0 0,1 1 0 0 0,0-1 0 0 0,-1 0-1 0 0,1 0 1 0 0,0 0 0 0 0,0 1 0 0 0,0-1-1 0 0,0 0 1 0 0,0 0 0 0 0,0 0-1 0 0,0-1 1 0 0,0 1 0 0 0,1 0 0 0 0,-1 0-1 0 0,0 0 1 0 0,0-1 0 0 0,1 1 0 0 0,-1-1-1 0 0,0 1 1 0 0,1-1 0 0 0,-1 0-1 0 0,1 1 1 0 0,-1-1 0 0 0,1 0 0 0 0,-1 0-1 0 0,0 0 1 0 0,1 0 0 0 0,-1 0 0 0 0,1 0-1 0 0,-1 0 1 0 0,1-1 0 0 0,-1 1-1 0 0,0-1 1 0 0,1 1 0 0 0,-1-1 0 0 0,0 1-1 0 0,3-2 1 0 0,-3 1-158 0 0,0 1-1 0 0,0-1 1 0 0,0 0-1 0 0,0 0 1 0 0,0 1-1 0 0,0-1 1 0 0,0 0-1 0 0,0 0 1 0 0,0 0-1 0 0,0 0 1 0 0,-1 0-1 0 0,1 0 1 0 0,0 0-1 0 0,-1-1 1 0 0,1 1-1 0 0,-1 0 1 0 0,1 0-1 0 0,0-2 1 0 0,0-8-8758 0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0.965"/>
    </inkml:context>
    <inkml:brush xml:id="br0">
      <inkml:brushProperty name="width" value="0.05" units="cm"/>
      <inkml:brushProperty name="height" value="0.05" units="cm"/>
    </inkml:brush>
  </inkml:definitions>
  <inkml:trace contextRef="#ctx0" brushRef="#br0">43 57 7569 0 0,'0'0'2422'0'0,"-2"-3"-2009"0"0,1 2-349 0 0,1 1 0 0 0,-1 0 0 0 0,1-1 0 0 0,0 1 0 0 0,-1 0 0 0 0,1-1 0 0 0,0 1 0 0 0,-1-1 0 0 0,1 1 0 0 0,0-1 0 0 0,0 1 0 0 0,-1 0 0 0 0,1-1 0 0 0,0 1 0 0 0,0-1 0 0 0,0 1 0 0 0,0-1 0 0 0,-1 0 0 0 0,1 1 0 0 0,0-1 0 0 0,0 1 0 0 0,0-1 0 0 0,0 1 0 0 0,0-1 0 0 0,1 1 0 0 0,-1-1 0 0 0,0 1 0 0 0,0-1 0 0 0,0 1 0 0 0,0-1 0 0 0,0 1 0 0 0,1-1 0 0 0,-1 1 0 0 0,0-1 0 0 0,1 1 0 0 0,-1 0 0 0 0,0-1 0 0 0,1 1 0 0 0,-1-1 0 0 0,0 1 0 0 0,1 0 1 0 0,-1-1-1 0 0,0 1 0 0 0,1 0 0 0 0,-1 0 0 0 0,1-1 0 0 0,-1 1 0 0 0,1 0 0 0 0,0-1 0 0 0,36-4 3715 0 0,-27 4-4261 0 0,33-7 156 0 0,-32 2-724 0 0,-32 1-21 0 0,3 3 914 0 0,11 0 321 0 0,1 1 1 0 0,-1 0-1 0 0,1 1 1 0 0,-1-1-1 0 0,1 1 0 0 0,-1 1 1 0 0,0-1-1 0 0,1 1 1 0 0,-1 0-1 0 0,1 1 1 0 0,0-1-1 0 0,-9 4 1 0 0,14-3-111 0 0,-1 0 1 0 0,1-1 0 0 0,0 1-1 0 0,0 0 1 0 0,0 0 0 0 0,0 0-1 0 0,0 0 1 0 0,0 0 0 0 0,0 0 0 0 0,1 0-1 0 0,-1 0 1 0 0,1 0 0 0 0,0 1-1 0 0,-1-1 1 0 0,1 0 0 0 0,0 0-1 0 0,0 0 1 0 0,0 1 0 0 0,1-1 0 0 0,0 3-1 0 0,9 48-246 0 0,-8-46 51 0 0,0 0-4 0 0,0 0-1 0 0,1 0 1 0 0,0-1 0 0 0,1 1-1 0 0,-1-1 1 0 0,1 1 0 0 0,0-1 0 0 0,1 0-1 0 0,-1-1 1 0 0,8 8 0 0 0,-9-10-110 0 0,0-1 0 0 0,0 0 0 0 0,0 0 0 0 0,0 0 0 0 0,0 0 0 0 0,0 0 0 0 0,0-1 0 0 0,1 1 0 0 0,-1-1 0 0 0,5 1 0 0 0,-6-1-307 0 0,1-1 1 0 0,-1 0-1 0 0,0 0 1 0 0,1 0-1 0 0,-1 0 1 0 0,1 0-1 0 0,-1 0 1 0 0,1-1-1 0 0,-1 1 1 0 0,1-1-1 0 0,-1 1 1 0 0,0-1-1 0 0,1 0 1 0 0,-1 0-1 0 0,0 0 1 0 0,3-2-1 0 0,3-4-2740 0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1.720"/>
    </inkml:context>
    <inkml:brush xml:id="br0">
      <inkml:brushProperty name="width" value="0.05" units="cm"/>
      <inkml:brushProperty name="height" value="0.05" units="cm"/>
    </inkml:brush>
  </inkml:definitions>
  <inkml:trace contextRef="#ctx0" brushRef="#br0">5 55 7229 0 0,'0'0'2551'0'0,"0"4"-1930"0"0,-5 142 7562 0 0,5-146-8023 0 0,18-28 1387 0 0,-14 16-1582 0 0,1-2 1 0 0,-2 1 0 0 0,0 0-1 0 0,0-1 1 0 0,0-16 0 0 0,2-9-33 0 0,5-3-785 0 0,-10 42 818 0 0,5 6 51 0 0,0 0 0 0 0,1-1 0 0 0,-1 0 0 0 0,1 0 0 0 0,9 5-1 0 0,12-2-3593 0 0,7-10-8693 0 0,-22-1 8884 0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2.258"/>
    </inkml:context>
    <inkml:brush xml:id="br0">
      <inkml:brushProperty name="width" value="0.05" units="cm"/>
      <inkml:brushProperty name="height" value="0.05" units="cm"/>
    </inkml:brush>
  </inkml:definitions>
  <inkml:trace contextRef="#ctx0" brushRef="#br0">108 2 1748 0 0,'0'0'13450'0'0,"-6"-1"-13105"0"0,-1 1 239 0 0,-1 0 0 0 0,1 0 0 0 0,0 1-1 0 0,0-1 1 0 0,-14 5 0 0 0,19-5-474 0 0,-1 1 1 0 0,1 0 0 0 0,0 0 0 0 0,0 0-1 0 0,0 0 1 0 0,-1 0 0 0 0,1 0-1 0 0,0 1 1 0 0,0-1 0 0 0,1 1-1 0 0,-1 0 1 0 0,0-1 0 0 0,0 1 0 0 0,1 0-1 0 0,-1 0 1 0 0,1 0 0 0 0,0 0-1 0 0,-1 0 1 0 0,1 0 0 0 0,0 1 0 0 0,0-1-1 0 0,1 0 1 0 0,-1 0 0 0 0,-1 5-1 0 0,1-3-238 0 0,1 1-1 0 0,-1-1 0 0 0,1 1 1 0 0,-1-1-1 0 0,1 1 0 0 0,1-1 0 0 0,0 9 1 0 0,-1-12 90 0 0,1 0 0 0 0,-1 0 0 0 0,1 0 0 0 0,-1 1 0 0 0,1-1 0 0 0,0 0 1 0 0,0 0-1 0 0,-1 0 0 0 0,1 0 0 0 0,0 0 0 0 0,0 0 0 0 0,0-1 0 0 0,0 1 0 0 0,0 0 0 0 0,0 0 1 0 0,0-1-1 0 0,0 1 0 0 0,0 0 0 0 0,0-1 0 0 0,0 1 0 0 0,1-1 0 0 0,-1 0 0 0 0,0 1 1 0 0,0-1-1 0 0,1 0 0 0 0,-1 0 0 0 0,0 0 0 0 0,0 1 0 0 0,1-1 0 0 0,-1-1 0 0 0,0 1 0 0 0,0 0 1 0 0,1 0-1 0 0,1-1 0 0 0,2 0 3 0 0,0-1 0 0 0,0 0 0 0 0,0 0 0 0 0,0 0 0 0 0,-1-1 1 0 0,1 0-1 0 0,-1 0 0 0 0,1 0 0 0 0,-1 0 0 0 0,0-1 0 0 0,0 1 0 0 0,0-1 0 0 0,-1 0 1 0 0,1 0-1 0 0,-1-1 0 0 0,0 1 0 0 0,-1-1 0 0 0,1 1 0 0 0,-1-1 0 0 0,1 0 0 0 0,-1 0 1 0 0,-1 0-1 0 0,1 0 0 0 0,-1-1 0 0 0,1-4 0 0 0,-14 70 1237 0 0,-1-8-1118 0 0,12-48-170 0 0,1 0-1 0 0,0 1 1 0 0,0-1-1 0 0,0 0 1 0 0,0 1-1 0 0,1-1 1 0 0,1 8-1 0 0,8 0-2733 0 0,-9-12 2417 0 0,1 0 0 0 0,-1 0-1 0 0,0 0 1 0 0,0 0 0 0 0,0 0-1 0 0,0-1 1 0 0,0 1 0 0 0,0 0 0 0 0,0 0-1 0 0,0-1 1 0 0,0 1 0 0 0,1 0 0 0 0,-1-1-1 0 0,0 1 1 0 0,-1-1 0 0 0,1 0-1 0 0,1 0 1 0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2.593"/>
    </inkml:context>
    <inkml:brush xml:id="br0">
      <inkml:brushProperty name="width" value="0.05" units="cm"/>
      <inkml:brushProperty name="height" value="0.05" units="cm"/>
    </inkml:brush>
  </inkml:definitions>
  <inkml:trace contextRef="#ctx0" brushRef="#br0">3 64 10497 0 0,'0'0'3314'0'0,"-1"6"-3191"0"0,1-6-179 0 0,-2 40 898 0 0,8-20 1137 0 0,-6-19-1887 0 0,1-1-1 0 0,-1 0 1 0 0,1 1-1 0 0,-1-1 1 0 0,0 0-1 0 0,1 0 1 0 0,-1 1 0 0 0,1-1-1 0 0,-1 0 1 0 0,1 0-1 0 0,-1 0 1 0 0,1 0-1 0 0,-1 1 1 0 0,1-1-1 0 0,-1 0 1 0 0,1 0-1 0 0,-1 0 1 0 0,1 0-1 0 0,-1 0 1 0 0,1 0 0 0 0,-1 0-1 0 0,1-1 1 0 0,-1 1-1 0 0,1 0 1 0 0,-1 0-1 0 0,1 0 1 0 0,-1 0-1 0 0,1-1 1 0 0,-1 1-1 0 0,1 0 1 0 0,-1 0 0 0 0,0-1-1 0 0,1 1 1 0 0,0-1-1 0 0,2-2-55 0 0,-1-1-1 0 0,1 1 1 0 0,-1-1 0 0 0,1 0-1 0 0,-1 1 1 0 0,0-1 0 0 0,-1 0-1 0 0,1 0 1 0 0,-1-1-1 0 0,0 1 1 0 0,0 0 0 0 0,1-5-1 0 0,6-19-44 0 0,-5 18-4 0 0,-2 7 20 0 0,0 0-1 0 0,0 0 1 0 0,0 0 0 0 0,0 1 0 0 0,0-1-1 0 0,1 0 1 0 0,-1 1 0 0 0,1-1 0 0 0,-1 1 0 0 0,1 0-1 0 0,0-1 1 0 0,3-1 0 0 0,8 40 108 0 0,-12-26-147 0 0,10 33 242 0 0,-10-42-324 0 0,-1 0 1 0 0,1 1-1 0 0,0-1 0 0 0,-1 0 1 0 0,1 0-1 0 0,0 0 0 0 0,0 1 1 0 0,0-1-1 0 0,-1 0 0 0 0,1 0 1 0 0,0 0-1 0 0,1 0 1 0 0,-1 0-1 0 0,0-1 0 0 0,0 1 1 0 0,0 0-1 0 0,0 0 0 0 0,1-1 1 0 0,-1 1-1 0 0,0-1 0 0 0,1 1 1 0 0,-1-1-1 0 0,0 0 1 0 0,1 1-1 0 0,2-1 0 0 0,-4 0-244 0 0,1 0-1 0 0,-1 0 1 0 0,1 0 0 0 0,-1 0-1 0 0,1-1 1 0 0,-1 1-1 0 0,1 0 1 0 0,-1 0-1 0 0,1 0 1 0 0,-1-1-1 0 0,5-8-7885 0 0,-5 8 7886 0 0,0 0-1 0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3.163"/>
    </inkml:context>
    <inkml:brush xml:id="br0">
      <inkml:brushProperty name="width" value="0.05" units="cm"/>
      <inkml:brushProperty name="height" value="0.05" units="cm"/>
    </inkml:brush>
  </inkml:definitions>
  <inkml:trace contextRef="#ctx0" brushRef="#br0">96 4 10829 0 0,'0'0'7591'0'0,"-4"-1"-7069"0"0,2 0-496 0 0,-1 1-1 0 0,1-1 1 0 0,0 1-1 0 0,-1 0 1 0 0,1 0-1 0 0,0 0 1 0 0,-1 0-1 0 0,1 0 0 0 0,0 0 1 0 0,0 1-1 0 0,-1-1 1 0 0,1 1-1 0 0,0 0 1 0 0,0 0-1 0 0,-1 0 1 0 0,1 0-1 0 0,0 0 1 0 0,0 0-1 0 0,0 0 0 0 0,0 1 1 0 0,1-1-1 0 0,-1 1 1 0 0,0-1-1 0 0,1 1 1 0 0,-1 0-1 0 0,1-1 1 0 0,-1 1-1 0 0,1 0 1 0 0,0 0-1 0 0,-1 0 0 0 0,1 0 1 0 0,0 0-1 0 0,0 3 1 0 0,-19 39-586 0 0,19-41 494 0 0,0 0 0 0 0,0 0 1 0 0,0 0-1 0 0,0 0 0 0 0,0 0 1 0 0,1 0-1 0 0,0 0 0 0 0,-1 0 1 0 0,1 0-1 0 0,0 0 0 0 0,1 0 1 0 0,-1 0-1 0 0,1 4 0 0 0,-1-6 46 0 0,1 0 0 0 0,-1-1 0 0 0,0 1 0 0 0,0 0 0 0 0,1-1 0 0 0,-1 1 0 0 0,0-1 0 0 0,1 1 0 0 0,-1-1 0 0 0,1 1 0 0 0,-1-1 0 0 0,1 1 0 0 0,-1-1 0 0 0,1 1 0 0 0,-1-1 1 0 0,1 1-1 0 0,-1-1 0 0 0,1 0 0 0 0,-1 1 0 0 0,1-1 0 0 0,0 0 0 0 0,-1 0 0 0 0,1 1 0 0 0,0-1 0 0 0,-1 0 0 0 0,1 0 0 0 0,0 0 0 0 0,-1 0 0 0 0,2 0 0 0 0,16-12-447 0 0,8-30-1040 0 0,-23 33 1201 0 0,-1-1-1 0 0,1 1 0 0 0,-1 0 1 0 0,-1-1-1 0 0,0 0 0 0 0,0-10 1 0 0,7 197 5327 0 0,-2-128-4228 0 0,-4-45-747 0 0,-1 1-1 0 0,0 0 1 0 0,0 0 0 0 0,0-1 0 0 0,-1 1-1 0 0,0 0 1 0 0,0 0 0 0 0,0 0-1 0 0,0 0 1 0 0,-1-1 0 0 0,0 1 0 0 0,0 0-1 0 0,0 0 1 0 0,-1-1 0 0 0,0 1-1 0 0,1-1 1 0 0,-5 8 0 0 0,4-9-75 0 0,0 1 1 0 0,0 0-1 0 0,0-1 1 0 0,0 1-1 0 0,-1-1 1 0 0,0 1-1 0 0,1-1 1 0 0,-1 0-1 0 0,0 0 0 0 0,0-1 1 0 0,-1 1-1 0 0,1 0 1 0 0,-1-1-1 0 0,1 0 1 0 0,-1 0-1 0 0,0 0 1 0 0,0 0-1 0 0,1-1 1 0 0,-1 0-1 0 0,-5 2 0 0 0,8-3-205 0 0,-8-17-1337 0 0,10 15 1244 0 0,-1 0 1 0 0,0 0-1 0 0,1 0 0 0 0,-1 0 0 0 0,1 1 1 0 0,-1-1-1 0 0,1 0 0 0 0,0 1 1 0 0,0-1-1 0 0,0 0 0 0 0,0 1 1 0 0,2-3-1 0 0,4-7-3863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3.767"/>
    </inkml:context>
    <inkml:brush xml:id="br0">
      <inkml:brushProperty name="width" value="0.05" units="cm"/>
      <inkml:brushProperty name="height" value="0.05" units="cm"/>
    </inkml:brush>
  </inkml:definitions>
  <inkml:trace contextRef="#ctx0" brushRef="#br0">42 145 18322 0 0,'0'0'4213'0'0,"4"2"-5294"0"0,-1 0 1063 0 0,0-1 0 0 0,0 0 0 0 0,0 0 0 0 0,0 0 0 0 0,0-1 0 0 0,0 1 0 0 0,0-1 0 0 0,0 0 0 0 0,0 1 0 0 0,0-1 0 0 0,0 0 0 0 0,0-1 0 0 0,0 1 0 0 0,0-1 0 0 0,0 1 0 0 0,0-1 0 0 0,0 0 0 0 0,0 0 0 0 0,-1 0 0 0 0,1 0-1 0 0,0-1 1 0 0,-1 1 0 0 0,1-1 0 0 0,0 0 0 0 0,-1 0 0 0 0,0 1 0 0 0,1-2 0 0 0,-1 1 0 0 0,3-3 0 0 0,-1 0-210 0 0,1 0-1 0 0,0-1 0 0 0,-1 1 0 0 0,0-1 1 0 0,-1 0-1 0 0,1 0 0 0 0,-1 0 1 0 0,4-10-1 0 0,-6 14 186 0 0,-1 0 0 0 0,1 0 1 0 0,0 0-1 0 0,-1 0 0 0 0,0 0 1 0 0,1 0-1 0 0,-1 0 1 0 0,0 0-1 0 0,0 0 0 0 0,0 0 1 0 0,0 0-1 0 0,-1 0 0 0 0,1-1 1 0 0,0 1-1 0 0,-1 0 0 0 0,0 0 1 0 0,1 0-1 0 0,-1 0 0 0 0,0 1 1 0 0,0-1-1 0 0,0 0 0 0 0,0 0 1 0 0,0 0-1 0 0,-1 1 0 0 0,1-1 1 0 0,0 1-1 0 0,-1-1 0 0 0,1 1 1 0 0,-1-1-1 0 0,0 1 0 0 0,1 0 1 0 0,-1 0-1 0 0,-3-2 0 0 0,3 2 131 0 0,0 1-1 0 0,-1-1 0 0 0,1 0 1 0 0,0 1-1 0 0,-1 0 0 0 0,1-1 0 0 0,0 1 1 0 0,-1 0-1 0 0,1 0 0 0 0,-1 1 1 0 0,1-1-1 0 0,0 0 0 0 0,-1 1 1 0 0,1-1-1 0 0,-1 1 0 0 0,1 0 1 0 0,0 0-1 0 0,0 0 0 0 0,0 0 1 0 0,0 0-1 0 0,-1 0 0 0 0,1 1 1 0 0,1-1-1 0 0,-1 1 0 0 0,0-1 1 0 0,0 1-1 0 0,1 0 0 0 0,-1 0 0 0 0,0 0 1 0 0,-1 2-1 0 0,-6 9 366 0 0,0 0 1 0 0,0 0-1 0 0,-8 18 0 0 0,16-29-449 0 0,-5 8 65 0 0,1 1 0 0 0,1 0 0 0 0,0 0 1 0 0,0 0-1 0 0,1 0 0 0 0,0 0 0 0 0,1 1 0 0 0,-1 19 0 0 0,3-27-62 0 0,0-1 1 0 0,0 1-1 0 0,0 0 0 0 0,1 0 0 0 0,0-1 0 0 0,-1 1 0 0 0,2-1 0 0 0,-1 1 0 0 0,0-1 0 0 0,0 1 0 0 0,1-1 0 0 0,0 1 0 0 0,0-1 0 0 0,0 0 0 0 0,0 0 0 0 0,0 0 0 0 0,1 0 0 0 0,-1-1 0 0 0,1 1 0 0 0,0-1 0 0 0,0 1 0 0 0,0-1 0 0 0,0 0 0 0 0,0 0 0 0 0,0 0 0 0 0,1 0 0 0 0,-1-1 0 0 0,0 1 0 0 0,1-1 0 0 0,5 1 0 0 0,8 2-253 0 0,0-1-1 0 0,0-1 1 0 0,0-1-1 0 0,0 0 1 0 0,1-1-1 0 0,-1-1 0 0 0,23-4 1 0 0,27-7-8895 0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6.195"/>
    </inkml:context>
    <inkml:brush xml:id="br0">
      <inkml:brushProperty name="width" value="0.05" units="cm"/>
      <inkml:brushProperty name="height" value="0.05" units="cm"/>
    </inkml:brush>
  </inkml:definitions>
  <inkml:trace contextRef="#ctx0" brushRef="#br0">30 210 5549 0 0,'0'0'12671'0'0,"-1"-4"-12022"0"0,0 0-1046 0 0,-1-8 2482 0 0,-4 26 54 0 0,-1 15-1830 0 0,5-20-295 0 0,-1-1 1 0 0,1 1 0 0 0,0 0-1 0 0,1 0 1 0 0,0 0 0 0 0,0 0-1 0 0,1 0 1 0 0,0 0 0 0 0,0 1-1 0 0,4 13 1 0 0,-4-23-2 0 0,0 0 0 0 0,0 0 0 0 0,0 0 1 0 0,0 1-1 0 0,0-1 0 0 0,0 0 0 0 0,0 0 0 0 0,0 0 0 0 0,0 1 0 0 0,0-1 0 0 0,0 0 1 0 0,0 0-1 0 0,0 0 0 0 0,1 1 0 0 0,-1-1 0 0 0,0 0 0 0 0,0 0 0 0 0,0 0 0 0 0,0 0 1 0 0,0 0-1 0 0,1 1 0 0 0,-1-1 0 0 0,0 0 0 0 0,0 0 0 0 0,0 0 0 0 0,1 0 0 0 0,-1 0 1 0 0,0 0-1 0 0,0 0 0 0 0,0 0 0 0 0,1 0 0 0 0,-1 0 0 0 0,0 0 0 0 0,0 0 0 0 0,0 0 1 0 0,1 0-1 0 0,-1 0 0 0 0,0 0 0 0 0,0 0 0 0 0,0 0 0 0 0,1 0 0 0 0,-1 0 0 0 0,0 0 1 0 0,0 0-1 0 0,0 0 0 0 0,1 0 0 0 0,-1 0 0 0 0,0 0 0 0 0,0 0 0 0 0,0 0 0 0 0,1-1 1 0 0,-1 1-1 0 0,0 0 0 0 0,0 0 0 0 0,0 0 0 0 0,0 0 0 0 0,0-1 0 0 0,1 1 0 0 0,-1 0 1 0 0,0 0-1 0 0,0-1 0 0 0,11-20-33 0 0,5-30-687 0 0,2-46-536 0 0,-11 56 277 0 0,19-65 1 0 0,-24 100 930 0 0,8-16 482 0 0,-9 22-429 0 0,-1-1 0 0 0,1 1 0 0 0,0 0 0 0 0,0-1 0 0 0,0 1 0 0 0,-1 0 0 0 0,1 0 0 0 0,0 0 0 0 0,0 0 0 0 0,0-1 0 0 0,0 1 0 0 0,0 0 1 0 0,0 0-1 0 0,-1 1 0 0 0,1-1 0 0 0,0 0 0 0 0,0 0 0 0 0,0 0 0 0 0,0 0 0 0 0,0 1 0 0 0,-1-1 0 0 0,1 0 0 0 0,0 1 0 0 0,0-1 0 0 0,-1 1 0 0 0,1-1 0 0 0,0 1 0 0 0,0-1 1 0 0,0 2-1 0 0,11 6-21 0 0,-1 1 1 0 0,0 0-1 0 0,0 1 0 0 0,-1 0 1 0 0,0 1-1 0 0,-1 0 1 0 0,0 0-1 0 0,-1 1 1 0 0,0 0-1 0 0,8 18 1 0 0,-14-21 27 0 0,0-1 0 0 0,0 1 1 0 0,-1 0-1 0 0,0 0 1 0 0,-1-1-1 0 0,0 1 0 0 0,0 0 1 0 0,-1 0-1 0 0,0 0 1 0 0,0-1-1 0 0,-1 1 0 0 0,0-1 1 0 0,-1 1-1 0 0,0-1 0 0 0,0 0 1 0 0,-1 0-1 0 0,0 0 1 0 0,0 0-1 0 0,-1-1 0 0 0,0 1 1 0 0,0-1-1 0 0,-10 9 1 0 0,13-13-35 0 0,-1-1-1 0 0,0 1 1 0 0,1-1 0 0 0,-1 0 0 0 0,0 0 0 0 0,0-1 0 0 0,0 1 0 0 0,-1 0 0 0 0,1-1 0 0 0,0 0 0 0 0,-1 0 0 0 0,1 0 0 0 0,0 0-1 0 0,-1-1 1 0 0,1 1 0 0 0,-1-1 0 0 0,0 0 0 0 0,1 0 0 0 0,-1 0 0 0 0,1 0 0 0 0,-1-1 0 0 0,1 1 0 0 0,-1-1 0 0 0,1 0 0 0 0,0 0-1 0 0,-1 0 1 0 0,1-1 0 0 0,0 1 0 0 0,0-1 0 0 0,0 0 0 0 0,0 1 0 0 0,0-1 0 0 0,0-1 0 0 0,-4-3 0 0 0,6 6-110 0 0,1-1 1 0 0,-1 1 0 0 0,1-1 0 0 0,-1 1-1 0 0,1 0 1 0 0,-1-1 0 0 0,1 1 0 0 0,-1 0-1 0 0,0 0 1 0 0,1-1 0 0 0,-1 1 0 0 0,1 0 0 0 0,-1 0-1 0 0,0 0 1 0 0,1 0 0 0 0,-1 0 0 0 0,0 0-1 0 0,1 0 1 0 0,-1 0 0 0 0,0 0 0 0 0,1 0-1 0 0,-1 0 1 0 0,1 0 0 0 0,-1 1 0 0 0,0-1-1 0 0,1 0 1 0 0,-1 0 0 0 0,1 1 0 0 0,-1-1-1 0 0,0 0 1 0 0,1 1 0 0 0,-1-1 0 0 0,1 0 0 0 0,-1 2-1 0 0,0-2-76 0 0,1 0 0 0 0,0 1 0 0 0,0-1 0 0 0,-1 0 0 0 0,1 1 0 0 0,0-1 0 0 0,0 0 0 0 0,0 1-1 0 0,-1-1 1 0 0,1 1 0 0 0,0-1 0 0 0,0 0 0 0 0,0 1 0 0 0,0-1 0 0 0,0 1 0 0 0,0-1 0 0 0,0 1 0 0 0,0-1 0 0 0,0 0-1 0 0,0 1 1 0 0,0-1 0 0 0,0 1 0 0 0,0-1 0 0 0,0 0 0 0 0,0 1 0 0 0,1-1 0 0 0,-1 1 0 0 0,0-1 0 0 0,0 0 0 0 0,0 1 0 0 0,1-1-1 0 0,-1 0 1 0 0,0 1 0 0 0,0-1 0 0 0,1 0 0 0 0,-1 1 0 0 0,0-1 0 0 0,1 0 0 0 0,-1 0 0 0 0,0 1 0 0 0,1-1 0 0 0,-1 0-1 0 0,1 0 1 0 0,-1 0 0 0 0,0 1 0 0 0,1-1 0 0 0,-1 0 0 0 0,1 0 0 0 0,-1 0 0 0 0,0 0 0 0 0,1 0 0 0 0,-1 0 0 0 0,1 0-1 0 0,-1 0 1 0 0,1 0 0 0 0,-1 0 0 0 0,0 0 0 0 0,1 0 0 0 0,-1 0 0 0 0,1 0 0 0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7.284"/>
    </inkml:context>
    <inkml:brush xml:id="br0">
      <inkml:brushProperty name="width" value="0.05" units="cm"/>
      <inkml:brushProperty name="height" value="0.05" units="cm"/>
    </inkml:brush>
  </inkml:definitions>
  <inkml:trace contextRef="#ctx0" brushRef="#br0">13 45 992 0 0,'0'0'9275'0'0,"0"-5"-8190"0"0,0-26 2149 0 0,0 22 20 0 0,0 27-2034 0 0,-5 112 1235 0 0,2-64-3234 0 0,2 0-3705 0 0,-3-71 1546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8.003"/>
    </inkml:context>
    <inkml:brush xml:id="br0">
      <inkml:brushProperty name="width" value="0.1" units="cm"/>
      <inkml:brushProperty name="height" value="0.1" units="cm"/>
      <inkml:brushProperty name="color" value="#FF0000"/>
    </inkml:brush>
  </inkml:definitions>
  <inkml:trace contextRef="#ctx0" brushRef="#br0">0 50 4332 0 0,'0'0'6489'0'0,"6"-3"-5752"0"0,13-5-218 0 0,-1 0-1 0 0,2 1 1 0 0,-1 1-1 0 0,1 1 1 0 0,25-4-1 0 0,-39 8-499 0 0,1 0 0 0 0,-1 0 0 0 0,1 1-1 0 0,0 0 1 0 0,-1 0 0 0 0,1 1-1 0 0,0-1 1 0 0,-1 2 0 0 0,1-1-1 0 0,-1 1 1 0 0,0 0 0 0 0,1 0-1 0 0,-1 0 1 0 0,0 1 0 0 0,0 0 0 0 0,0 0-1 0 0,-1 1 1 0 0,1 0 0 0 0,-1 0-1 0 0,10 9 1 0 0,-11-7 111 0 0,0 1-1 0 0,0 0 1 0 0,0 0 0 0 0,-1 0 0 0 0,0 1-1 0 0,0-1 1 0 0,-1 1 0 0 0,0 0-1 0 0,0 0 1 0 0,-1 0 0 0 0,1 13 0 0 0,-1 4 372 0 0,-1 0 0 0 0,-4 34 0 0 0,3-49-479 0 0,0-1 0 0 0,-1 0 0 0 0,0 0-1 0 0,0 0 1 0 0,-1 0 0 0 0,0 0 0 0 0,-8 14 0 0 0,28-89-6371 0 0,4 14 3288 0 0,-11 26 2753 0 0,0 1-1 0 0,2 0 1 0 0,19-29 0 0 0,-26 48 677 0 0,-1 1 0 0 0,1 0 0 0 0,0 0 1 0 0,0 1-1 0 0,1 0 0 0 0,-1-1 0 0 0,1 2 1 0 0,0-1-1 0 0,0 1 0 0 0,11-4 0 0 0,-13 5-183 0 0,1 0-1 0 0,0 0 0 0 0,0 1 1 0 0,-1 0-1 0 0,1 0 0 0 0,0 0 1 0 0,0 0-1 0 0,0 1 0 0 0,0 0 1 0 0,0 0-1 0 0,0 0 0 0 0,0 1 1 0 0,0 0-1 0 0,0 0 0 0 0,7 2 1 0 0,-10-2-141 0 0,-1 0 0 0 0,0-1 0 0 0,0 1 1 0 0,0 0-1 0 0,0 0 0 0 0,0 0 0 0 0,0 0 0 0 0,0-1 1 0 0,0 2-1 0 0,0-1 0 0 0,0 0 0 0 0,-1 0 1 0 0,1 0-1 0 0,0 0 0 0 0,-1 0 0 0 0,1 1 0 0 0,-1-1 1 0 0,1 0-1 0 0,-1 0 0 0 0,0 1 0 0 0,1-1 1 0 0,-1 0-1 0 0,0 1 0 0 0,0-1 0 0 0,0 0 0 0 0,0 1 1 0 0,0-1-1 0 0,0 1 0 0 0,0-1 0 0 0,-1 2 0 0 0,-16 51 1314 0 0,5-22-993 0 0,6-5-35 0 0,1 0 1 0 0,1 0 0 0 0,1 1 0 0 0,2-1 0 0 0,1 1-1 0 0,4 37 1 0 0,-3-59-340 0 0,0-1 1 0 0,0 0-1 0 0,1 1 0 0 0,-1-1 1 0 0,1 0-1 0 0,1 0 0 0 0,-1 0 0 0 0,1 0 1 0 0,0 0-1 0 0,0 0 0 0 0,0-1 0 0 0,1 0 1 0 0,-1 1-1 0 0,1-1 0 0 0,0 0 1 0 0,0-1-1 0 0,1 1 0 0 0,8 5 0 0 0,0-3-161 0 0,0-1-1 0 0,0 0 0 0 0,0 0 0 0 0,1-1 0 0 0,-1-1 1 0 0,17 2-1 0 0,-28-5 43 0 0,-1 0 1 0 0,1 0-1 0 0,-1 1 1 0 0,1-1-1 0 0,-1 1 1 0 0,1-1-1 0 0,-1 1 1 0 0,1 0-1 0 0,-1 0 1 0 0,0-1-1 0 0,1 1 1 0 0,-1 0-1 0 0,0 0 1 0 0,0 0-1 0 0,1 0 1 0 0,-1 1-1 0 0,0-1 1 0 0,0 0-1 0 0,0 0 1 0 0,0 1-1 0 0,-1-1 1 0 0,2 3-1 0 0,3 22-5999 0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7.865"/>
    </inkml:context>
    <inkml:brush xml:id="br0">
      <inkml:brushProperty name="width" value="0.05" units="cm"/>
      <inkml:brushProperty name="height" value="0.05" units="cm"/>
    </inkml:brush>
  </inkml:definitions>
  <inkml:trace contextRef="#ctx0" brushRef="#br0">0 1 6353 0 0,'0'0'12222'0'0,"5"2"-11738"0"0,2 1-392 0 0,0 1-1 0 0,1-2 1 0 0,0 1-1 0 0,-1-1 1 0 0,1 0 0 0 0,0-1-1 0 0,0 0 1 0 0,0 0-1 0 0,0 0 1 0 0,0-1 0 0 0,13-2-1 0 0,-10 1-675 0 0,0-1 0 0 0,0 0 1 0 0,-1-1-1 0 0,21-7 0 0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8.464"/>
    </inkml:context>
    <inkml:brush xml:id="br0">
      <inkml:brushProperty name="width" value="0.05" units="cm"/>
      <inkml:brushProperty name="height" value="0.05" units="cm"/>
    </inkml:brush>
  </inkml:definitions>
  <inkml:trace contextRef="#ctx0" brushRef="#br0">50 17 1148 0 0,'0'0'12553'0'0,"-4"0"-11855"0"0,2 0-475 0 0,0 1 1 0 0,-1-1-1 0 0,1 1 1 0 0,0-1-1 0 0,0 1 1 0 0,0 0 0 0 0,0 0-1 0 0,0 0 1 0 0,0 0-1 0 0,0 0 1 0 0,0 1-1 0 0,0-1 1 0 0,1 0 0 0 0,-1 1-1 0 0,0 0 1 0 0,1-1-1 0 0,0 1 1 0 0,-1 0-1 0 0,1 0 1 0 0,0-1-1 0 0,0 1 1 0 0,0 0 0 0 0,0 0-1 0 0,-2 5 1 0 0,3-5-261 0 0,-1 0-1 0 0,1 1 1 0 0,-1-1 0 0 0,1 1 0 0 0,0-1 0 0 0,0 1 0 0 0,0-1 0 0 0,0 0-1 0 0,1 1 1 0 0,-1-1 0 0 0,1 1 0 0 0,-1-1 0 0 0,1 0 0 0 0,0 1 0 0 0,0-1-1 0 0,0 0 1 0 0,2 3 0 0 0,-2-3-4 0 0,0 0 0 0 0,0-1 0 0 0,1 1 0 0 0,-1-1 0 0 0,1 1 0 0 0,-1-1 0 0 0,1 0 0 0 0,-1 0 0 0 0,1 0 0 0 0,0 1 0 0 0,0-2 0 0 0,-1 1 0 0 0,1 0 0 0 0,0 0 0 0 0,0 0 1 0 0,0-1-1 0 0,0 1 0 0 0,0-1 0 0 0,0 0 0 0 0,0 1 0 0 0,0-1 0 0 0,0 0 0 0 0,0 0 0 0 0,0-1 0 0 0,0 1 0 0 0,0 0 0 0 0,0 0 0 0 0,0-1 0 0 0,0 0 0 0 0,0 1 0 0 0,0-1 0 0 0,2-1 0 0 0,2 0-96 0 0,-2 0 0 0 0,1-1 0 0 0,0 1 0 0 0,0-1-1 0 0,-1 0 1 0 0,1 0 0 0 0,-1-1 0 0 0,0 1 0 0 0,0-1 0 0 0,6-8 0 0 0,-9 9 107 0 0,0 1 1 0 0,0 0 0 0 0,0-1-1 0 0,0 1 1 0 0,-1-1 0 0 0,0 1-1 0 0,1-1 1 0 0,-1 1 0 0 0,0-1-1 0 0,0 0 1 0 0,0 1 0 0 0,-1-1-1 0 0,1 1 1 0 0,-1-1-1 0 0,1 1 1 0 0,-1-1 0 0 0,0 1-1 0 0,0 0 1 0 0,0-1 0 0 0,0 1-1 0 0,0 0 1 0 0,0 0 0 0 0,-1-1-1 0 0,1 1 1 0 0,-1 0 0 0 0,0 0-1 0 0,1 1 1 0 0,-1-1-1 0 0,0 0 1 0 0,-3-1 0 0 0,2 3 189 0 0,0 0 0 0 0,0 0 1 0 0,0 0-1 0 0,0 1 0 0 0,1-1 1 0 0,-1 1-1 0 0,0 0 0 0 0,0 0 0 0 0,0 0 1 0 0,1 0-1 0 0,-1 0 0 0 0,0 1 1 0 0,1-1-1 0 0,-1 1 0 0 0,1 0 1 0 0,0 0-1 0 0,-4 3 0 0 0,4-4-271 0 0,1 1 0 0 0,-1 0 0 0 0,1-1 0 0 0,0 1-1 0 0,-1 0 1 0 0,1 0 0 0 0,0 0 0 0 0,0 0 0 0 0,0 0 0 0 0,0 0-1 0 0,0 2 1 0 0,1-3-196 0 0,-1 0 0 0 0,1 0 0 0 0,0 1 0 0 0,0-1 0 0 0,0 0 0 0 0,0 0 0 0 0,0 0 0 0 0,0 0 0 0 0,1 1 0 0 0,-1-1 0 0 0,0 0 0 0 0,0 0 0 0 0,1 0 0 0 0,-1 0 0 0 0,1 0 0 0 0,-1 0 0 0 0,1 0 0 0 0,-1 0 0 0 0,1 0 0 0 0,0 0 0 0 0,1 1 0 0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9.192"/>
    </inkml:context>
    <inkml:brush xml:id="br0">
      <inkml:brushProperty name="width" value="0.05" units="cm"/>
      <inkml:brushProperty name="height" value="0.05" units="cm"/>
    </inkml:brush>
  </inkml:definitions>
  <inkml:trace contextRef="#ctx0" brushRef="#br0">27 97 404 0 0,'0'0'16061'0'0,"-13"23"-13580"0"0,9-1-1881 0 0,0 0 0 0 0,1 0 1 0 0,2 0-1 0 0,0 30 0 0 0,1-47-553 0 0,0-4-40 0 0,0-1 1 0 0,0 1-1 0 0,0 0 1 0 0,0-1-1 0 0,0 1 0 0 0,0 0 1 0 0,0-1-1 0 0,0 1 1 0 0,0 0-1 0 0,0-1 0 0 0,0 1 1 0 0,0 0-1 0 0,0 0 0 0 0,1-1 1 0 0,-1 1-1 0 0,0-1 1 0 0,0 1-1 0 0,1 0 0 0 0,-1-1 1 0 0,0 1-1 0 0,1-1 1 0 0,-1 1-1 0 0,1 0 0 0 0,-1-1 1 0 0,1 1-1 0 0,-1-1 1 0 0,1 0-1 0 0,-1 1 0 0 0,1-1 1 0 0,0 1-1 0 0,-1-1 1 0 0,1 0-1 0 0,-1 1 0 0 0,1-1 1 0 0,0 0-1 0 0,-1 0 0 0 0,1 0 1 0 0,0 0-1 0 0,-1 1 1 0 0,1-1-1 0 0,0 0 0 0 0,0 0 1 0 0,0 0-1 0 0,1-1 8 0 0,-1 1-1 0 0,0-1 1 0 0,0 1 0 0 0,0-1-1 0 0,1 0 1 0 0,-1 1-1 0 0,0-1 1 0 0,0 0 0 0 0,0 0-1 0 0,0 0 1 0 0,0 0 0 0 0,-1 0-1 0 0,1 0 1 0 0,0 0-1 0 0,0 0 1 0 0,0 0 0 0 0,-1 0-1 0 0,1 0 1 0 0,-1 0 0 0 0,1-1-1 0 0,-1 1 1 0 0,1 0-1 0 0,-1-3 1 0 0,11-105-246 0 0,-4 26-63 0 0,-6 70 213 0 0,-1 9 16 0 0,1 0-1 0 0,-1 0 0 0 0,1 1 1 0 0,-1-1-1 0 0,1 0 0 0 0,0 1 1 0 0,1-1-1 0 0,2-6 0 0 0,-3 9 43 0 0,1-1 1 0 0,-1 1-1 0 0,1 0 0 0 0,-1-1 0 0 0,1 1 1 0 0,0 0-1 0 0,-1 0 0 0 0,1 0 0 0 0,0 0 1 0 0,0 1-1 0 0,0-1 0 0 0,0 0 0 0 0,-1 1 1 0 0,1 0-1 0 0,0-1 0 0 0,0 1 0 0 0,0 0 1 0 0,0 0-1 0 0,0 0 0 0 0,4 0 0 0 0,3 0-119 0 0,0 0 0 0 0,1 0 0 0 0,-1 1 0 0 0,0 0 0 0 0,0 0 0 0 0,0 1 0 0 0,0 1 0 0 0,0-1 0 0 0,-1 1 0 0 0,1 1 0 0 0,-1 0 0 0 0,9 5 0 0 0,-16-7 148 0 0,1 0 0 0 0,0 0 1 0 0,-1 1-1 0 0,1-1 0 0 0,-1 1 0 0 0,0-1 0 0 0,1 1 0 0 0,-2 0 1 0 0,1 0-1 0 0,0-1 0 0 0,0 1 0 0 0,-1 0 0 0 0,1 0 1 0 0,-1 0-1 0 0,0-1 0 0 0,0 1 0 0 0,0 0 0 0 0,0 0 0 0 0,-2 5 1 0 0,-14 60 480 0 0,12-53-544 0 0,1-5 114 0 0,1 0-1 0 0,-2 0 1 0 0,1 0-1 0 0,-2 0 1 0 0,-9 18-1 0 0,12-26-19 0 0,-1 1 0 0 0,1 0-1 0 0,-1 0 1 0 0,0-1-1 0 0,1 0 1 0 0,-1 1-1 0 0,0-1 1 0 0,0 0-1 0 0,-1 0 1 0 0,1-1 0 0 0,0 1-1 0 0,-1-1 1 0 0,1 1-1 0 0,-1-1 1 0 0,1 0-1 0 0,-1-1 1 0 0,1 1-1 0 0,-1 0 1 0 0,0-1-1 0 0,1 0 1 0 0,-6 0 0 0 0,-67-6-1732 0 0,75 6 1239 0 0,14-3-5718 0 0,-8 1 1133 0 0,3 0-948 0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09.741"/>
    </inkml:context>
    <inkml:brush xml:id="br0">
      <inkml:brushProperty name="width" value="0.05" units="cm"/>
      <inkml:brushProperty name="height" value="0.05" units="cm"/>
    </inkml:brush>
  </inkml:definitions>
  <inkml:trace contextRef="#ctx0" brushRef="#br0">39 1 3116 0 0,'0'0'13319'0'0,"-4"50"-9540"0"0,-2-22-2620 0 0,-3 55 0 0 0,2-14-977 0 0,-1-13-1155 0 0,3-49-2813 0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0.290"/>
    </inkml:context>
    <inkml:brush xml:id="br0">
      <inkml:brushProperty name="width" value="0.05" units="cm"/>
      <inkml:brushProperty name="height" value="0.05" units="cm"/>
    </inkml:brush>
  </inkml:definitions>
  <inkml:trace contextRef="#ctx0" brushRef="#br0">0 15 10757 0 0,'0'0'9580'0'0,"36"15"-8580"0"0,-25-13-981 0 0,1-1 1 0 0,-1 0 0 0 0,0 0 0 0 0,0-1 0 0 0,22-3 0 0 0,2-6-3742 0 0,-35 8 3420 0 0,1 1 0 0 0,-1 0 0 0 0,1-1 0 0 0,-1 1 0 0 0,0 0 0 0 0,1-1 0 0 0,-1 1 0 0 0,0 0 0 0 0,0-1 0 0 0,1 1 0 0 0,-1-1 0 0 0,0 1 0 0 0,0-1 0 0 0,0 1 0 0 0,1-1 0 0 0,-1 1 0 0 0,0-1 0 0 0,0 1 0 0 0,0-1 0 0 0,0 1 0 0 0,0-1 0 0 0,0 1 0 0 0,0-1 0 0 0,0 1 1 0 0,0-1-1 0 0,0 1 0 0 0,-1-1 0 0 0,1-3-1047 0 0,0-1-964 0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1.213"/>
    </inkml:context>
    <inkml:brush xml:id="br0">
      <inkml:brushProperty name="width" value="0.05" units="cm"/>
      <inkml:brushProperty name="height" value="0.05" units="cm"/>
    </inkml:brush>
  </inkml:definitions>
  <inkml:trace contextRef="#ctx0" brushRef="#br0">125 184 2644 0 0,'0'0'14389'0'0,"-3"-3"-13838"0"0,0 2-467 0 0,0-1 0 0 0,0 1 1 0 0,1 0-1 0 0,-1 0 0 0 0,0 0 0 0 0,0 1 0 0 0,0-1 0 0 0,0 1 0 0 0,0-1 0 0 0,0 1 0 0 0,0 0 0 0 0,0 0 1 0 0,0 0-1 0 0,0 1 0 0 0,0-1 0 0 0,0 1 0 0 0,0-1 0 0 0,0 1 0 0 0,0 0 0 0 0,1 0 0 0 0,-1 1 0 0 0,0-1 0 0 0,0 0 1 0 0,1 1-1 0 0,-5 3 0 0 0,4-3-35 0 0,0 0 0 0 0,-1 1 0 0 0,1 0 0 0 0,0 0 0 0 0,1 0 0 0 0,-1 0 0 0 0,0 0 0 0 0,1 0 1 0 0,0 1-1 0 0,-1 0 0 0 0,1-1 0 0 0,1 1 0 0 0,-1 0 0 0 0,1 0 0 0 0,-1 0 0 0 0,1 0 0 0 0,0 0 0 0 0,0 0 0 0 0,0 7 1 0 0,2-9-77 0 0,-1-1 0 0 0,1 1 1 0 0,-1 0-1 0 0,1-1 1 0 0,0 1-1 0 0,-1-1 0 0 0,1 1 1 0 0,0-1-1 0 0,0 1 1 0 0,0-1-1 0 0,0 0 1 0 0,0 1-1 0 0,1-1 0 0 0,-1 0 1 0 0,0 0-1 0 0,1 0 1 0 0,-1 0-1 0 0,1 0 0 0 0,-1 0 1 0 0,1 0-1 0 0,-1-1 1 0 0,1 1-1 0 0,-1 0 1 0 0,1-1-1 0 0,0 1 0 0 0,-1-1 1 0 0,1 0-1 0 0,0 1 1 0 0,0-1-1 0 0,2 0 1 0 0,0 0-74 0 0,0 1 1 0 0,0-1 0 0 0,1 0 0 0 0,-1 0-1 0 0,0 0 1 0 0,0 0 0 0 0,0-1 0 0 0,0 1-1 0 0,1-1 1 0 0,-1-1 0 0 0,0 1 0 0 0,4-2-1 0 0,0-3-94 0 0,-1 0-1 0 0,0 0 1 0 0,0-1-1 0 0,-1 0 0 0 0,0 0 1 0 0,0-1-1 0 0,0 0 0 0 0,-1 1 1 0 0,-1-2-1 0 0,1 1 1 0 0,-1-1-1 0 0,0 1 0 0 0,-1-1 1 0 0,3-15-1 0 0,1-1-90 0 0,-3-1 0 0 0,0 1 0 0 0,-1-1 1 0 0,-1-30-1 0 0,-2 80 3737 0 0,0 104-209 0 0,0 16-8038 0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1.938"/>
    </inkml:context>
    <inkml:brush xml:id="br0">
      <inkml:brushProperty name="width" value="0.05" units="cm"/>
      <inkml:brushProperty name="height" value="0.05" units="cm"/>
    </inkml:brush>
  </inkml:definitions>
  <inkml:trace contextRef="#ctx0" brushRef="#br0">14 224 11477 0 0,'0'0'2564'0'0,"-1"5"-1466"0"0,-2 8-445 0 0,0 0 0 0 0,1 1 0 0 0,0 0 0 0 0,1 15 0 0 0,0-29-651 0 0,1 0-1 0 0,0 0 1 0 0,0 1 0 0 0,0-1 0 0 0,0 0 0 0 0,0 0-1 0 0,0 0 1 0 0,0 0 0 0 0,0 1 0 0 0,0-1 0 0 0,0 0 0 0 0,0 0-1 0 0,0 0 1 0 0,0 1 0 0 0,0-1 0 0 0,0 0 0 0 0,0 0 0 0 0,0 0-1 0 0,0 1 1 0 0,0-1 0 0 0,0 0 0 0 0,0 0 0 0 0,1 0 0 0 0,-1 0-1 0 0,0 1 1 0 0,0-1 0 0 0,0 0 0 0 0,0 0 0 0 0,0 0 0 0 0,0 0-1 0 0,1 0 1 0 0,-1 1 0 0 0,0-1 0 0 0,0 0 0 0 0,0 0-1 0 0,0 0 1 0 0,0 0 0 0 0,1 0 0 0 0,-1 0 0 0 0,0 0 0 0 0,0 0-1 0 0,0 0 1 0 0,1 0 0 0 0,-1 0 0 0 0,0 0 0 0 0,0 0 0 0 0,0 0-1 0 0,1 0 1 0 0,-1 0 0 0 0,0 0 0 0 0,0 0 0 0 0,0 0 0 0 0,1 0-1 0 0,-1 0 1 0 0,0 0 0 0 0,13-11 194 0 0,7-15 89 0 0,-11 5-191 0 0,-1-1 0 0 0,-1 0 0 0 0,0 0-1 0 0,-2 0 1 0 0,3-25 0 0 0,3-10 150 0 0,-1-11 529 0 0,37 96-1032 0 0,-41-24 264 0 0,-1 0 1 0 0,0 0 0 0 0,0 1-1 0 0,-1-1 1 0 0,1 1-1 0 0,-1 0 1 0 0,0 1-1 0 0,0-1 1 0 0,-1 1 0 0 0,1-1-1 0 0,-1 1 1 0 0,-1 0-1 0 0,1 1 1 0 0,-1-1-1 0 0,0 0 1 0 0,-1 1 0 0 0,1-1-1 0 0,-1 1 1 0 0,0-1-1 0 0,-1 1 1 0 0,0 12 0 0 0,0-7-49 0 0,-2 0 0 0 0,1 0 0 0 0,-1 0 1 0 0,-1 0-1 0 0,0 0 0 0 0,-1-1 0 0 0,0 1 1 0 0,-1-1-1 0 0,0 0 0 0 0,0 0 1 0 0,-10 13-1 0 0,13-21 113 0 0,-1 0 0 0 0,1 0 0 0 0,-1 0 0 0 0,0 0 0 0 0,0 0 0 0 0,0-1 0 0 0,0 1 0 0 0,0-1-1 0 0,0 0 1 0 0,-1 0 0 0 0,1 0 0 0 0,-1 0 0 0 0,1-1 0 0 0,-1 1 0 0 0,0-1 0 0 0,0 0 0 0 0,1 0 0 0 0,-1 0 0 0 0,0-1 0 0 0,0 0 0 0 0,-6 1 0 0 0,-30-11-1771 0 0,34 6-1970 0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8:12.553"/>
    </inkml:context>
    <inkml:brush xml:id="br0">
      <inkml:brushProperty name="width" value="0.05" units="cm"/>
      <inkml:brushProperty name="height" value="0.05" units="cm"/>
    </inkml:brush>
  </inkml:definitions>
  <inkml:trace contextRef="#ctx0" brushRef="#br0">0 6 13637 0 0,'0'0'3913'0'0,"17"-6"-4925"0"0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3.822"/>
    </inkml:context>
    <inkml:brush xml:id="br0">
      <inkml:brushProperty name="width" value="0.05" units="cm"/>
      <inkml:brushProperty name="height" value="0.05" units="cm"/>
      <inkml:brushProperty name="color" value="#FF0000"/>
    </inkml:brush>
  </inkml:definitions>
  <inkml:trace contextRef="#ctx0" brushRef="#br0">56 103 5521 0 0,'0'0'4474'0'0,"0"-4"-4007"0"0,2-62 2152 0 0,-1 38-1601 0 0,0 24-117 0 0,-1 10 437 0 0,-9 144 2683 0 0,3-102-3660 0 0,-2 0 0 0 0,-24 79-1 0 0,30-123 928 0 0,0 4-7327 0 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4.375"/>
    </inkml:context>
    <inkml:brush xml:id="br0">
      <inkml:brushProperty name="width" value="0.05" units="cm"/>
      <inkml:brushProperty name="height" value="0.05" units="cm"/>
      <inkml:brushProperty name="color" value="#FF0000"/>
    </inkml:brush>
  </inkml:definitions>
  <inkml:trace contextRef="#ctx0" brushRef="#br0">0 4 7461 0 0,'0'0'10050'0'0,"24"-4"-8611"0"0,10 4-1042 0 0,0 1 0 0 0,0 2 0 0 0,0 0 0 0 0,44 13 0 0 0,-37-8-1942 0 0,-1-1 0 0 0,59 1-1 0 0,-136-12-10675 0 0,31 3 8143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39.004"/>
    </inkml:context>
    <inkml:brush xml:id="br0">
      <inkml:brushProperty name="width" value="0.1" units="cm"/>
      <inkml:brushProperty name="height" value="0.1" units="cm"/>
      <inkml:brushProperty name="color" value="#FF0000"/>
    </inkml:brush>
  </inkml:definitions>
  <inkml:trace contextRef="#ctx0" brushRef="#br0">1 26 3792 0 0,'0'0'5975'0'0,"31"2"-2269"0"0,47 1-2388 0 0,1-2 0 0 0,101-14 0 0 0,-83 5-999 0 0,-65 6-458 0 0,29-3-314 0 0,-1 2-1 0 0,107 9 0 0 0,-153 0-1329 0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5.183"/>
    </inkml:context>
    <inkml:brush xml:id="br0">
      <inkml:brushProperty name="width" value="0.05" units="cm"/>
      <inkml:brushProperty name="height" value="0.05" units="cm"/>
      <inkml:brushProperty name="color" value="#FF0000"/>
    </inkml:brush>
  </inkml:definitions>
  <inkml:trace contextRef="#ctx0" brushRef="#br0">57 1 1032 0 0,'0'0'16858'0'0,"1"4"-15892"0"0,1 17-278 0 0,-1 0 0 0 0,-1 0 0 0 0,0 0 0 0 0,-6 29 0 0 0,-20 90-315 0 0,15-85-195 0 0,5-24-298 0 0,1 0 0 0 0,-1 42 0 0 0,10-83-11 0 0,0 0-1 0 0,0 0 1 0 0,1 0-1 0 0,1 1 1 0 0,0 0-1 0 0,8-10 1 0 0,-5 6 37 0 0,-8 11 88 0 0,0 0 0 0 0,0 0 0 0 0,0 1 0 0 0,1-1 0 0 0,-1 0 0 0 0,1 0 0 0 0,-1 1-1 0 0,1-1 1 0 0,-1 1 0 0 0,1-1 0 0 0,0 1 0 0 0,0 0 0 0 0,0-1 0 0 0,0 1 0 0 0,0 0 0 0 0,0 0-1 0 0,0 1 1 0 0,0-1 0 0 0,0 0 0 0 0,0 1 0 0 0,0-1 0 0 0,1 1 0 0 0,3-1 0 0 0,-4 4 44 0 0,0-1 1 0 0,0 1 0 0 0,-1-1 0 0 0,1 1-1 0 0,-1-1 1 0 0,1 1 0 0 0,-1 0 0 0 0,0 0-1 0 0,0 0 1 0 0,0 4 0 0 0,6 9-439 0 0,-6-13 309 0 0,2-1 1 0 0,-1 1 0 0 0,0-1 0 0 0,0 1-1 0 0,1-1 1 0 0,0 0 0 0 0,-1 1-1 0 0,1-1 1 0 0,0-1 0 0 0,0 1 0 0 0,0 0-1 0 0,0-1 1 0 0,0 1 0 0 0,0-1 0 0 0,1 0-1 0 0,-1 0 1 0 0,0-1 0 0 0,1 1-1 0 0,-1 0 1 0 0,0-1 0 0 0,1 0 0 0 0,-1 0-1 0 0,1 0 1 0 0,-1 0 0 0 0,0-1 0 0 0,1 1-1 0 0,-1-1 1 0 0,1 0 0 0 0,-1 0-1 0 0,0 0 1 0 0,0 0 0 0 0,4-3 0 0 0,2-2 197 0 0,-1-2 0 0 0,0 1 0 0 0,0-1 1 0 0,-1 0-1 0 0,0-1 0 0 0,0 0 0 0 0,-1 0 0 0 0,0 0 1 0 0,5-11-1 0 0,-11 19-89 0 0,0 0 0 0 0,1 1 0 0 0,-1-1 0 0 0,0 0 0 0 0,0 0 0 0 0,0 0 0 0 0,1 1 1 0 0,-1-1-1 0 0,0 0 0 0 0,0 0 0 0 0,0 0 0 0 0,0 1 0 0 0,-1-1 0 0 0,1 0 0 0 0,0 0 0 0 0,0 0 0 0 0,0 1 0 0 0,-1-1 1 0 0,1 0-1 0 0,0 0 0 0 0,-1 1 0 0 0,1-1 0 0 0,-1 0 0 0 0,1 1 0 0 0,-1-1 0 0 0,1 0 0 0 0,-1 1 0 0 0,1-1 0 0 0,-1 1 1 0 0,1-1-1 0 0,-1 1 0 0 0,0-1 0 0 0,1 1 0 0 0,-1-1 0 0 0,0 1 0 0 0,0 0 0 0 0,1-1 0 0 0,-1 1 0 0 0,0 0 1 0 0,0 0-1 0 0,1 0 0 0 0,-1-1 0 0 0,0 1 0 0 0,0 0 0 0 0,0 0 0 0 0,1 0 0 0 0,-1 0 0 0 0,0 0 0 0 0,0 1 0 0 0,-1-1 1 0 0,-2 0 67 0 0,0 0 0 0 0,0 0 0 0 0,0 0 0 0 0,0 0 0 0 0,0 1 1 0 0,1-1-1 0 0,-1 1 0 0 0,0 0 0 0 0,0 1 0 0 0,-3 1 1 0 0,3 0-123 0 0,1 0 1 0 0,0 0 0 0 0,-1 0 0 0 0,2 0-1 0 0,-1 1 1 0 0,0 0 0 0 0,1-1 0 0 0,-1 1-1 0 0,1 0 1 0 0,0 0 0 0 0,1 0 0 0 0,-1 1-1 0 0,1-1 1 0 0,-1 0 0 0 0,1 1-1 0 0,0-1 1 0 0,1 0 0 0 0,-1 1 0 0 0,1-1-1 0 0,0 1 1 0 0,0-1 0 0 0,1 1 0 0 0,-1-1-1 0 0,1 1 1 0 0,0-1 0 0 0,0 0 0 0 0,0 1-1 0 0,1-1 1 0 0,-1 0 0 0 0,1 0 0 0 0,0 0-1 0 0,0 0 1 0 0,1 0 0 0 0,-1 0 0 0 0,1-1-1 0 0,0 1 1 0 0,0-1 0 0 0,0 0 0 0 0,0 1-1 0 0,1-2 1 0 0,-1 1 0 0 0,5 3-1 0 0,-7-6-99 0 0,1 1 0 0 0,-1 0-1 0 0,1 0 1 0 0,-1-1-1 0 0,1 1 1 0 0,-1-1-1 0 0,1 1 1 0 0,0-1-1 0 0,-1 0 1 0 0,1 0-1 0 0,0 1 1 0 0,-1-1-1 0 0,1 0 1 0 0,-1 0-1 0 0,1-1 1 0 0,0 1-1 0 0,-1 0 1 0 0,1-1 0 0 0,0 1-1 0 0,-1-1 1 0 0,1 1-1 0 0,2-2 1 0 0,26-25-9688 0 0,-26 24 8035 0 0,4-5-3238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5.667"/>
    </inkml:context>
    <inkml:brush xml:id="br0">
      <inkml:brushProperty name="width" value="0.05" units="cm"/>
      <inkml:brushProperty name="height" value="0.05" units="cm"/>
      <inkml:brushProperty name="color" value="#FF0000"/>
    </inkml:brush>
  </inkml:definitions>
  <inkml:trace contextRef="#ctx0" brushRef="#br0">1 34 8749 0 0,'0'0'10240'0'0,"0"39"-9295"0"0,1-42-901 0 0,0 0 1 0 0,1 1-1 0 0,0-1 0 0 0,-1 0 1 0 0,1 1-1 0 0,0 0 0 0 0,0-1 1 0 0,0 1-1 0 0,1 0 0 0 0,-1 0 1 0 0,4-2-1 0 0,11-13 24 0 0,-16 15-62 0 0,0 0 0 0 0,-1 1 0 0 0,2-1 1 0 0,-1 1-1 0 0,0-1 0 0 0,0 1 0 0 0,0 0 0 0 0,1-1 0 0 0,-1 1 0 0 0,1 0 1 0 0,-1 0-1 0 0,1 0 0 0 0,-1 0 0 0 0,1 0 0 0 0,0 0 0 0 0,-1 0 1 0 0,1 1-1 0 0,0-1 0 0 0,0 1 0 0 0,-1-1 0 0 0,1 1 0 0 0,0 0 1 0 0,0-1-1 0 0,2 1 0 0 0,-1 1 49 0 0,0 0-1 0 0,0 0 1 0 0,-1 0-1 0 0,1 0 1 0 0,-1 0 0 0 0,1 0-1 0 0,-1 1 1 0 0,0 0 0 0 0,1-1-1 0 0,-1 1 1 0 0,0 0-1 0 0,0 0 1 0 0,0 0 0 0 0,2 3-1 0 0,5 6 100 0 0,-1 1 1 0 0,-1 0-1 0 0,0 0 0 0 0,11 26 0 0 0,-11-29 44 0 0,-2-6-2362 0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6.622"/>
    </inkml:context>
    <inkml:brush xml:id="br0">
      <inkml:brushProperty name="width" value="0.05" units="cm"/>
      <inkml:brushProperty name="height" value="0.05" units="cm"/>
      <inkml:brushProperty name="color" value="#FF0000"/>
    </inkml:brush>
  </inkml:definitions>
  <inkml:trace contextRef="#ctx0" brushRef="#br0">0 55 6553 0 0,'0'0'12141'0'0,"0"37"-9660"0"0,0-27-2355 0 0,1 0-1 0 0,-1 0 1 0 0,2 0-1 0 0,0 0 0 0 0,0 0 1 0 0,7 18-1 0 0,-9-26-147 0 0,1-1 0 0 0,0 1-1 0 0,-1 0 1 0 0,1-1 0 0 0,0 1-1 0 0,0-1 1 0 0,0 1 0 0 0,0-1-1 0 0,0 1 1 0 0,1-1 0 0 0,-1 0 0 0 0,0 0-1 0 0,1 1 1 0 0,-1-1 0 0 0,1 0-1 0 0,-1 0 1 0 0,1-1 0 0 0,-1 1-1 0 0,1 0 1 0 0,0 0 0 0 0,-1-1-1 0 0,1 1 1 0 0,0-1 0 0 0,0 1-1 0 0,-1-1 1 0 0,1 0 0 0 0,0 0 0 0 0,0 0-1 0 0,-1 0 1 0 0,1 0 0 0 0,0 0-1 0 0,0 0 1 0 0,0 0 0 0 0,-1-1-1 0 0,1 1 1 0 0,0-1 0 0 0,-1 0-1 0 0,1 1 1 0 0,0-1 0 0 0,-1 0-1 0 0,1 0 1 0 0,-1 0 0 0 0,1 0 0 0 0,-1 0-1 0 0,1 0 1 0 0,1-2 0 0 0,1 0 13 0 0,0 0 0 0 0,1-1 0 0 0,-1 1 0 0 0,0-1 0 0 0,-1 0 0 0 0,1 0 0 0 0,-1 0 0 0 0,0-1 0 0 0,0 1 0 0 0,0-1 0 0 0,0 0 0 0 0,-1 0 0 0 0,0 0 0 0 0,0 0 0 0 0,0 0 1 0 0,-1 0-1 0 0,1 0 0 0 0,-1-1 0 0 0,-1 1 0 0 0,1 0 0 0 0,-1-7 0 0 0,0 12-54 0 0,26 33-934 0 0,-17-23 846 0 0,-6-6 105 0 0,1-1 0 0 0,-1 1 1 0 0,1-1-1 0 0,-1 1 0 0 0,1-1 0 0 0,0 0 0 0 0,0 0 0 0 0,6 2 0 0 0,-8-4 84 0 0,0-1 0 0 0,-1 0 0 0 0,1 1 0 0 0,0-1 0 0 0,0 0 0 0 0,0 0 0 0 0,0 0-1 0 0,0-1 1 0 0,0 1 0 0 0,0 0 0 0 0,0-1 0 0 0,0 1 0 0 0,-1-1 0 0 0,1 1 0 0 0,0-1 0 0 0,0 0 0 0 0,-1 0 0 0 0,1 0 0 0 0,0 0-1 0 0,-1 0 1 0 0,1 0 0 0 0,-1-1 0 0 0,1 1 0 0 0,-1 0 0 0 0,0-1 0 0 0,2-1 0 0 0,0-2-16 0 0,1 0 0 0 0,-1-1 0 0 0,0 1 0 0 0,-1-1 0 0 0,1 1 0 0 0,-1-1 0 0 0,0 0 0 0 0,0 0 0 0 0,-1 0 0 0 0,0 0 0 0 0,0 0 0 0 0,-1 0 0 0 0,1-1 0 0 0,-1 1 0 0 0,0 0 0 0 0,-1 0 1 0 0,-2-12-1 0 0,3 17-60 0 0,-1-1 1 0 0,0 0 0 0 0,1 0 0 0 0,-1 0 0 0 0,0 1 0 0 0,0-1 0 0 0,0 0 0 0 0,0 1 0 0 0,-1-1 0 0 0,1 1 0 0 0,0-1-1 0 0,-1 1 1 0 0,1 0 0 0 0,-1 0 0 0 0,1-1 0 0 0,-1 1 0 0 0,-1-1 0 0 0,-5 0-4856 0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7.140"/>
    </inkml:context>
    <inkml:brush xml:id="br0">
      <inkml:brushProperty name="width" value="0.05" units="cm"/>
      <inkml:brushProperty name="height" value="0.05" units="cm"/>
      <inkml:brushProperty name="color" value="#FF0000"/>
    </inkml:brush>
  </inkml:definitions>
  <inkml:trace contextRef="#ctx0" brushRef="#br0">0 107 10797 0 0,'0'0'6263'0'0,"0"4"-5452"0"0,1-2-704 0 0,-1 0 1 0 0,0 0 0 0 0,1 0-1 0 0,-1 0 1 0 0,1-1-1 0 0,-1 1 1 0 0,1 0-1 0 0,0-1 1 0 0,0 1-1 0 0,0 0 1 0 0,0-1-1 0 0,0 1 1 0 0,0-1-1 0 0,0 1 1 0 0,0-1-1 0 0,1 0 1 0 0,-1 1-1 0 0,3 1 1 0 0,-3-3-74 0 0,-1 0 0 0 0,1 1 1 0 0,-1-1-1 0 0,1 0 0 0 0,-1 0 0 0 0,1 1 1 0 0,0-1-1 0 0,-1 0 0 0 0,1 0 0 0 0,0 0 1 0 0,-1 0-1 0 0,1 0 0 0 0,-1 0 0 0 0,1 0 0 0 0,0 0 1 0 0,-1 0-1 0 0,1 0 0 0 0,0 0 0 0 0,-1 0 1 0 0,1 0-1 0 0,-1-1 0 0 0,1 1 0 0 0,0 0 1 0 0,0-1-1 0 0,0 0-30 0 0,0 0 0 0 0,1 0 0 0 0,-1 0 0 0 0,0-1 0 0 0,0 1 0 0 0,0 0 1 0 0,0-1-1 0 0,-1 1 0 0 0,1-1 0 0 0,0 1 0 0 0,0-1 0 0 0,-1 1 0 0 0,1-1 0 0 0,0-2 0 0 0,0-1 100 0 0,0 0 0 0 0,0-1-1 0 0,0 1 1 0 0,0-1 0 0 0,-1 1 0 0 0,0 0-1 0 0,0-1 1 0 0,-1 1 0 0 0,1-1 0 0 0,-1 1-1 0 0,0-1 1 0 0,-1 1 0 0 0,1 0-1 0 0,-1 0 1 0 0,0-1 0 0 0,-1 1 0 0 0,1 1-1 0 0,-6-9 1 0 0,13 11-694 0 0,-1 0 0 0 0,1 0 1 0 0,-1 1-1 0 0,1-1 0 0 0,-1 1 0 0 0,1 0 0 0 0,0 0 0 0 0,9 0 1 0 0,0 1-3885 0 0,-2 0-3300 0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7.689"/>
    </inkml:context>
    <inkml:brush xml:id="br0">
      <inkml:brushProperty name="width" value="0.05" units="cm"/>
      <inkml:brushProperty name="height" value="0.05" units="cm"/>
      <inkml:brushProperty name="color" value="#FF0000"/>
    </inkml:brush>
  </inkml:definitions>
  <inkml:trace contextRef="#ctx0" brushRef="#br0">5 139 380 0 0,'0'0'19450'0'0,"-4"25"-19438"0"0,4-12-8 0 0,0-4-4 0 0,0 0 4 0 0,0-1-4 0 0,0-1-84 0 0,0-3-4 0 0,0 1-68 0 0,0-1-200 0 0,0-2-496 0 0,0 1-612 0 0,4-3-1017 0 0</inkml:trace>
  <inkml:trace contextRef="#ctx0" brushRef="#br0" timeOffset="1">18 5 11101 0 0,'0'0'6509'0'0,"9"-4"-9418"0"0,-1 6-3151 0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8.226"/>
    </inkml:context>
    <inkml:brush xml:id="br0">
      <inkml:brushProperty name="width" value="0.05" units="cm"/>
      <inkml:brushProperty name="height" value="0.05" units="cm"/>
      <inkml:brushProperty name="color" value="#FF0000"/>
    </inkml:brush>
  </inkml:definitions>
  <inkml:trace contextRef="#ctx0" brushRef="#br0">61 0 1772 0 0,'0'0'14061'0'0,"0"5"-13645"0"0,-9 129 5185 0 0,0 10-4706 0 0,9-141-970 0 0,0 0 1 0 0,0 0-1 0 0,1 0 1 0 0,-1 0-1 0 0,0 0 1 0 0,1 0-1 0 0,0-1 0 0 0,0 1 1 0 0,0 0-1 0 0,0 0 1 0 0,0 0-1 0 0,3 4 1 0 0,-4-7-32 0 0,1 0 0 0 0,-1 1 0 0 0,0-1 0 0 0,0 0 1 0 0,1 1-1 0 0,-1-1 0 0 0,1 0 0 0 0,-1 0 0 0 0,0 0 0 0 0,1 1 0 0 0,-1-1 1 0 0,0 0-1 0 0,1 0 0 0 0,-1 0 0 0 0,1 0 0 0 0,-1 0 0 0 0,1 0 1 0 0,-1 0-1 0 0,0 0 0 0 0,1 0 0 0 0,-1 0 0 0 0,1 0 0 0 0,-1 0 0 0 0,1 0 1 0 0,-1 0-1 0 0,0 0 0 0 0,1 0 0 0 0,-1 0 0 0 0,1-1 0 0 0,15-17-7511 0 0,-11 12 2563 0 0</inkml:trace>
  <inkml:trace contextRef="#ctx0" brushRef="#br0" timeOffset="1">0 142 14749 0 0,'0'0'5374'0'0,"39"16"-5257"0"0,-25-11-201 0 0,-1-1 1 0 0,1-1-1 0 0,0 0 1 0 0,0-1 0 0 0,22 0-1 0 0,36-1-4366 0 0,-63-1 3242 0 0,-8 0 634 0 0,1 1-404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08.810"/>
    </inkml:context>
    <inkml:brush xml:id="br0">
      <inkml:brushProperty name="width" value="0.05" units="cm"/>
      <inkml:brushProperty name="height" value="0.05" units="cm"/>
      <inkml:brushProperty name="color" value="#FF0000"/>
    </inkml:brush>
  </inkml:definitions>
  <inkml:trace contextRef="#ctx0" brushRef="#br0">1 31 2244 0 0,'0'0'11097'0'0,"5"2"-9891"0"0,69 15 2220 0 0,-67-16-3432 0 0,0 0 0 0 0,0 0 0 0 0,0-1-1 0 0,0 0 1 0 0,1 0 0 0 0,-1-1 0 0 0,0 0 0 0 0,0 0 0 0 0,8-3 0 0 0,-15 4-25 0 0,0-1 1 0 0,0 1 0 0 0,1 0-1 0 0,-1 0 1 0 0,0-1-1 0 0,0 1 1 0 0,0 0 0 0 0,1-1-1 0 0,-1 1 1 0 0,0-1 0 0 0,0 1-1 0 0,0 0 1 0 0,0-1-1 0 0,0 1 1 0 0,0 0 0 0 0,0-1-1 0 0,0 1 1 0 0,0-1 0 0 0,0 1-1 0 0,0 0 1 0 0,0-1 0 0 0,0 1-1 0 0,0 0 1 0 0,0-1-1 0 0,0 1 1 0 0,0-1 0 0 0,0 1-1 0 0,0 0 1 0 0,-1-1 0 0 0,1 1-1 0 0,0 0 1 0 0,0-1-1 0 0,-1 1 1 0 0,1 0 0 0 0,0-1-1 0 0,0 1 1 0 0,-1 0 0 0 0,1 0-1 0 0,0-1 1 0 0,-1 1 0 0 0,1 0-1 0 0,0 0 1 0 0,-1 0-1 0 0,1-1 1 0 0,0 1 0 0 0,-1 0-1 0 0,1 0 1 0 0,-17-12-381 0 0,14 9 508 0 0,0 1 1 0 0,-1 0-1 0 0,1 0 1 0 0,-1 0-1 0 0,0 1 1 0 0,0-1-1 0 0,1 1 1 0 0,-1 0-1 0 0,0 0 1 0 0,0 0-1 0 0,0 1 1 0 0,0-1-1 0 0,-1 1 1 0 0,1 0-1 0 0,0 0 1 0 0,0 1-1 0 0,0-1 1 0 0,0 1-1 0 0,0 0 1 0 0,0 0-1 0 0,0 0 1 0 0,-5 3-1 0 0,6-3-44 0 0,1 1 0 0 0,0 0 0 0 0,-1 0 0 0 0,1 0 0 0 0,0 0 0 0 0,0 1 0 0 0,0-1 0 0 0,1 0-1 0 0,-1 1 1 0 0,0 0 0 0 0,1-1 0 0 0,0 1 0 0 0,-1 0 0 0 0,1 0 0 0 0,0-1 0 0 0,0 1 0 0 0,1 0 0 0 0,-1 0-1 0 0,1 0 1 0 0,-1 0 0 0 0,1 0 0 0 0,0 0 0 0 0,0 0 0 0 0,1 0 0 0 0,-1 0 0 0 0,0 0 0 0 0,1 0-1 0 0,0 0 1 0 0,0 0 0 0 0,1 3 0 0 0,0 0-8 0 0,0 0 0 0 0,1 0 0 0 0,0 0 0 0 0,0-1-1 0 0,0 1 1 0 0,1-1 0 0 0,0 0 0 0 0,0 0 0 0 0,0 0 0 0 0,0 0 0 0 0,1-1 0 0 0,0 0-1 0 0,0 0 1 0 0,0 0 0 0 0,1 0 0 0 0,-1-1 0 0 0,1 0 0 0 0,0 0 0 0 0,10 3-1 0 0,-5-2-256 0 0,0 0 0 0 0,0-1 0 0 0,1-1 0 0 0,14 2 0 0 0,-14-4-1029 0 0,0 1 1 0 0,0-1-1 0 0,22-4 1 0 0,-19-2-1397 0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5.895"/>
    </inkml:context>
    <inkml:brush xml:id="br0">
      <inkml:brushProperty name="width" value="0.05" units="cm"/>
      <inkml:brushProperty name="height" value="0.05" units="cm"/>
      <inkml:brushProperty name="color" value="#FF0000"/>
    </inkml:brush>
  </inkml:definitions>
  <inkml:trace contextRef="#ctx0" brushRef="#br0">0 378 6505 0 0,'0'0'7914'0'0,"8"28"-5629"0"0,-6-7-1590 0 0,-1 1-1 0 0,-2-1 0 0 0,-3 34 1 0 0,-2 23-991 0 0,11-65 470 0 0,5-19 375 0 0,7-23-253 0 0,-10 3-405 0 0,-2 0-1 0 0,-1 0 0 0 0,0-1 1 0 0,-1-39-1 0 0,-13-106 327 0 0,5 117-342 0 0,2 30 50 0 0,1 14 57 0 0,1 1 0 0 0,0 0-1 0 0,0 0 1 0 0,1 0 0 0 0,0 0 0 0 0,1-1-1 0 0,0 1 1 0 0,1 0 0 0 0,5-19 0 0 0,-4 26-15 0 0,-1 0-1 0 0,0 0 1 0 0,1 0 0 0 0,-1 1 0 0 0,1-1-1 0 0,0 1 1 0 0,-1 0 0 0 0,1 0 0 0 0,0 0-1 0 0,1 0 1 0 0,-1 1 0 0 0,0-1 0 0 0,0 1 0 0 0,1-1-1 0 0,-1 1 1 0 0,1 0 0 0 0,-1 1 0 0 0,1-1-1 0 0,-1 1 1 0 0,1-1 0 0 0,0 1 0 0 0,-1 0 0 0 0,6 1-1 0 0,-4-1 21 0 0,1 0 0 0 0,-1 1-1 0 0,1 0 1 0 0,-1 0 0 0 0,1 0 0 0 0,-1 0-1 0 0,1 1 1 0 0,-1 0 0 0 0,0 0-1 0 0,0 1 1 0 0,0-1 0 0 0,0 1 0 0 0,0 0-1 0 0,5 5 1 0 0,-2 2 4 0 0,1 2 0 0 0,-1-1-1 0 0,-1 1 1 0 0,0 0 0 0 0,-1 0 0 0 0,0 1-1 0 0,-1-1 1 0 0,0 1 0 0 0,-1 1 0 0 0,-1-1-1 0 0,0 1 1 0 0,-1-1 0 0 0,0 1 0 0 0,-1 0-1 0 0,-1 0 1 0 0,0-1 0 0 0,0 1 0 0 0,-2 0-1 0 0,0 0 1 0 0,0-1 0 0 0,-7 22 0 0 0,7-32 90 0 0,0 1 0 0 0,0-1 0 0 0,0 0 0 0 0,0 0 0 0 0,-1 0 0 0 0,1 0 0 0 0,-1 0 0 0 0,0 0 1 0 0,0-1-1 0 0,0 1 0 0 0,0-1 0 0 0,0 0 0 0 0,0 0 0 0 0,-1 0 0 0 0,1 0 0 0 0,-1-1 0 0 0,1 1 0 0 0,-1-1 1 0 0,0 0-1 0 0,-5 1 0 0 0,-9 1 97 0 0,1-1 1 0 0,-1-1-1 0 0,-24 0 0 0 0,-16 1-329 0 0,50 1-2383 0 0,12 1-636 0 0,14 3-2677 0 0,-16-7 5331 0 0,3 2-4170 0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6.787"/>
    </inkml:context>
    <inkml:brush xml:id="br0">
      <inkml:brushProperty name="width" value="0.05" units="cm"/>
      <inkml:brushProperty name="height" value="0.05" units="cm"/>
      <inkml:brushProperty name="color" value="#FF0000"/>
    </inkml:brush>
  </inkml:definitions>
  <inkml:trace contextRef="#ctx0" brushRef="#br0">1 41 3360 0 0,'0'0'10693'0'0,"8"37"-7974"0"0,-7-24-2099 0 0,-1-1 0 0 0,2 1 1 0 0,3 19-1 0 0,-4-29-524 0 0,0-1 0 0 0,0 1 0 0 0,0 0-1 0 0,0-1 1 0 0,0 1 0 0 0,0-1 0 0 0,1 1 0 0 0,-1-1 0 0 0,1 0 0 0 0,2 3-1 0 0,-3-4-59 0 0,-1-1-1 0 0,1 1 0 0 0,0 0 1 0 0,0-1-1 0 0,0 1 1 0 0,0-1-1 0 0,0 1 0 0 0,0-1 1 0 0,0 0-1 0 0,0 1 1 0 0,0-1-1 0 0,0 0 0 0 0,0 0 1 0 0,0 0-1 0 0,0 1 0 0 0,0-1 1 0 0,0 0-1 0 0,0 0 1 0 0,1-1-1 0 0,-1 1 0 0 0,0 0 1 0 0,0 0-1 0 0,0-1 0 0 0,0 1 1 0 0,0 0-1 0 0,1-1 1 0 0,0 0 9 0 0,-1 0 1 0 0,0 0 0 0 0,1-1 0 0 0,-1 1 0 0 0,0 0-1 0 0,0 0 1 0 0,0-1 0 0 0,0 1 0 0 0,0 0 0 0 0,0-1-1 0 0,0 1 1 0 0,-1-1 0 0 0,1 1 0 0 0,0-1-1 0 0,-1 0 1 0 0,1 1 0 0 0,-1-1 0 0 0,0 1 0 0 0,1-1-1 0 0,-1 0 1 0 0,0 1 0 0 0,0-4 0 0 0,-3-49 703 0 0,1 29-709 0 0,-6-10 8 0 0,8 35-165 0 0,7-1-45 0 0,1 0-1 0 0,-1-1 0 0 0,1 1 1 0 0,-1-1-1 0 0,0-1 1 0 0,9-3-1 0 0,-9 3 46 0 0,0 0 0 0 0,0 1 0 0 0,0 0 0 0 0,0 0 0 0 0,1 1 0 0 0,8-1 0 0 0,-15 2-86 0 0,-12 14-4751 0 0,5-5-2316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8.619"/>
    </inkml:context>
    <inkml:brush xml:id="br0">
      <inkml:brushProperty name="width" value="0.05" units="cm"/>
      <inkml:brushProperty name="height" value="0.05" units="cm"/>
      <inkml:brushProperty name="color" value="#FF0000"/>
    </inkml:brush>
  </inkml:definitions>
  <inkml:trace contextRef="#ctx0" brushRef="#br0">90 1 6397 0 0,'0'0'10663'0'0,"-25"11"-9294"0"0,17 0-1065 0 0,0 0-1 0 0,1 1 1 0 0,0 0-1 0 0,1 0 1 0 0,0 0 0 0 0,1 1-1 0 0,1 0 1 0 0,-6 25 0 0 0,9-33-342 0 0,0 1 0 0 0,0-1 1 0 0,0 1-1 0 0,1 0 1 0 0,0-1-1 0 0,0 1 1 0 0,1 0-1 0 0,0-1 0 0 0,-1 1 1 0 0,2 0-1 0 0,-1-1 1 0 0,1 1-1 0 0,0-1 1 0 0,0 0-1 0 0,0 0 0 0 0,1 0 1 0 0,0 0-1 0 0,0 0 1 0 0,0 0-1 0 0,0-1 1 0 0,1 1-1 0 0,0-1 0 0 0,7 6 1 0 0,-4-4-550 0 0,0-1 0 0 0,1 0 1 0 0,-1 0-1 0 0,1-1 0 0 0,11 5 0 0 0,1-4-4038 0 0,2-3-4274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41.249"/>
    </inkml:context>
    <inkml:brush xml:id="br0">
      <inkml:brushProperty name="width" value="0.1" units="cm"/>
      <inkml:brushProperty name="height" value="0.1" units="cm"/>
      <inkml:brushProperty name="color" value="#FF0000"/>
    </inkml:brush>
  </inkml:definitions>
  <inkml:trace contextRef="#ctx0" brushRef="#br0">223 239 4140 0 0,'0'0'5040'0'0,"-5"-1"-4298"0"0,-8-3 34 0 0,0 1 0 0 0,0 0 0 0 0,-1 2 0 0 0,1-1 0 0 0,0 1 0 0 0,0 1 0 0 0,-1 1 0 0 0,-23 3 0 0 0,33-4-718 0 0,1 1 1 0 0,-1 0-1 0 0,1 0 0 0 0,-1 0 0 0 0,1 0 0 0 0,-1 1 0 0 0,1-1 0 0 0,0 1 1 0 0,0 0-1 0 0,0 0 0 0 0,0 0 0 0 0,0 0 0 0 0,0 0 0 0 0,0 1 0 0 0,1 0 1 0 0,-1-1-1 0 0,1 1 0 0 0,-1 0 0 0 0,1 0 0 0 0,0 0 0 0 0,1 0 0 0 0,-1 1 1 0 0,0-1-1 0 0,1 0 0 0 0,0 1 0 0 0,0-1 0 0 0,0 1 0 0 0,0-1 0 0 0,0 1 1 0 0,1 0-1 0 0,-1-1 0 0 0,1 1 0 0 0,0 0 0 0 0,0-1 0 0 0,1 1 0 0 0,-1 0 1 0 0,2 6-1 0 0,-1-8-95 0 0,0 1 0 0 0,-1 0 0 0 0,1-1 0 0 0,0 1 0 0 0,0-1 1 0 0,0 1-1 0 0,0-1 0 0 0,1 1 0 0 0,-1-1 0 0 0,1 0 0 0 0,-1 0 0 0 0,1 0 1 0 0,0 0-1 0 0,0 0 0 0 0,0 0 0 0 0,0 0 0 0 0,0 0 0 0 0,0-1 1 0 0,0 1-1 0 0,1-1 0 0 0,-1 0 0 0 0,1 1 0 0 0,-1-1 0 0 0,1 0 0 0 0,-1-1 1 0 0,1 1-1 0 0,0 0 0 0 0,-1-1 0 0 0,1 1 0 0 0,5-1 0 0 0,-3 0-132 0 0,-1 0 1 0 0,1 0-1 0 0,-1 0 0 0 0,1-1 0 0 0,-1 0 0 0 0,1 0 0 0 0,-1 0 0 0 0,1-1 0 0 0,-1 1 0 0 0,0-1 1 0 0,1 0-1 0 0,-1 0 0 0 0,0 0 0 0 0,-1-1 0 0 0,1 0 0 0 0,0 1 0 0 0,4-6 0 0 0,50-65-2754 0 0,-50 59 2940 0 0,0 0 1 0 0,-1 0-1 0 0,-1 0 1 0 0,0-1-1 0 0,0 0 0 0 0,4-27 1 0 0,-4 14 550 0 0,-1 1 1 0 0,1-48-1 0 0,-2 48 1107 0 0,-7 45 277 0 0,-5 28-1020 0 0,3 0-1 0 0,1 1 1 0 0,3 53 0 0 0,1-88-900 0 0,1-4-161 0 0,0-1 1 0 0,0 0 0 0 0,0 0 0 0 0,0 0 0 0 0,1 0 0 0 0,1 0-1 0 0,-1-1 1 0 0,1 1 0 0 0,5 8 0 0 0,-2-1-531 0 0,-1-6-774 0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9.363"/>
    </inkml:context>
    <inkml:brush xml:id="br0">
      <inkml:brushProperty name="width" value="0.05" units="cm"/>
      <inkml:brushProperty name="height" value="0.05" units="cm"/>
      <inkml:brushProperty name="color" value="#FF0000"/>
    </inkml:brush>
  </inkml:definitions>
  <inkml:trace contextRef="#ctx0" brushRef="#br0">115 196 5444 0 0,'0'0'10729'0'0,"-23"12"-8359"0"0,16-8-2219 0 0,0 0 0 0 0,-1 1 0 0 0,2 0 0 0 0,-1 0-1 0 0,1 0 1 0 0,-1 1 0 0 0,1 0 0 0 0,1 1 0 0 0,-1-1 0 0 0,1 1 0 0 0,1 0-1 0 0,-1 0 1 0 0,-5 12 0 0 0,10-18-162 0 0,0-1 0 0 0,-1 1-1 0 0,1 0 1 0 0,0-1 0 0 0,-1 1-1 0 0,1 0 1 0 0,0-1 0 0 0,0 1-1 0 0,0 0 1 0 0,0 0 0 0 0,0-1-1 0 0,0 1 1 0 0,0 0 0 0 0,0 0 0 0 0,0-1-1 0 0,0 1 1 0 0,0 0 0 0 0,0-1-1 0 0,1 1 1 0 0,-1 0 0 0 0,0 0-1 0 0,1-1 1 0 0,-1 1 0 0 0,0-1-1 0 0,1 1 1 0 0,-1 0 0 0 0,1-1-1 0 0,-1 1 1 0 0,0-1 0 0 0,1 1 0 0 0,0 0-1 0 0,1 0-25 0 0,0-1 1 0 0,-1 1-1 0 0,1-1 0 0 0,0 1 0 0 0,-1-1 0 0 0,1 0 1 0 0,0 0-1 0 0,0 0 0 0 0,-1 0 0 0 0,1 0 0 0 0,0 0 0 0 0,2 0 1 0 0,48-17-889 0 0,-39 10 711 0 0,0-1 0 0 0,-1 0 0 0 0,-1-1 0 0 0,1 0 0 0 0,-2-1-1 0 0,1 0 1 0 0,-1-1 0 0 0,14-19 0 0 0,-19 23 226 0 0,0-1 1 0 0,0 1-1 0 0,-1-1 1 0 0,-1 0-1 0 0,1 0 0 0 0,-1-1 1 0 0,0 1-1 0 0,-1-1 1 0 0,0 1-1 0 0,0-1 1 0 0,-1 0-1 0 0,0 1 0 0 0,-1-1 1 0 0,0 0-1 0 0,-1-13 1 0 0,0 18 118 0 0,1 0 0 0 0,-1 0 0 0 0,0 1 0 0 0,0-1 0 0 0,0 1 0 0 0,-1-1 0 0 0,1 1 0 0 0,-1-1 1 0 0,0 1-1 0 0,0 0 0 0 0,0 0 0 0 0,-1 0 0 0 0,1 0 0 0 0,-1 0 0 0 0,1 0 0 0 0,-7-4 0 0 0,7 15-26 0 0,0-1-1 0 0,1 1 1 0 0,0 0-1 0 0,0 0 0 0 0,0-1 1 0 0,2 10-1 0 0,-2 20 237 0 0,1 5-717 0 0,8 82 0 0 0,-6-111 285 0 0,-2-11-40 0 0,0 0 0 0 0,0-1-1 0 0,0 1 1 0 0,0 0 0 0 0,0-1-1 0 0,1 1 1 0 0,-1-1 0 0 0,1 1-1 0 0,-1 0 1 0 0,1-1 0 0 0,0 1 0 0 0,-1-1-1 0 0,3 3 1 0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19.960"/>
    </inkml:context>
    <inkml:brush xml:id="br0">
      <inkml:brushProperty name="width" value="0.05" units="cm"/>
      <inkml:brushProperty name="height" value="0.05" units="cm"/>
      <inkml:brushProperty name="color" value="#FF0000"/>
    </inkml:brush>
  </inkml:definitions>
  <inkml:trace contextRef="#ctx0" brushRef="#br0">0 31 5837 0 0,'0'0'5295'0'0,"1"-4"-4202"0"0,-1 3-993 0 0,0 0 0 0 0,0 0 0 0 0,0 0-1 0 0,0-1 1 0 0,1 1 0 0 0,-1 0 0 0 0,0 0 0 0 0,1 0-1 0 0,-1 0 1 0 0,1 0 0 0 0,-1 0 0 0 0,1 0 0 0 0,0 0-1 0 0,-1 0 1 0 0,1 0 0 0 0,0 0 0 0 0,0 0 0 0 0,-1 0 0 0 0,1 1-1 0 0,0-1 1 0 0,0 0 0 0 0,0 1 0 0 0,0-1 0 0 0,0 1-1 0 0,0-1 1 0 0,0 1 0 0 0,0-1 0 0 0,0 1 0 0 0,1-1-1 0 0,-1 1 1 0 0,0 0 0 0 0,0 0 0 0 0,0 0 0 0 0,0 0 0 0 0,0 0-1 0 0,1 0 1 0 0,-1 0 0 0 0,0 0 0 0 0,0 0 0 0 0,0 0-1 0 0,0 0 1 0 0,0 1 0 0 0,1-1 0 0 0,-1 1 0 0 0,0-1-1 0 0,0 1 1 0 0,0-1 0 0 0,0 1 0 0 0,0-1 0 0 0,0 1 0 0 0,0 0-1 0 0,-1 0 1 0 0,1-1 0 0 0,0 1 0 0 0,0 0 0 0 0,0 0-1 0 0,-1 0 1 0 0,1 0 0 0 0,0 0 0 0 0,0 1 0 0 0,4 8 87 0 0,-1 0 0 0 0,0 0 1 0 0,0 0-1 0 0,-1 0 1 0 0,0 0-1 0 0,-1 1 1 0 0,0-1-1 0 0,0 16 0 0 0,-3 91 549 0 0,-1-51-507 0 0,1-55-220 0 0,1 0-1 0 0,-2 1 1 0 0,0-1-1 0 0,-5 20 1 0 0,6-29-143 0 0,1 1 0 0 0,-1-1 0 0 0,0 0 0 0 0,1 0 0 0 0,-1 1 0 0 0,0-1 0 0 0,0 0 1 0 0,0 0-1 0 0,-1 0 0 0 0,1 0 0 0 0,0 0 0 0 0,-1 0 0 0 0,1-1 0 0 0,-1 1 0 0 0,0 0 1 0 0,0-1-1 0 0,1 1 0 0 0,-1-1 0 0 0,0 0 0 0 0,0 1 0 0 0,-1-1 0 0 0,1 0 0 0 0,0 0 1 0 0,0 0-1 0 0,0-1 0 0 0,-3 1 0 0 0,5-1-161 0 0,-1 0-1 0 0,0 0 1 0 0,1 0-1 0 0,-1-1 1 0 0,1 1-1 0 0,-1 0 1 0 0,1-1 0 0 0,-1 1-1 0 0,1 0 1 0 0,-1-1-1 0 0,1 1 1 0 0,-1-1 0 0 0,1 1-1 0 0,-1-1 1 0 0,1 1-1 0 0,0-1 1 0 0,-1 1-1 0 0,1-1 1 0 0,0 1 0 0 0,0-1-1 0 0,-1 1 1 0 0,1-1-1 0 0,0 0 1 0 0,0 1 0 0 0,0-1-1 0 0,0 1 1 0 0,0-1-1 0 0,0 0 1 0 0,0 1-1 0 0,0-1 1 0 0,0 0 0 0 0,0 1-1 0 0,0-1 1 0 0,0 0-1 0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3.035"/>
    </inkml:context>
    <inkml:brush xml:id="br0">
      <inkml:brushProperty name="width" value="0.05" units="cm"/>
      <inkml:brushProperty name="height" value="0.05" units="cm"/>
      <inkml:brushProperty name="color" value="#FF0000"/>
    </inkml:brush>
  </inkml:definitions>
  <inkml:trace contextRef="#ctx0" brushRef="#br0">11 1 4072 0 0,'0'0'10663'0'0,"4"37"-8832"0"0,0 205 329 0 0,-3-215-2131 0 0,0-19-39 0 0,-1 1 1 0 0,0-1 0 0 0,0 1 0 0 0,-1 0 0 0 0,0-1 0 0 0,-2 9-1 0 0,0-3-18 0 0,1 0-1 0 0,0 1 1 0 0,1-1-1 0 0,1 0 1 0 0,2 17-1 0 0,-1 5 100 0 0,0 8-81 0 0,0-30-4 0 0,0 0 0 0 0,-1 1 0 0 0,-1-1 0 0 0,0 0 0 0 0,-1 0 0 0 0,-5 22 0 0 0,6-32 12 0 0,0 0-1 0 0,1 1 0 0 0,-1-1 0 0 0,1 1 1 0 0,0-1-1 0 0,1 1 0 0 0,-1-1 0 0 0,1 1 0 0 0,0-1 1 0 0,0 0-1 0 0,0 1 0 0 0,0-1 0 0 0,3 5 1 0 0,-2 0 28 0 0,1 0 0 0 0,-2 0 0 0 0,1 0 0 0 0,-2 0 0 0 0,1 0 0 0 0,-1 0 0 0 0,0 0 0 0 0,-2 11 1 0 0,0 13-165 0 0,0 13 909 0 0,0-29-1958 0 0,3-32-10271 0 0,6 31 5158 0 0,-7-12 5933 0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4.351"/>
    </inkml:context>
    <inkml:brush xml:id="br0">
      <inkml:brushProperty name="width" value="0.05" units="cm"/>
      <inkml:brushProperty name="height" value="0.05" units="cm"/>
      <inkml:brushProperty name="color" value="#FF0000"/>
    </inkml:brush>
  </inkml:definitions>
  <inkml:trace contextRef="#ctx0" brushRef="#br0">31 80 188 0 0,'0'0'4700'0'0,"-18"3"3869"0"0,15 6-8031 0 0,0 1 1 0 0,1 0-1 0 0,0 0 1 0 0,1-1 0 0 0,0 2-1 0 0,0 11 1 0 0,1-21-417 0 0,18-38-413 0 0,-7-1 165 0 0,-10 30 81 0 0,1 0-1 0 0,0 1 0 0 0,0-1 0 0 0,1 0 0 0 0,0 1 0 0 0,1-1 1 0 0,-1 1-1 0 0,1 0 0 0 0,1 0 0 0 0,6-8 0 0 0,-10 15 62 0 0,-1 0 0 0 0,1 0 1 0 0,0 0-1 0 0,0 0 0 0 0,0 0 0 0 0,0 1 0 0 0,-1-1 0 0 0,1 0 0 0 0,0 0 1 0 0,0 1-1 0 0,0-1 0 0 0,-1 0 0 0 0,1 1 0 0 0,0-1 0 0 0,-1 0 0 0 0,1 1 1 0 0,0 0-1 0 0,-1-1 0 0 0,1 1 0 0 0,0-1 0 0 0,-1 1 0 0 0,1-1 0 0 0,-1 1 0 0 0,1 0 1 0 0,-1 0-1 0 0,1-1 0 0 0,-1 1 0 0 0,0 0 0 0 0,1 0 0 0 0,-1-1 0 0 0,0 1 1 0 0,0 0-1 0 0,1 1 0 0 0,12 27 645 0 0,-7 15-420 0 0,-6-38-250 0 0,0 0-1 0 0,1 0 0 0 0,0-1 0 0 0,0 1 1 0 0,0 0-1 0 0,1 0 0 0 0,0-1 0 0 0,0 1 0 0 0,4 7 1 0 0,-6-12-8 0 0,0-1 1 0 0,1 0 0 0 0,-1 0 0 0 0,0 0-1 0 0,0 1 1 0 0,1-1 0 0 0,-1 0 0 0 0,0 0-1 0 0,1 0 1 0 0,-1 0 0 0 0,0 0 0 0 0,0 1-1 0 0,1-1 1 0 0,-1 0 0 0 0,0 0 0 0 0,1 0 0 0 0,-1 0-1 0 0,1 0 1 0 0,-1 0 0 0 0,0 0 0 0 0,1 0-1 0 0,-1 0 1 0 0,0 0 0 0 0,1 0 0 0 0,-1-1-1 0 0,0 1 1 0 0,0 0 0 0 0,1 0 0 0 0,-1 0-1 0 0,0 0 1 0 0,1 0 0 0 0,-1-1 0 0 0,0 1-1 0 0,1 0 1 0 0,-1 0 0 0 0,0 0 0 0 0,0-1-1 0 0,0 1 1 0 0,1-1 0 0 0,14-17-18 0 0,6-22 110 0 0,-8 13-236 0 0,-13 27 141 0 0,0-1-1 0 0,1 0 0 0 0,-1 0 1 0 0,1 1-1 0 0,-1-1 1 0 0,1 0-1 0 0,-1 1 1 0 0,1-1-1 0 0,-1 0 1 0 0,1 1-1 0 0,-1-1 1 0 0,1 1-1 0 0,0-1 1 0 0,-1 1-1 0 0,1-1 1 0 0,0 1-1 0 0,0-1 1 0 0,-1 1-1 0 0,1 0 0 0 0,0 0 1 0 0,0-1-1 0 0,-1 1 1 0 0,1 0-1 0 0,0 0 1 0 0,0 0-1 0 0,0 0 1 0 0,0 0-1 0 0,-1 0 1 0 0,3 0-1 0 0,-1 1 88 0 0,-1 1 0 0 0,1 0 0 0 0,0 0 0 0 0,-1 0 0 0 0,0 0 0 0 0,1 0 0 0 0,-1 0 0 0 0,0 0 0 0 0,0 1 0 0 0,0-1 0 0 0,0 0 0 0 0,0 1 0 0 0,-1-1 0 0 0,1 0 0 0 0,-1 1 0 0 0,1 2 0 0 0,-1-3-238 0 0,0-1 0 0 0,0 1 0 0 0,0 0 0 0 0,1 0-1 0 0,-1 0 1 0 0,0-1 0 0 0,1 1 0 0 0,-1 0 0 0 0,1-1 0 0 0,0 1-1 0 0,-1 0 1 0 0,1-1 0 0 0,0 1 0 0 0,0-1 0 0 0,0 1 0 0 0,0-1-1 0 0,1 0 1 0 0,-1 1 0 0 0,0-1 0 0 0,0 0 0 0 0,1 0 0 0 0,-1 0-1 0 0,1 0 1 0 0,-1 0 0 0 0,4 1 0 0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4.954"/>
    </inkml:context>
    <inkml:brush xml:id="br0">
      <inkml:brushProperty name="width" value="0.05" units="cm"/>
      <inkml:brushProperty name="height" value="0.05" units="cm"/>
      <inkml:brushProperty name="color" value="#FF0000"/>
    </inkml:brush>
  </inkml:definitions>
  <inkml:trace contextRef="#ctx0" brushRef="#br0">1 10 7885 0 0,'0'0'8709'0'0,"3"0"-8457"0"0,14-4 205 0 0,-13 3-348 0 0,1 0-1 0 0,-1 0 0 0 0,1 0 1 0 0,0 0-1 0 0,-1 1 0 0 0,1 0 1 0 0,7 0-1 0 0,-10 1-88 0 0,-1-1 0 0 0,0 1 0 0 0,0-1 0 0 0,1 1 0 0 0,-1 0 0 0 0,0-1 0 0 0,0 1 0 0 0,0 0 0 0 0,0 0 0 0 0,0 0 0 0 0,0 0 0 0 0,0 0 0 0 0,0 0 0 0 0,0 0 0 0 0,0 0-1 0 0,-1 0 1 0 0,1 0 0 0 0,0 0 0 0 0,-1 1 0 0 0,1-1 0 0 0,-1 0 0 0 0,1 1 0 0 0,-1-1 0 0 0,0 0 0 0 0,0 1 0 0 0,1-1 0 0 0,-1 0 0 0 0,0 1 0 0 0,0-1 0 0 0,0 0 0 0 0,0 1 0 0 0,-1 1 0 0 0,0 8 126 0 0,-1-1 0 0 0,0 0 0 0 0,-1 1 0 0 0,0-1 0 0 0,0 0-1 0 0,-1 0 1 0 0,-1-1 0 0 0,0 1 0 0 0,0-1 0 0 0,-8 10 0 0 0,12-18-169 0 0,1 0 1 0 0,-1 1-1 0 0,0-1 1 0 0,0 0-1 0 0,1 0 1 0 0,-1 0-1 0 0,1 0 1 0 0,-1 0-1 0 0,1 1 0 0 0,0-1 1 0 0,-1 0-1 0 0,1 0 1 0 0,0 1-1 0 0,0-1 1 0 0,0 3-1 0 0,0-3 20 0 0,0-1-1 0 0,1 1 0 0 0,-1-1 0 0 0,0 1 1 0 0,1 0-1 0 0,-1-1 0 0 0,1 1 1 0 0,-1-1-1 0 0,0 1 0 0 0,1-1 0 0 0,-1 1 1 0 0,1-1-1 0 0,-1 1 0 0 0,1-1 1 0 0,-1 0-1 0 0,1 1 0 0 0,0-1 0 0 0,-1 0 1 0 0,1 1-1 0 0,0-1 0 0 0,-1 0 1 0 0,2 0-1 0 0,51 3-179 0 0,-10-1-1256 0 0,-42-1 1147 0 0,-1-1-1 0 0,0 1 1 0 0,0 0-1 0 0,0-1 1 0 0,0 1-1 0 0,0-1 1 0 0,0 1-1 0 0,0 0 1 0 0,0-1-1 0 0,0 1 1 0 0,0-1-1 0 0,-1 1 1 0 0,1 0-1 0 0,0-1 1 0 0,0 1-1 0 0,-1-1 1 0 0,1 1-1 0 0,0-1 1 0 0,0 1-1 0 0,-1-1 1 0 0,1 1-1 0 0,-1-1 1 0 0,1 1-1 0 0,0-1 1 0 0,-1 1-1 0 0,1-1 1 0 0,-1 1-1 0 0,1-1 1 0 0,-1 0-1 0 0,0 1 1 0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5.456"/>
    </inkml:context>
    <inkml:brush xml:id="br0">
      <inkml:brushProperty name="width" value="0.05" units="cm"/>
      <inkml:brushProperty name="height" value="0.05" units="cm"/>
      <inkml:brushProperty name="color" value="#FF0000"/>
    </inkml:brush>
  </inkml:definitions>
  <inkml:trace contextRef="#ctx0" brushRef="#br0">1 24 8697 0 0,'0'0'7259'0'0,"4"-1"-7002"0"0,19-4-315 0 0,47-9 1769 0 0,-21 11-3380 0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6.013"/>
    </inkml:context>
    <inkml:brush xml:id="br0">
      <inkml:brushProperty name="width" value="0.05" units="cm"/>
      <inkml:brushProperty name="height" value="0.05" units="cm"/>
      <inkml:brushProperty name="color" value="#FF0000"/>
    </inkml:brush>
  </inkml:definitions>
  <inkml:trace contextRef="#ctx0" brushRef="#br0">1 1 6553 0 0,'0'0'6350'0'0,"1"5"-5452"0"0,12 56 1879 0 0,7 69 0 0 0,-12-50-2726 0 0,-7-46-3072 0 0,-9-27-3680 0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6.844"/>
    </inkml:context>
    <inkml:brush xml:id="br0">
      <inkml:brushProperty name="width" value="0.05" units="cm"/>
      <inkml:brushProperty name="height" value="0.05" units="cm"/>
      <inkml:brushProperty name="color" value="#FF0000"/>
    </inkml:brush>
  </inkml:definitions>
  <inkml:trace contextRef="#ctx0" brushRef="#br0">1 91 4376 0 0,'0'0'12374'0'0,"26"2"-10852"0"0,42-6-707 0 0,0-3 0 0 0,74-17 0 0 0,-109 18-801 0 0,246-31-674 0 0,-215 23 798 0 0,-60 13 142 0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7.758"/>
    </inkml:context>
    <inkml:brush xml:id="br0">
      <inkml:brushProperty name="width" value="0.05" units="cm"/>
      <inkml:brushProperty name="height" value="0.05" units="cm"/>
      <inkml:brushProperty name="color" value="#FF0000"/>
    </inkml:brush>
  </inkml:definitions>
  <inkml:trace contextRef="#ctx0" brushRef="#br0">27 160 1840 0 0,'0'0'7245'0'0,"-3"5"-5962"0"0,0 0-939 0 0,2-1 95 0 0,0 0-1 0 0,-1-1 1 0 0,0 1-1 0 0,0-1 1 0 0,0 0-1 0 0,0 0 1 0 0,0 1-1 0 0,-4 2 2233 0 0,16-30-927 0 0,4-15-1774 0 0,-10 24 18 0 0,1 0-1 0 0,1 1 0 0 0,0-1 0 0 0,1 1 0 0 0,1 1 1 0 0,0-1-1 0 0,14-17 0 0 0,-21 30 12 0 0,-1 1-1 0 0,1-1 1 0 0,0 0 0 0 0,-1 1-1 0 0,1-1 1 0 0,0 0 0 0 0,0 1-1 0 0,-1-1 1 0 0,1 1 0 0 0,0-1-1 0 0,0 1 1 0 0,0 0-1 0 0,0-1 1 0 0,-1 1 0 0 0,1 0-1 0 0,0-1 1 0 0,0 1 0 0 0,0 0-1 0 0,0 0 1 0 0,0 0 0 0 0,0 0-1 0 0,0 0 1 0 0,0 0 0 0 0,0 0-1 0 0,0 0 1 0 0,0 0-1 0 0,0 1 1 0 0,1-1 0 0 0,-1 1 34 0 0,1 0 0 0 0,0 1 0 0 0,0-1 0 0 0,0 0 0 0 0,-1 1 0 0 0,1-1 0 0 0,-1 1 1 0 0,1 0-1 0 0,-1-1 0 0 0,0 1 0 0 0,2 3 0 0 0,20 51 443 0 0,-17-25-630 0 0,-6-26 84 0 0,0 1 0 0 0,1-1 0 0 0,0 0 0 0 0,1 0 0 0 0,-1 0 0 0 0,5 9 0 0 0,-6-14 52 0 0,0 0 1 0 0,0 1-1 0 0,1-1 1 0 0,-1 0-1 0 0,0 0 0 0 0,0 0 1 0 0,1 1-1 0 0,-1-1 1 0 0,0 0-1 0 0,1 0 0 0 0,-1 0 1 0 0,0 0-1 0 0,1 0 1 0 0,-1 0-1 0 0,0 0 0 0 0,0 0 1 0 0,1 0-1 0 0,-1 0 1 0 0,0 0-1 0 0,1 0 0 0 0,-1 0 1 0 0,0 0-1 0 0,1 0 0 0 0,-1 0 1 0 0,0 0-1 0 0,1 0 1 0 0,-1 0-1 0 0,0 0 0 0 0,1 0 1 0 0,-1-1-1 0 0,0 1 1 0 0,0 0-1 0 0,1 0 0 0 0,-1 0 1 0 0,0 0-1 0 0,0-1 1 0 0,1 1-1 0 0,-1 0 0 0 0,0 0 1 0 0,0-1-1 0 0,18-17 267 0 0,9-22 348 0 0,-27 40-597 0 0,1-1 1 0 0,-1 1-1 0 0,0-1 0 0 0,0 1 1 0 0,0-1-1 0 0,0 1 0 0 0,0-1 1 0 0,0 1-1 0 0,1-1 0 0 0,-1 1 1 0 0,0-1-1 0 0,0 1 0 0 0,1-1 1 0 0,-1 1-1 0 0,0-1 0 0 0,1 1 1 0 0,-1 0-1 0 0,0-1 0 0 0,1 1 1 0 0,-1 0-1 0 0,1-1 0 0 0,-1 1 1 0 0,1 0-1 0 0,-1-1 0 0 0,1 1 1 0 0,-1 0-1 0 0,0 0 0 0 0,1 0 1 0 0,-1-1-1 0 0,1 1 0 0 0,0 0 0 0 0,-1 0 1 0 0,1 0-1 0 0,-1 0 0 0 0,1 0 1 0 0,-1 0-1 0 0,1 0 0 0 0,-1 0 1 0 0,1 0-1 0 0,-1 0 0 0 0,1 0 1 0 0,0 1-1 0 0,9 23 396 0 0,-6-13-138 0 0,1 15-220 0 0,-5-22-252 0 0,0 0 0 0 0,1 0-1 0 0,-1 0 1 0 0,1 0 0 0 0,0-1 0 0 0,0 1-1 0 0,1 0 1 0 0,-1 0 0 0 0,1 0 0 0 0,0-1-1 0 0,0 1 1 0 0,0-1 0 0 0,3 4 0 0 0,-4-6-283 0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8.328"/>
    </inkml:context>
    <inkml:brush xml:id="br0">
      <inkml:brushProperty name="width" value="0.05" units="cm"/>
      <inkml:brushProperty name="height" value="0.05" units="cm"/>
      <inkml:brushProperty name="color" value="#FF0000"/>
    </inkml:brush>
  </inkml:definitions>
  <inkml:trace contextRef="#ctx0" brushRef="#br0">1 52 4636 0 0,'0'0'7954'0'0,"4"-4"-7637"0"0,0 1-425 0 0,37-27 2021 0 0,-38 29-1720 0 0,0-1-1 0 0,0 0 1 0 0,0 0-1 0 0,0 1 1 0 0,0 0 0 0 0,0 0-1 0 0,1 0 1 0 0,-1 0-1 0 0,0 0 1 0 0,1 0 0 0 0,-1 1-1 0 0,0 0 1 0 0,6 0-1 0 0,-8 0-150 0 0,0 1 0 0 0,0 0 0 0 0,0 0 0 0 0,0 0 0 0 0,0 0-1 0 0,0 0 1 0 0,0 0 0 0 0,0 0 0 0 0,0 0 0 0 0,0 0 0 0 0,0 0-1 0 0,-1 1 1 0 0,1-1 0 0 0,0 0 0 0 0,-1 1 0 0 0,1-1 0 0 0,-1 0 0 0 0,0 1-1 0 0,1-1 1 0 0,-1 0 0 0 0,0 1 0 0 0,0-1 0 0 0,0 1 0 0 0,0-1 0 0 0,0 0-1 0 0,0 1 1 0 0,0-1 0 0 0,-1 1 0 0 0,1-1 0 0 0,0 0 0 0 0,-2 3-1 0 0,-12 46 574 0 0,6-28-403 0 0,7-17-97 0 0,-1 0 1 0 0,0 0-1 0 0,0 1 0 0 0,0-1 1 0 0,-1 0-1 0 0,0-1 0 0 0,-6 10 1 0 0,8-13-130 0 0,1-1 1 0 0,0 1-1 0 0,0-1 1 0 0,-1 1-1 0 0,1 0 1 0 0,0-1-1 0 0,0 1 1 0 0,0 0-1 0 0,0-1 1 0 0,0 1-1 0 0,0 0 1 0 0,0-1-1 0 0,0 1 0 0 0,0-1 1 0 0,0 1-1 0 0,0 0 1 0 0,0-1-1 0 0,1 1 1 0 0,-1 0-1 0 0,0-1 1 0 0,0 1-1 0 0,1-1 1 0 0,-1 1-1 0 0,0-1 1 0 0,1 1-1 0 0,-1-1 1 0 0,0 1-1 0 0,1-1 1 0 0,-1 1-1 0 0,1-1 1 0 0,-1 1-1 0 0,1-1 1 0 0,-1 1-1 0 0,1-1 1 0 0,0 0-1 0 0,-1 1 1 0 0,1-1-1 0 0,-1 0 1 0 0,2 1-1 0 0,22 12 437 0 0,-16-10-1091 0 0,27 6 1429 0 0,-20-8-4406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42.130"/>
    </inkml:context>
    <inkml:brush xml:id="br0">
      <inkml:brushProperty name="width" value="0.1" units="cm"/>
      <inkml:brushProperty name="height" value="0.1" units="cm"/>
      <inkml:brushProperty name="color" value="#FF0000"/>
    </inkml:brush>
  </inkml:definitions>
  <inkml:trace contextRef="#ctx0" brushRef="#br0">17 9 2920 0 0,'0'0'9204'0'0,"10"-9"-5677"0"0,-5 9-3464 0 0,-1 0 0 0 0,1 0 0 0 0,-1 1 1 0 0,1-1-1 0 0,-1 1 0 0 0,1 0 0 0 0,-1 0 1 0 0,1 0-1 0 0,-1 1 0 0 0,0-1 0 0 0,0 1 1 0 0,4 2-1 0 0,-7-2 4 0 0,0 0 1 0 0,0-1-1 0 0,-1 1 1 0 0,1-1 0 0 0,-1 1-1 0 0,0 0 1 0 0,1 0-1 0 0,-1-1 1 0 0,0 1-1 0 0,0 0 1 0 0,0-1-1 0 0,0 1 1 0 0,0 0-1 0 0,-1 0 1 0 0,1-1 0 0 0,-1 1-1 0 0,1 0 1 0 0,-1-1-1 0 0,1 1 1 0 0,-1-1-1 0 0,0 1 1 0 0,0-1-1 0 0,-1 3 1 0 0,-25 36 522 0 0,24-36-538 0 0,-1 0 11 0 0,-3 4-81 0 0,1-1 1 0 0,0 1-1 0 0,0 1 1 0 0,1-1-1 0 0,0 1 1 0 0,0 0 0 0 0,-6 18-1 0 0,54-34 117 0 0,-27 5-123 0 0,0 2 0 0 0,0 0-1 0 0,0 0 1 0 0,0 2 0 0 0,0 0 0 0 0,0 0 0 0 0,21 8 0 0 0,-9-4-1266 0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8.926"/>
    </inkml:context>
    <inkml:brush xml:id="br0">
      <inkml:brushProperty name="width" value="0.05" units="cm"/>
      <inkml:brushProperty name="height" value="0.05" units="cm"/>
      <inkml:brushProperty name="color" value="#FF0000"/>
    </inkml:brush>
  </inkml:definitions>
  <inkml:trace contextRef="#ctx0" brushRef="#br0">78 0 1252 0 0,'0'0'10103'0'0,"2"5"-9364"0"0,4 20 1528 0 0,0 0 0 0 0,3 44 0 0 0,-8-50-1988 0 0,0 0 0 0 0,-1 0 0 0 0,-1 0 0 0 0,-1 0 0 0 0,-1 0 0 0 0,0-1 0 0 0,-12 36 0 0 0,8-42-5557 0 0,5-27-4392 0 0,2 7 4283 0 0</inkml:trace>
  <inkml:trace contextRef="#ctx0" brushRef="#br0" timeOffset="1">1 169 7373 0 0,'0'0'9752'0'0,"4"1"-9473"0"0,9 3-172 0 0,0-2 0 0 0,0 1-1 0 0,1-2 1 0 0,-1 0 0 0 0,24-1-1 0 0,7-10-4145 0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39.508"/>
    </inkml:context>
    <inkml:brush xml:id="br0">
      <inkml:brushProperty name="width" value="0.05" units="cm"/>
      <inkml:brushProperty name="height" value="0.05" units="cm"/>
      <inkml:brushProperty name="color" value="#FF0000"/>
    </inkml:brush>
  </inkml:definitions>
  <inkml:trace contextRef="#ctx0" brushRef="#br0">0 2 5124 0 0,'0'0'12818'0'0,"4"0"-12349"0"0,4-1-175 0 0,-1 1 0 0 0,1-1 0 0 0,0 2 0 0 0,-1-1 0 0 0,1 1 0 0 0,0 1 0 0 0,7 1 0 0 0,-13-2-253 0 0,0 0 0 0 0,0 0 0 0 0,1 0 0 0 0,-1 0 0 0 0,0 0-1 0 0,0 0 1 0 0,0 0 0 0 0,-1 0 0 0 0,1 1 0 0 0,0-1-1 0 0,0 1 1 0 0,-1 0 0 0 0,1-1 0 0 0,-1 1 0 0 0,1 0 0 0 0,-1 0-1 0 0,0 0 1 0 0,0 0 0 0 0,0 0 0 0 0,0 0 0 0 0,0 0-1 0 0,0 0 1 0 0,0 1 0 0 0,-1-1 0 0 0,1 0 0 0 0,-1 1 0 0 0,0-1-1 0 0,1 0 1 0 0,-1 3 0 0 0,-1 2 1 0 0,0 0 0 0 0,0 0 0 0 0,0 0 0 0 0,-1-1 0 0 0,0 1 0 0 0,0 0 0 0 0,-1-1 0 0 0,1 1 0 0 0,-2-1 0 0 0,1 0 0 0 0,-1 0 0 0 0,-5 7 0 0 0,-16 30 426 0 0,24-42-481 0 0,1 0-1 0 0,-1 0 1 0 0,1 0-1 0 0,-1 0 1 0 0,1 0-1 0 0,-1 0 1 0 0,1 0-1 0 0,0 0 1 0 0,-1 1-1 0 0,1-1 1 0 0,0 0-1 0 0,0 0 1 0 0,0 0 0 0 0,0 0-1 0 0,0 1 1 0 0,0-1-1 0 0,0 0 1 0 0,1 0-1 0 0,-1 0 1 0 0,0 0-1 0 0,0 0 1 0 0,1 0-1 0 0,-1 0 1 0 0,1 1-1 0 0,-1-1 1 0 0,1 0-1 0 0,0 0 1 0 0,0 1-1 0 0,1-1-4 0 0,1 1-1 0 0,-1-1 1 0 0,0 0 0 0 0,0 0-1 0 0,1 0 1 0 0,-1 0-1 0 0,0 0 1 0 0,1 0-1 0 0,-1-1 1 0 0,1 1-1 0 0,-1-1 1 0 0,5 0-1 0 0,12 0-904 0 0,-1 0 0 0 0,35-7-1 0 0,-43 6-275 0 0,-5 0-490 0 0,1 0-2858 0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40.185"/>
    </inkml:context>
    <inkml:brush xml:id="br0">
      <inkml:brushProperty name="width" value="0.05" units="cm"/>
      <inkml:brushProperty name="height" value="0.05" units="cm"/>
      <inkml:brushProperty name="color" value="#FF0000"/>
    </inkml:brush>
  </inkml:definitions>
  <inkml:trace contextRef="#ctx0" brushRef="#br0">1 0 3336 0 0,'0'0'6532'0'0,"8"19"-4505"0"0,14 229 4802 0 0,-5-111-5879 0 0,-12-66-858 0 0,-2 0 0 0 0,-4 0 0 0 0,-14 103 0 0 0,12-135-70 0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45.580"/>
    </inkml:context>
    <inkml:brush xml:id="br0">
      <inkml:brushProperty name="width" value="0.05" units="cm"/>
      <inkml:brushProperty name="height" value="0.05" units="cm"/>
      <inkml:brushProperty name="color" value="#FF0000"/>
    </inkml:brush>
  </inkml:definitions>
  <inkml:trace contextRef="#ctx0" brushRef="#br0">10 32 820 0 0,'0'0'7489'0'0,"-10"-15"1427"0"0,226-1-9475 0 0,-215 16 550 0 0,-40 114 826 0 0,14-44-803 0 0,-40 127 1975 0 0,63-189-1874 0 0,-3 9-387 0 0,5-17 277 0 0,0 0 0 0 0,0 0 0 0 0,0 0-1 0 0,0 0 1 0 0,0 1 0 0 0,0-1 0 0 0,0 0 0 0 0,0 0-1 0 0,-1 0 1 0 0,1 0 0 0 0,0 1 0 0 0,0-1-1 0 0,0 0 1 0 0,0 0 0 0 0,0 0 0 0 0,1 0 0 0 0,-1 1-1 0 0,0-1 1 0 0,0 0 0 0 0,0 0 0 0 0,0 0 0 0 0,0 0-1 0 0,0 1 1 0 0,0-1 0 0 0,0 0 0 0 0,0 0-1 0 0,0 0 1 0 0,0 0 0 0 0,0 0 0 0 0,1 0 0 0 0,-1 1-1 0 0,0-1 1 0 0,0 0 0 0 0,0 0 0 0 0,0 0 0 0 0,0 0-1 0 0,1 0 1 0 0,-1 0 0 0 0,0 0 0 0 0,0 0-1 0 0,0 0 1 0 0,0 0 0 0 0,0 1 0 0 0,1-1 0 0 0,-1 0-1 0 0,0 0 1 0 0,0 0 0 0 0,0 0 0 0 0,0 0 0 0 0,1 0-1 0 0,-1 0 1 0 0,0 0 0 0 0,0-1 0 0 0,0 1-1 0 0,0 0 1 0 0,1 0 0 0 0,-1 0 0 0 0,0 0 0 0 0,0 0-1 0 0,0 0 1 0 0,0 0 0 0 0,1 0 0 0 0,15-5 341 0 0,1 2 1 0 0,1 0 0 0 0,-1 1-1 0 0,0 1 1 0 0,0 0 0 0 0,1 1-1 0 0,-1 1 1 0 0,19 3-1 0 0,37 1-2062 0 0,-61-4-1119 0 0,-28 3-5888 0 0,9-2 2658 0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49.423"/>
    </inkml:context>
    <inkml:brush xml:id="br0">
      <inkml:brushProperty name="width" value="0.05" units="cm"/>
      <inkml:brushProperty name="height" value="0.05" units="cm"/>
      <inkml:brushProperty name="color" value="#FF0000"/>
    </inkml:brush>
  </inkml:definitions>
  <inkml:trace contextRef="#ctx0" brushRef="#br0">0 21 260 0 0,'0'0'11133'0'0,"1"5"-6349"0"0,2-5-4774 0 0,44 0 324 0 0,0-3-1 0 0,93-16 0 0 0,-127 17-384 0 0,1 1 0 0 0,-1 1 0 0 0,20 1 0 0 0,-8-1-358 0 0,-24 0 388 0 0,11 0-765 0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50.967"/>
    </inkml:context>
    <inkml:brush xml:id="br0">
      <inkml:brushProperty name="width" value="0.05" units="cm"/>
      <inkml:brushProperty name="height" value="0.05" units="cm"/>
      <inkml:brushProperty name="color" value="#FF0000"/>
    </inkml:brush>
  </inkml:definitions>
  <inkml:trace contextRef="#ctx0" brushRef="#br0">131 129 928 0 0,'0'0'11708'0'0,"-5"-3"-10999"0"0,-6-3-353 0 0,6 2 201 0 0,-1 1-1 0 0,1 0 0 0 0,-1 0 0 0 0,0 1 0 0 0,0 0 0 0 0,0 0 1 0 0,-6-1-1 0 0,10 2-529 0 0,0 1 1 0 0,0 0 0 0 0,0 0-1 0 0,0 1 1 0 0,0-1-1 0 0,0 0 1 0 0,0 1 0 0 0,0-1-1 0 0,0 1 1 0 0,0-1-1 0 0,1 1 1 0 0,-1 0 0 0 0,0 0-1 0 0,0 0 1 0 0,1 0-1 0 0,-1 0 1 0 0,1 0 0 0 0,-1 1-1 0 0,1-1 1 0 0,-1 0 0 0 0,1 1-1 0 0,0-1 1 0 0,-1 1-1 0 0,1 0 1 0 0,0-1 0 0 0,0 1-1 0 0,0 0 1 0 0,0-1-1 0 0,0 4 1 0 0,-2 0-32 0 0,1 0 0 0 0,0 0 0 0 0,1-1 0 0 0,-1 1 0 0 0,1 0 0 0 0,0 0 0 0 0,0 1 0 0 0,0-1 0 0 0,1 0 0 0 0,0 10 0 0 0,0-14-6 0 0,1 0 1 0 0,-1 0-1 0 0,0 1 0 0 0,1-1 0 0 0,-1 0 0 0 0,0 0 1 0 0,1 0-1 0 0,0 0 0 0 0,-1 0 0 0 0,1 0 0 0 0,-1 0 1 0 0,1 0-1 0 0,0 0 0 0 0,0 0 0 0 0,0-1 1 0 0,0 1-1 0 0,-1 0 0 0 0,1 0 0 0 0,0-1 0 0 0,2 1 1 0 0,-1 0-63 0 0,0 0 0 0 0,0 0 0 0 0,1-1 1 0 0,-1 0-1 0 0,1 1 0 0 0,-1-1 0 0 0,0 0 0 0 0,1 0 1 0 0,-1 0-1 0 0,0-1 0 0 0,1 1 0 0 0,-1 0 1 0 0,5-2-1 0 0,-1 0-81 0 0,0-1 1 0 0,1 0-1 0 0,-1 0 1 0 0,0 0-1 0 0,0-1 1 0 0,-1 0-1 0 0,1 0 1 0 0,-1 0-1 0 0,0-1 0 0 0,0 0 1 0 0,0 0-1 0 0,4-6 1 0 0,0-1-265 0 0,0 0 1 0 0,-1-1-1 0 0,-1 0 1 0 0,8-18-1 0 0,-13 29 505 0 0,16-50-121 0 0,-16 29 3061 0 0,-2 23-3013 0 0,0 0 1 0 0,0 0 0 0 0,0 1 0 0 0,-1-1 0 0 0,1 0 0 0 0,0 0 0 0 0,0 0 0 0 0,0 0 0 0 0,0 0 0 0 0,0 0 0 0 0,-1 0-1 0 0,1 0 1 0 0,0 0 0 0 0,0 0 0 0 0,0 1 0 0 0,0-1 0 0 0,-1 0 0 0 0,1 0 0 0 0,0 0 0 0 0,0 0 0 0 0,0 0 0 0 0,0 0-1 0 0,-1 0 1 0 0,1 0 0 0 0,0 0 0 0 0,0 0 0 0 0,0-1 0 0 0,0 1 0 0 0,-1 0 0 0 0,1 0 0 0 0,0 0 0 0 0,0 0-1 0 0,0 0 1 0 0,0 0 0 0 0,0 0 0 0 0,-1 0 0 0 0,1 0 0 0 0,0 0 0 0 0,0-1 0 0 0,0 1 0 0 0,0 0 0 0 0,0 0 0 0 0,0 0-1 0 0,0 0 1 0 0,-1 0 0 0 0,1 0 0 0 0,0-1 0 0 0,0 1 0 0 0,-6 13-111 0 0,4 2 703 0 0,0 0 1 0 0,1 0 0 0 0,2 17 0 0 0,-1-30-539 0 0,-4 52 303 0 0,2-44-384 0 0,1 0 0 0 0,0 0 0 0 0,1 1 0 0 0,0-1 1 0 0,0 0-1 0 0,1 0 0 0 0,1 1 0 0 0,2 9 0 0 0,7 2-678 0 0,0 4-4001 0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59:51.704"/>
    </inkml:context>
    <inkml:brush xml:id="br0">
      <inkml:brushProperty name="width" value="0.05" units="cm"/>
      <inkml:brushProperty name="height" value="0.05" units="cm"/>
      <inkml:brushProperty name="color" value="#FF0000"/>
    </inkml:brush>
  </inkml:definitions>
  <inkml:trace contextRef="#ctx0" brushRef="#br0">0 1 652 0 0,'0'0'11572'0'0,"11"0"-6447"0"0,34 1-4700 0 0,-44-1-400 0 0,0 0 1 0 0,0 0 0 0 0,0 0 0 0 0,1 0 0 0 0,-1 0 0 0 0,0 1 0 0 0,0-1 0 0 0,0 0-1 0 0,0 0 1 0 0,1 1 0 0 0,-1-1 0 0 0,0 1 0 0 0,0-1 0 0 0,0 1 0 0 0,0-1 0 0 0,0 1-1 0 0,0 0 1 0 0,0-1 0 0 0,0 1 0 0 0,0 0 0 0 0,-1 0 0 0 0,1 0 0 0 0,0 0-1 0 0,0 0 1 0 0,-1 0 0 0 0,1 0 0 0 0,0 0 0 0 0,-1 0 0 0 0,1 2 0 0 0,0 0 49 0 0,-1 0 1 0 0,1 1-1 0 0,-1-1 0 0 0,0 1 1 0 0,0-1-1 0 0,0 1 1 0 0,0-1-1 0 0,-1 1 1 0 0,0-1-1 0 0,-1 5 0 0 0,-4 10 393 0 0,0 0 0 0 0,-17 29 1 0 0,23-46-452 0 0,-1 0-26 0 0,1-1 1 0 0,0 1-1 0 0,-1-1 1 0 0,1 1-1 0 0,0 0 1 0 0,-1-1 0 0 0,1 1-1 0 0,0 0 1 0 0,0-1-1 0 0,0 1 1 0 0,-1 0-1 0 0,1-1 1 0 0,0 1 0 0 0,0 0-1 0 0,0-1 1 0 0,0 1-1 0 0,0 0 1 0 0,1 0-1 0 0,-1-1 1 0 0,0 1-1 0 0,0 0 1 0 0,0-1 0 0 0,0 1-1 0 0,1-1 1 0 0,-1 1-1 0 0,0 0 1 0 0,1-1-1 0 0,-1 1 1 0 0,1-1 0 0 0,-1 1-1 0 0,0 0 1 0 0,1-1-1 0 0,-1 1 1 0 0,1-1-1 0 0,-1 0 1 0 0,1 1 0 0 0,0-1-1 0 0,-1 1 1 0 0,1-1-1 0 0,-1 0 1 0 0,1 1-1 0 0,0-1 1 0 0,-1 0 0 0 0,1 0-1 0 0,0 0 1 0 0,-1 1-1 0 0,1-1 1 0 0,0 0-1 0 0,-1 0 1 0 0,1 0-1 0 0,0 0 1 0 0,0 0 0 0 0,-1 0-1 0 0,2-1 1 0 0,55-1 308 0 0,-31 0 21 0 0,5-2-1659 0 0,-25 2-2369 0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02.279"/>
    </inkml:context>
    <inkml:brush xml:id="br0">
      <inkml:brushProperty name="width" value="0.05" units="cm"/>
      <inkml:brushProperty name="height" value="0.05" units="cm"/>
      <inkml:brushProperty name="color" value="#FF0000"/>
    </inkml:brush>
  </inkml:definitions>
  <inkml:trace contextRef="#ctx0" brushRef="#br0">53 74 5745 0 0,'0'0'8110'0'0,"-17"6"-6930"0"0,10 9-555 0 0,1 1-1 0 0,1 0 0 0 0,1 0 0 0 0,0 0 0 0 0,1 0 1 0 0,0 1-1 0 0,1-1 0 0 0,2 31 0 0 0,-1-45-623 0 0,1 1-1 0 0,0-1 1 0 0,0 0-1 0 0,0 0 1 0 0,0 1-1 0 0,0-1 1 0 0,1 0-1 0 0,-1 0 1 0 0,1 0-1 0 0,-1 0 1 0 0,1 1-1 0 0,0-1 1 0 0,0 0-1 0 0,0 0 1 0 0,0 0-1 0 0,0 0 1 0 0,0-1-1 0 0,0 1 1 0 0,1 0-1 0 0,-1 0 1 0 0,1-1-1 0 0,-1 1 1 0 0,1-1-1 0 0,0 1 1 0 0,0-1-1 0 0,-1 0 1 0 0,1 0-1 0 0,0 0 1 0 0,0 0-1 0 0,0 0 1 0 0,0 0-1 0 0,1 0 1 0 0,-1-1-1 0 0,0 1 1 0 0,0-1-1 0 0,0 1 1 0 0,0-1-1 0 0,1 0 1 0 0,-1 0-1 0 0,0 0 1 0 0,4 0-1 0 0,0-1-66 0 0,0 0 0 0 0,1-1 0 0 0,-1 1 1 0 0,0-1-1 0 0,0 0 0 0 0,0-1 0 0 0,0 1 0 0 0,-1-1 0 0 0,1-1 0 0 0,-1 1 0 0 0,0-1 1 0 0,1 1-1 0 0,6-9 0 0 0,-8 8-1 0 0,0-1 0 0 0,-1-1 0 0 0,1 1 0 0 0,-1 0 0 0 0,-1-1 0 0 0,1 1 0 0 0,-1-1 0 0 0,0 0 0 0 0,0 0 0 0 0,0 0 0 0 0,-1 0-1 0 0,0 0 1 0 0,0 0 0 0 0,0-11 0 0 0,-1 22 56 0 0,0 0 0 0 0,1 0-1 0 0,-1 0 1 0 0,1 0 0 0 0,0 0-1 0 0,1 0 1 0 0,0-1-1 0 0,-1 1 1 0 0,1 0 0 0 0,1-1-1 0 0,-1 1 1 0 0,1-1 0 0 0,-1 0-1 0 0,1 0 1 0 0,1 0-1 0 0,-1 0 1 0 0,0 0 0 0 0,1-1-1 0 0,0 0 1 0 0,0 1 0 0 0,0-1-1 0 0,0-1 1 0 0,0 1-1 0 0,1-1 1 0 0,-1 1 0 0 0,1-1-1 0 0,0 0 1 0 0,-1-1 0 0 0,1 1-1 0 0,0-1 1 0 0,0 0-1 0 0,0 0 1 0 0,0-1 0 0 0,10 0-1 0 0,-10 1 0 0 0,0-1 0 0 0,0-1 0 0 0,0 1 0 0 0,1-1 0 0 0,-1 0-1 0 0,0 0 1 0 0,0-1 0 0 0,5-1 0 0 0,-8 0 54 0 0,-1 0 0 0 0,1-1 0 0 0,-1 1-1 0 0,0 0 1 0 0,0 0 0 0 0,0-1 0 0 0,0 1 0 0 0,-1 0 0 0 0,1-1-1 0 0,-1 1 1 0 0,0-1 0 0 0,0 1 0 0 0,-1-7 0 0 0,1 5-89 0 0,0 2-29 0 0,1-22-374 0 0,-1-1-1 0 0,-2 0 1 0 0,0 1 0 0 0,-1-1 0 0 0,-2 1-1 0 0,-9-33 1 0 0,14 58 430 0 0,0-1-1 0 0,-1 1 1 0 0,1-1-1 0 0,0 1 1 0 0,0-1-1 0 0,0 1 1 0 0,0-1-1 0 0,0 1 1 0 0,0-1-1 0 0,0 1 0 0 0,-1 0 1 0 0,1-1-1 0 0,0 1 1 0 0,0-1-1 0 0,-1 1 1 0 0,1-1-1 0 0,0 1 1 0 0,-1 0-1 0 0,1-1 1 0 0,0 1-1 0 0,-1 0 1 0 0,1-1-1 0 0,-1 1 1 0 0,1 0-1 0 0,0 0 1 0 0,-1-1-1 0 0,1 1 1 0 0,-1 0-1 0 0,1 0 1 0 0,-1 0-1 0 0,1 0 1 0 0,-1-1-1 0 0,1 1 1 0 0,-1 0-1 0 0,1 0 1 0 0,-1 0-1 0 0,1 0 1 0 0,-1 0-1 0 0,1 0 1 0 0,-1 0-1 0 0,1 1 1 0 0,-1-1-1 0 0,1 0 1 0 0,-1 0-1 0 0,1 0 1 0 0,-1 0-1 0 0,1 0 1 0 0,0 1-1 0 0,-1-1 1 0 0,1 0-1 0 0,-1 1 1 0 0,1-1-1 0 0,-16 22-8294 0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04.029"/>
    </inkml:context>
    <inkml:brush xml:id="br0">
      <inkml:brushProperty name="width" value="0.05" units="cm"/>
      <inkml:brushProperty name="height" value="0.05" units="cm"/>
      <inkml:brushProperty name="color" value="#FF0000"/>
    </inkml:brush>
  </inkml:definitions>
  <inkml:trace contextRef="#ctx0" brushRef="#br0">0 0 1708 0 0,'0'0'11679'0'0,"5"43"-9381"0"0,8 80 1667 0 0,-6-39-3258 0 0,-5-57-667 0 0,-2-22-7 0 0,0 1-1 0 0,0-1 0 0 0,1 1 1 0 0,0 0-1 0 0,0-1 0 0 0,0 1 1 0 0,0-1-1 0 0,1 1 0 0 0,0-1 1 0 0,0 0-1 0 0,4 7 0 0 0,-5-12-51 0 0,0 0-1 0 0,-1 0 0 0 0,1 0 1 0 0,0 0-1 0 0,0 0 0 0 0,0 0 0 0 0,-1-1 1 0 0,1 1-1 0 0,0 0 0 0 0,0 0 1 0 0,-1 0-1 0 0,1-1 0 0 0,0 1 1 0 0,-1 0-1 0 0,1-1 0 0 0,0 1 1 0 0,-1-1-1 0 0,1 1 0 0 0,0-1 1 0 0,-1 1-1 0 0,1-1 0 0 0,-1 1 1 0 0,1-1-1 0 0,-1 0 0 0 0,1 1 1 0 0,-1-1-1 0 0,0 0 0 0 0,1 1 1 0 0,-1-1-1 0 0,0 0 0 0 0,1 1 1 0 0,-1-2-1 0 0,20-31-309 0 0,-17 29 272 0 0,0-3-105 0 0,10-9-218 0 0,-3 35 804 0 0,-8-16-411 0 0,0 0-1 0 0,0 0 0 0 0,0 1 0 0 0,1-1 0 0 0,-1-1 0 0 0,1 1 0 0 0,0 0 0 0 0,-1-1 0 0 0,1 1 0 0 0,0-1 0 0 0,1 0 0 0 0,-1 0 0 0 0,0 0 0 0 0,1 0 0 0 0,-1-1 0 0 0,1 1 0 0 0,-1-1 0 0 0,1 0 0 0 0,0 0 0 0 0,0 0 1 0 0,-1-1-1 0 0,1 1 0 0 0,0-1 0 0 0,0 0 0 0 0,0 0 0 0 0,4-1 0 0 0,4 1-267 0 0,1 0 0 0 0,0-2 0 0 0,-1 1 0 0 0,1-2-1 0 0,-1 1 1 0 0,21-9 0 0 0,-32 10 252 0 0,1 0-1 0 0,-1 0 0 0 0,0 0 1 0 0,0 0-1 0 0,1-1 1 0 0,-1 1-1 0 0,0 0 0 0 0,0-1 1 0 0,0 1-1 0 0,0-1 1 0 0,0 1-1 0 0,-1-1 0 0 0,1 0 1 0 0,0 1-1 0 0,-1-1 1 0 0,1 0-1 0 0,-1 0 0 0 0,0 1 1 0 0,0-1-1 0 0,1 0 0 0 0,-1 0 1 0 0,-1-2-1 0 0,-1-52 181 0 0,0 30 56 0 0,2 26-227 0 0,0-1 1 0 0,0 1-1 0 0,0 0 0 0 0,0 0 0 0 0,0 0 1 0 0,1-1-1 0 0,-1 1 0 0 0,0 0 0 0 0,0 0 1 0 0,0-1-1 0 0,0 1 0 0 0,0 0 0 0 0,0 0 1 0 0,0 0-1 0 0,0-1 0 0 0,0 1 0 0 0,0 0 1 0 0,0 0-1 0 0,0-1 0 0 0,0 1 0 0 0,0 0 1 0 0,0 0-1 0 0,0-1 0 0 0,0 1 0 0 0,0 0 1 0 0,0 0-1 0 0,0-1 0 0 0,-1 1 0 0 0,1 0 1 0 0,0 0-1 0 0,0 0 0 0 0,0-1 0 0 0,0 1 1 0 0,0 0-1 0 0,-1 0 0 0 0,1 0 0 0 0,0-1 1 0 0,0 1-1 0 0,0 0 0 0 0,-1 0 0 0 0,1 0 1 0 0,0 0-1 0 0,0 0 0 0 0,-1 0 0 0 0,1 0 1 0 0,0 0-1 0 0,0-1 0 0 0,-1 1 0 0 0,1 0 1 0 0,0 0-1 0 0,0 0 0 0 0,0 0 0 0 0,-1 0 1 0 0,1 0-1 0 0,0 0 0 0 0,0 0 0 0 0,-1 0 1 0 0,1 1-1 0 0,-14 15 511 0 0,-9 27 238 0 0,19-36-686 0 0,1 1 1 0 0,0-1-1 0 0,0 1 1 0 0,1 0 0 0 0,0 0-1 0 0,0 0 1 0 0,0 0-1 0 0,1 0 1 0 0,1 0-1 0 0,-1 1 1 0 0,1-1-1 0 0,2 10 1 0 0,-1-16-114 0 0,0 0-1 0 0,1 0 1 0 0,0-1 0 0 0,-1 1 0 0 0,1-1-1 0 0,0 0 1 0 0,-1 1 0 0 0,1-1 0 0 0,0 0-1 0 0,0 0 1 0 0,0 0 0 0 0,0 0 0 0 0,0 0-1 0 0,1-1 1 0 0,-1 1 0 0 0,0-1 0 0 0,0 1-1 0 0,0-1 1 0 0,0 0 0 0 0,1 0 0 0 0,-1 0-1 0 0,0 0 1 0 0,4-1 0 0 0,55-6-603 0 0,-54 5 602 0 0,0 0 0 0 0,0 0 0 0 0,-1-1 0 0 0,1 0 0 0 0,-1 0 1 0 0,0-1-1 0 0,0 0 0 0 0,0 0 0 0 0,0 0 0 0 0,-1-1 0 0 0,1 0 0 0 0,7-9 0 0 0,-4 3-75 0 0,-1 0-1 0 0,-1 0 1 0 0,0-1 0 0 0,0 0-1 0 0,9-22 1 0 0,-14 27 4 0 0,-1 5 370 0 0,-4 25 250 0 0,4-19-456 0 0,-1 0 0 0 0,1 0 0 0 0,0 0 0 0 0,0 0 0 0 0,1-1 0 0 0,-1 1 0 0 0,1 0 0 0 0,-1-1 0 0 0,1 1 0 0 0,0-1-1 0 0,1 0 1 0 0,-1 0 0 0 0,1 0 0 0 0,-1 0 0 0 0,1 0 0 0 0,0 0 0 0 0,0-1 0 0 0,0 1 0 0 0,0-1 0 0 0,0 0 0 0 0,1 0 0 0 0,-1 0 0 0 0,1 0 0 0 0,6 2 0 0 0,-4-2-67 0 0,0 1 1 0 0,1-1-1 0 0,-1-1 1 0 0,0 1-1 0 0,0-1 0 0 0,1 0 1 0 0,-1 0-1 0 0,1-1 1 0 0,-1 0-1 0 0,1 0 1 0 0,-1-1-1 0 0,1 0 1 0 0,-1 0-1 0 0,0 0 1 0 0,9-3-1 0 0,-3-1-163 0 0,-1 0 0 0 0,1-1 0 0 0,-1 0 0 0 0,0-1 0 0 0,0 0-1 0 0,-1 0 1 0 0,0-1 0 0 0,0-1 0 0 0,-1 0 0 0 0,0 0 0 0 0,-1-1 0 0 0,0 0 0 0 0,0 0 0 0 0,11-22 0 0 0,-17 28 304 0 0,0 0 1 0 0,0-1 0 0 0,-1 1 0 0 0,0 0 0 0 0,0-1 0 0 0,0 1 0 0 0,0-1 0 0 0,-1 1 0 0 0,0-7-1 0 0,0 10-67 0 0,0 0-1 0 0,0 0 0 0 0,0 0 1 0 0,0 0-1 0 0,-1 0 0 0 0,1 1 1 0 0,0-1-1 0 0,-1 0 1 0 0,1 0-1 0 0,-1 1 0 0 0,1-1 1 0 0,-1 0-1 0 0,1 0 0 0 0,-1 1 1 0 0,0-1-1 0 0,1 1 0 0 0,-1-1 1 0 0,0 0-1 0 0,1 1 0 0 0,-1-1 1 0 0,-1 1-1 0 0,0-1-11 0 0,0 0 0 0 0,0 1 1 0 0,0-1-1 0 0,0 1 0 0 0,0 0 0 0 0,0 0 0 0 0,0 0 1 0 0,0 0-1 0 0,0 0 0 0 0,0 0 0 0 0,0 0 1 0 0,-4 2-1 0 0,0 0 61 0 0,0 0-1 0 0,1 0 1 0 0,-1 1 0 0 0,0 0-1 0 0,1 0 1 0 0,0 0 0 0 0,0 1 0 0 0,0-1-1 0 0,0 1 1 0 0,0 1 0 0 0,1-1 0 0 0,0 0-1 0 0,0 1 1 0 0,0 0 0 0 0,0 0 0 0 0,1 1-1 0 0,-5 7 1 0 0,5-6-8 0 0,0-1-1 0 0,0 0 0 0 0,1 1 1 0 0,-1 0-1 0 0,1-1 1 0 0,1 1-1 0 0,-1 0 1 0 0,1 0-1 0 0,1 0 0 0 0,-1 0 1 0 0,1 0-1 0 0,0 0 1 0 0,1 0-1 0 0,-1 0 1 0 0,4 10-1 0 0,-2-11-81 0 0,0-1 0 0 0,1-1 0 0 0,0 1 0 0 0,0 0 0 0 0,0-1-1 0 0,0 1 1 0 0,1-1 0 0 0,-1 0 0 0 0,1 0 0 0 0,0 0 0 0 0,1-1 0 0 0,-1 1 0 0 0,1-1-1 0 0,-1 0 1 0 0,1 0 0 0 0,0-1 0 0 0,0 1 0 0 0,0-1 0 0 0,0 0 0 0 0,1-1 0 0 0,-1 1 0 0 0,0-1-1 0 0,9 1 1 0 0,2 0-506 0 0,1 0 0 0 0,-1-1 0 0 0,0-1-1 0 0,1 0 1 0 0,-1-2 0 0 0,27-4 0 0 0,-36 4-1490 0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09.329"/>
    </inkml:context>
    <inkml:brush xml:id="br0">
      <inkml:brushProperty name="width" value="0.05" units="cm"/>
      <inkml:brushProperty name="height" value="0.05" units="cm"/>
      <inkml:brushProperty name="color" value="#FF0000"/>
    </inkml:brush>
  </inkml:definitions>
  <inkml:trace contextRef="#ctx0" brushRef="#br0">14 6 5781 0 0,'0'0'8317'0'0,"-13"-6"-4505"0"0,43 16-3587 0 0,1-1 0 0 0,0-2 1 0 0,0-1-1 0 0,0-2 1 0 0,44 1-1 0 0,20 3-347 0 0,64 5-328 0 0,-249 154 347 0 0,72-133 107 0 0,-2 2 14 0 0,-28 39-1 0 0,11-26 251 0 0,18-26-180 0 0,0 2-1 0 0,2 1 0 0 0,-17 31 1 0 0,27-30-668 0 0,7-26 615 0 0,0-1 1 0 0,1 1-1 0 0,-1 0 1 0 0,1-1-1 0 0,-1 1 1 0 0,0 0-1 0 0,1-1 1 0 0,-1 1-1 0 0,1-1 1 0 0,-1 1-1 0 0,1-1 1 0 0,0 1-1 0 0,-1-1 1 0 0,1 0-1 0 0,0 1 1 0 0,-1-1-1 0 0,1 0 1 0 0,0 1-1 0 0,-1-1 1 0 0,1 0-1 0 0,0 0 1 0 0,-1 0-1 0 0,1 0 1 0 0,0 1-1 0 0,0-1 1 0 0,-1 0-1 0 0,1 0 1 0 0,0 0-1 0 0,0-1 1 0 0,-1 1-1 0 0,2 0 1 0 0,7 2 363 0 0,8-3-359 0 0,-1-1 1 0 0,1 0 0 0 0,25-7 0 0 0,13-3 126 0 0,16 7 126 0 0,100 3-1 0 0,-82 4-581 0 0,-89-2 629 0 0,-8-3-1685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7.235"/>
    </inkml:context>
    <inkml:brush xml:id="br0">
      <inkml:brushProperty name="width" value="0.1" units="cm"/>
      <inkml:brushProperty name="height" value="0.1" units="cm"/>
    </inkml:brush>
  </inkml:definitions>
  <inkml:trace contextRef="#ctx0" brushRef="#br0">302 61 3648 0 0,'0'0'12353'0'0,"-14"-31"-10454"0"0,11 28-1942 0 0,-1 0 0 0 0,1 0 0 0 0,-1 0 0 0 0,0 1 0 0 0,0-1 0 0 0,-1 1 0 0 0,1 0 0 0 0,0 1 0 0 0,-1-1 0 0 0,1 1 0 0 0,-1-1 0 0 0,1 1 0 0 0,-1 1 0 0 0,0-1 0 0 0,1 1 0 0 0,-1-1 0 0 0,0 1 0 0 0,1 1 0 0 0,-1-1 1 0 0,0 1-1 0 0,1 0 0 0 0,-1 0 0 0 0,0 0 0 0 0,1 0 0 0 0,-1 1 0 0 0,1 0 0 0 0,-6 3 0 0 0,1 1 235 0 0,0 0 1 0 0,0 0-1 0 0,1 1 0 0 0,0 0 1 0 0,1 0-1 0 0,-1 1 0 0 0,1 0 1 0 0,1 1-1 0 0,-1-1 0 0 0,2 1 1 0 0,-7 12-1 0 0,-4 9 742 0 0,-16 45 0 0 0,29-65-876 0 0,-1 0-1 0 0,2 0 1 0 0,-1 0-1 0 0,2 0 1 0 0,-1 1-1 0 0,1-1 1 0 0,1 0 0 0 0,0 1-1 0 0,1 11 1 0 0,0-20-82 0 0,-1 1 1 0 0,1 0 0 0 0,0 0-1 0 0,0 0 1 0 0,0-1-1 0 0,0 1 1 0 0,0 0 0 0 0,1-1-1 0 0,-1 1 1 0 0,1-1-1 0 0,0 0 1 0 0,-1 1 0 0 0,1-1-1 0 0,0 0 1 0 0,0 0 0 0 0,1 0-1 0 0,-1 0 1 0 0,4 2-1 0 0,-1-1 3 0 0,0-1 0 0 0,0 0 0 0 0,1 0 0 0 0,-1 0 0 0 0,1 0 0 0 0,-1-1-1 0 0,1 0 1 0 0,10 1 0 0 0,5-2-409 0 0,-1 0-1 0 0,0-2 1 0 0,0 0 0 0 0,23-6-1 0 0,-42 7 298 0 0,0 1 1 0 0,-1 0-1 0 0,1 0 0 0 0,-1-1 0 0 0,1 1 0 0 0,0 0 0 0 0,-1 0 0 0 0,1 0 0 0 0,0 0 0 0 0,-1 0 0 0 0,1 0 0 0 0,0 0 0 0 0,-1 0 0 0 0,1 0 1 0 0,-1 0-1 0 0,1 0 0 0 0,0 0 0 0 0,-1 0 0 0 0,1 1 0 0 0,0-1 0 0 0,-1 0 0 0 0,1 0 0 0 0,-1 1 0 0 0,1-1 0 0 0,0 0 0 0 0,-1 1 0 0 0,1-1 1 0 0,-1 1-1 0 0,1 0 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0.694"/>
    </inkml:context>
    <inkml:brush xml:id="br0">
      <inkml:brushProperty name="width" value="0.1" units="cm"/>
      <inkml:brushProperty name="height" value="0.1" units="cm"/>
      <inkml:brushProperty name="color" value="#FF0000"/>
    </inkml:brush>
  </inkml:definitions>
  <inkml:trace contextRef="#ctx0" brushRef="#br0">1 1 1788 0 0,'2'2'20098'0'0,"5"3"-21199"0"0,22-5 559 0 0,19-1 408 0 0,-16 4-5956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0.372"/>
    </inkml:context>
    <inkml:brush xml:id="br0">
      <inkml:brushProperty name="width" value="0.05" units="cm"/>
      <inkml:brushProperty name="height" value="0.05" units="cm"/>
      <inkml:brushProperty name="color" value="#FF0000"/>
    </inkml:brush>
  </inkml:definitions>
  <inkml:trace contextRef="#ctx0" brushRef="#br0">1 10 4548 0 0,'0'0'11933'0'0,"34"0"-11336"0"0,5-3-157 0 0,-23 0-630 0 0,1 1 1 0 0,-1 1-1 0 0,1 0 0 0 0,-1 1 1 0 0,1 1-1 0 0,-1 1 1 0 0,0 0-1 0 0,22 6 0 0 0,-61 0-9318 0 0,19-8 6717 0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0.939"/>
    </inkml:context>
    <inkml:brush xml:id="br0">
      <inkml:brushProperty name="width" value="0.05" units="cm"/>
      <inkml:brushProperty name="height" value="0.05" units="cm"/>
      <inkml:brushProperty name="color" value="#FF0000"/>
    </inkml:brush>
  </inkml:definitions>
  <inkml:trace contextRef="#ctx0" brushRef="#br0">0 12 2784 0 0,'0'0'10580'0'0,"49"-2"-6969"0"0,-2-4-3611 0 0,96 2 0 0 0,-103 5-3352 0 0,-38-1 2504 0 0,-18 4-3212 0 0,10-3-971 0 0,2-1 2091 0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4.837"/>
    </inkml:context>
    <inkml:brush xml:id="br0">
      <inkml:brushProperty name="width" value="0.05" units="cm"/>
      <inkml:brushProperty name="height" value="0.05" units="cm"/>
      <inkml:brushProperty name="color" value="#FF0000"/>
    </inkml:brush>
  </inkml:definitions>
  <inkml:trace contextRef="#ctx0" brushRef="#br0">259 47 5176 0 0,'0'0'3676'0'0,"0"-4"-3405"0"0,-1 2-87 0 0,1 0 0 0 0,0-1 1 0 0,0 1-1 0 0,-1 0 0 0 0,1 0 0 0 0,-1 0 1 0 0,0-1-1 0 0,0 1 0 0 0,1 0 1 0 0,-1 0-1 0 0,-1 0 0 0 0,1 0 0 0 0,0 0 1 0 0,0 1-1 0 0,-3-4 0 0 0,3 4-156 0 0,0 1-1 0 0,0-1 1 0 0,0 0-1 0 0,-1 1 1 0 0,1-1 0 0 0,0 1-1 0 0,0-1 1 0 0,0 1-1 0 0,-1-1 1 0 0,1 1 0 0 0,0 0-1 0 0,0 0 1 0 0,-1 0-1 0 0,1 0 1 0 0,0 0-1 0 0,-1 0 1 0 0,1 0 0 0 0,0 0-1 0 0,0 0 1 0 0,-1 0-1 0 0,1 1 1 0 0,0-1 0 0 0,0 1-1 0 0,-1-1 1 0 0,1 1-1 0 0,0-1 1 0 0,0 1-1 0 0,0-1 1 0 0,0 1 0 0 0,0 0-1 0 0,0 0 1 0 0,0 0-1 0 0,0 0 1 0 0,-1 1 0 0 0,-3 3 17 0 0,1 0 1 0 0,-1 0 0 0 0,1 0 0 0 0,0 1 0 0 0,1-1 0 0 0,-1 1 0 0 0,1 0 0 0 0,0 0 0 0 0,1 0 0 0 0,0 0 0 0 0,0 1 0 0 0,0-1 0 0 0,0 1 0 0 0,0 12 0 0 0,-1 10 296 0 0,2 1 0 0 0,3 34 0 0 0,0-12-163 0 0,2-5 3 0 0,2-1 0 0 0,1-1 1 0 0,3 1-1 0 0,30 82 0 0 0,-37-119-219 0 0,1 5 208 0 0,1-1-282 0 0,-1 0-1 0 0,0 1 1 0 0,-1 0 0 0 0,-1 0-1 0 0,1 15 1 0 0,-3-26 186 0 0,1-1 0 0 0,-2 1 1 0 0,1 0-1 0 0,0 0 1 0 0,-1 0-1 0 0,1 0 0 0 0,-1 0 1 0 0,0-1-1 0 0,0 1 1 0 0,0 0-1 0 0,0-1 0 0 0,0 1 1 0 0,-1-1-1 0 0,1 1 1 0 0,-1-1-1 0 0,0 1 0 0 0,1-1 1 0 0,-1 0-1 0 0,0 0 1 0 0,-1 0-1 0 0,1 0 0 0 0,0 0 1 0 0,0-1-1 0 0,-1 1 1 0 0,1-1-1 0 0,-1 1 0 0 0,1-1 1 0 0,-1 0-1 0 0,0 0 1 0 0,-5 1-1 0 0,-8 2 247 0 0,-1-1-1 0 0,0-1 1 0 0,-21 0-1 0 0,24-2-494 0 0,1 1 0 0 0,-1 0-1 0 0,1 1 1 0 0,0 1 0 0 0,-1 0 0 0 0,-14 5-1 0 0,46-9-4283 0 0,2 1-3025 0 0,-12-4 2259 0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5.721"/>
    </inkml:context>
    <inkml:brush xml:id="br0">
      <inkml:brushProperty name="width" value="0.05" units="cm"/>
      <inkml:brushProperty name="height" value="0.05" units="cm"/>
      <inkml:brushProperty name="color" value="#FF0000"/>
    </inkml:brush>
  </inkml:definitions>
  <inkml:trace contextRef="#ctx0" brushRef="#br0">52 66 3980 0 0,'0'0'13600'0'0,"-25"9"-12507"0"0,23-6-1063 0 0,-1 0 0 0 0,1 0 0 0 0,-1 0 0 0 0,1 0 0 0 0,0 0 1 0 0,1 0-1 0 0,-1 1 0 0 0,0-1 0 0 0,1 0 0 0 0,0 1 0 0 0,0-1 0 0 0,0 1 0 0 0,0 0 0 0 0,1-1 0 0 0,-1 1 0 0 0,1 0 0 0 0,0-1 1 0 0,0 1-1 0 0,0 0 0 0 0,0 0 0 0 0,1-1 0 0 0,0 1 0 0 0,0-1 0 0 0,0 1 0 0 0,2 6 0 0 0,-2-8-53 0 0,1 0 1 0 0,-1 1-1 0 0,1-1 0 0 0,-1 0 0 0 0,1 0 1 0 0,0 0-1 0 0,-1 0 0 0 0,1 0 0 0 0,0 0 0 0 0,0-1 1 0 0,1 1-1 0 0,-1-1 0 0 0,0 1 0 0 0,0-1 1 0 0,1 0-1 0 0,-1 0 0 0 0,1 0 0 0 0,-1 0 0 0 0,1 0 1 0 0,0 0-1 0 0,-1-1 0 0 0,1 1 0 0 0,0-1 1 0 0,-1 0-1 0 0,1 0 0 0 0,0 0 0 0 0,-1 0 0 0 0,1 0 1 0 0,0-1-1 0 0,-1 1 0 0 0,1-1 0 0 0,-1 0 0 0 0,1 1 1 0 0,-1-1-1 0 0,1-1 0 0 0,2 0 0 0 0,2-2-69 0 0,0 1-1 0 0,0-1 0 0 0,-1-1 0 0 0,0 1 1 0 0,1-1-1 0 0,-2 0 0 0 0,1-1 0 0 0,0 1 1 0 0,-1-1-1 0 0,0 0 0 0 0,5-9 0 0 0,-7 10 22 0 0,0 0-1 0 0,0 0 1 0 0,0 0 0 0 0,-1-1-1 0 0,0 1 1 0 0,0-1-1 0 0,0 1 1 0 0,-1-1 0 0 0,0 0-1 0 0,0 1 1 0 0,0-1-1 0 0,-1 0 1 0 0,0 0 0 0 0,0 0-1 0 0,-2-10 1 0 0,2 15 128 0 0,0-1 0 0 0,-1 1 0 0 0,1-1-1 0 0,-1 1 1 0 0,1 0 0 0 0,-1-1 0 0 0,0 1 0 0 0,0 0 0 0 0,1-1 0 0 0,-1 1 0 0 0,0 0 0 0 0,0 0 0 0 0,0-1 0 0 0,0 1 0 0 0,-1 0-1 0 0,1 0 1 0 0,0 0 0 0 0,0 1 0 0 0,-1-1 0 0 0,1 0 0 0 0,0 0 0 0 0,-1 1 0 0 0,-1-2 0 0 0,-1 1 39 0 0,0 1 0 0 0,1-1 0 0 0,-1 1 0 0 0,0 0 0 0 0,0-1 0 0 0,0 2 0 0 0,1-1 0 0 0,-1 0 0 0 0,-5 2-1 0 0,-2 1-4 0 0,0 0-1 0 0,1 0 1 0 0,0 1-1 0 0,0 1 1 0 0,-17 9-1 0 0,23-12-178 0 0,0 1-1 0 0,1-1 1 0 0,-1 1-1 0 0,1-1 1 0 0,0 1 0 0 0,0 0-1 0 0,0 1 1 0 0,0-1-1 0 0,0 0 1 0 0,1 1 0 0 0,-1 0-1 0 0,1-1 1 0 0,0 1-1 0 0,0 0 1 0 0,1 0 0 0 0,-2 5-1 0 0,3-8 4 0 0,0-1 0 0 0,0 1 0 0 0,0-1 0 0 0,1 1 1 0 0,-1-1-1 0 0,0 1 0 0 0,1-1 0 0 0,-1 1 0 0 0,1-1 0 0 0,-1 1 0 0 0,0-1 0 0 0,1 0 0 0 0,-1 1 0 0 0,1-1 0 0 0,-1 0 0 0 0,1 1 0 0 0,-1-1 0 0 0,1 0 0 0 0,-1 0 0 0 0,1 1 0 0 0,-1-1 0 0 0,1 0 0 0 0,0 0 0 0 0,-1 0 1 0 0,1 0-1 0 0,-1 0 0 0 0,1 0 0 0 0,-1 0 0 0 0,1 0 0 0 0,0 0 0 0 0,-1 0 0 0 0,1 0 0 0 0,-1 0 0 0 0,1 0 0 0 0,-1 0 0 0 0,1-1 0 0 0,0 1 0 0 0,-1 0 0 0 0,1 0 0 0 0,0-1 0 0 0,27-10-8276 0 0,-12 2 2483 0 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17.418"/>
    </inkml:context>
    <inkml:brush xml:id="br0">
      <inkml:brushProperty name="width" value="0.05" units="cm"/>
      <inkml:brushProperty name="height" value="0.05" units="cm"/>
      <inkml:brushProperty name="color" value="#FF0000"/>
    </inkml:brush>
  </inkml:definitions>
  <inkml:trace contextRef="#ctx0" brushRef="#br0">31 17 4368 0 0,'0'0'10114'0'0,"-26"60"-6674"0"0,25-55-3375 0 0,0 1 0 0 0,0-1 1 0 0,0 0-1 0 0,1 0 0 0 0,0 1 1 0 0,0-1-1 0 0,0 0 1 0 0,1 1-1 0 0,-1-1 0 0 0,1 0 1 0 0,1 1-1 0 0,-1-1 0 0 0,5 9 1 0 0,-6-12-109 0 0,1 0 1 0 0,0 0-1 0 0,1-1 1 0 0,-1 1 0 0 0,0 0-1 0 0,0 0 1 0 0,1-1-1 0 0,-1 1 1 0 0,1-1 0 0 0,-1 1-1 0 0,1-1 1 0 0,0 0-1 0 0,0 0 1 0 0,-1 1-1 0 0,1-1 1 0 0,0 0 0 0 0,0-1-1 0 0,0 1 1 0 0,0 0-1 0 0,0-1 1 0 0,0 1 0 0 0,1-1-1 0 0,-1 1 1 0 0,0-1-1 0 0,0 0 1 0 0,0 0-1 0 0,0 0 1 0 0,0 0 0 0 0,1 0-1 0 0,-1-1 1 0 0,0 1-1 0 0,0-1 1 0 0,0 1 0 0 0,0-1-1 0 0,0 0 1 0 0,0 0-1 0 0,2-1 1 0 0,1-1-135 0 0,0 0 0 0 0,0-1 0 0 0,0 0 0 0 0,-1 0 0 0 0,1 0 0 0 0,-1 0 0 0 0,0-1 0 0 0,0 0 0 0 0,0 0 0 0 0,-1 0 0 0 0,0 0 0 0 0,0 0 0 0 0,0-1 0 0 0,-1 0 0 0 0,0 1 0 0 0,0-1 0 0 0,2-6 0 0 0,20-42-985 0 0,-22 52 1077 0 0,0-1 0 0 0,0 0 0 0 0,0 1 1 0 0,1-1-1 0 0,-1 1 0 0 0,1 0 1 0 0,-1 0-1 0 0,1 0 0 0 0,0 0 0 0 0,0 0 1 0 0,0 0-1 0 0,0 1 0 0 0,0-1 1 0 0,0 1-1 0 0,5-1 0 0 0,54-3-688 0 0,-55 5 531 0 0,-6 1 258 0 0,1-1 1 0 0,-1 1-1 0 0,1 0 0 0 0,-1 0 1 0 0,1 0-1 0 0,-1 0 1 0 0,0 0-1 0 0,0 0 1 0 0,1 0-1 0 0,-1 0 1 0 0,0 0-1 0 0,0 1 0 0 0,0-1 1 0 0,0 0-1 0 0,0 1 1 0 0,-1-1-1 0 0,1 1 1 0 0,0-1-1 0 0,-1 1 0 0 0,1-1 1 0 0,-1 1-1 0 0,1-1 1 0 0,-1 1-1 0 0,0 0 1 0 0,1 1-1 0 0,5 44 1813 0 0,-6-37-1475 0 0,0-1-167 0 0,0 1 0 0 0,0-1 1 0 0,-1 0-1 0 0,0 1 0 0 0,0-1 0 0 0,-4 10 1 0 0,4-17-157 0 0,1-1 1 0 0,-1 1 0 0 0,0-1 0 0 0,0 1-1 0 0,1-1 1 0 0,-1 0 0 0 0,0 0-1 0 0,0 1 1 0 0,0-1 0 0 0,0 0-1 0 0,-1 0 1 0 0,1 0 0 0 0,0 0 0 0 0,0 0-1 0 0,-1 0 1 0 0,1 0 0 0 0,-3 0-1 0 0,2 0 31 0 0,-1-1-1 0 0,1 1 0 0 0,0-1 1 0 0,-1 0-1 0 0,1 0 0 0 0,-1 0 0 0 0,1 0 1 0 0,0 0-1 0 0,-1-1 0 0 0,1 1 1 0 0,-1-1-1 0 0,1 1 0 0 0,0-1 1 0 0,0 0-1 0 0,-3-1 0 0 0,-2-2-82 0 0,1 0 1 0 0,0 0-1 0 0,0-1 0 0 0,0 0 1 0 0,0 0-1 0 0,1 0 0 0 0,0-1 0 0 0,0 1 1 0 0,1-1-1 0 0,-7-11 0 0 0,6 10 23 0 0,0 0 1 0 0,0 0-1 0 0,0 0 0 0 0,-1 1 1 0 0,0 0-1 0 0,0 0 0 0 0,0 1 0 0 0,-13-8 1 0 0,-5 2-359 0 0,19 9 239 0 0,0 1 1 0 0,1-1-1 0 0,-1-1 1 0 0,0 1-1 0 0,1-1 1 0 0,-1 0 0 0 0,1 0-1 0 0,-7-6 1 0 0,11 9 49 0 0,-1-1-1 0 0,1 1 1 0 0,0-1 0 0 0,-1 1 0 0 0,1-1 0 0 0,0 1 0 0 0,-1 0 0 0 0,1-1-1 0 0,-1 1 1 0 0,1 0 0 0 0,-1-1 0 0 0,1 1 0 0 0,0 0 0 0 0,-1 0 0 0 0,1-1 0 0 0,-1 1-1 0 0,0 0 1 0 0,1 0 0 0 0,-1 0 0 0 0,1 0 0 0 0,-1 0 0 0 0,1 0 0 0 0,-1 0 0 0 0,1 0-1 0 0,-1 0 1 0 0,1 0 0 0 0,-1 0 0 0 0,1 0 0 0 0,-1 0 0 0 0,1 0 0 0 0,-1 0-1 0 0,1 0 1 0 0,-1 1 0 0 0,1-1 0 0 0,-1 0 0 0 0,1 0 0 0 0,-1 1 0 0 0,1-1 0 0 0,-1 0-1 0 0,1 1 1 0 0,-1-1 0 0 0,1 0 0 0 0,0 1 0 0 0,-1-1 0 0 0,1 1 0 0 0,-1 0-257 0 0,1 0 0 0 0,0-1 1 0 0,-1 1-1 0 0,1 0 1 0 0,0 0-1 0 0,-1-1 1 0 0,1 1-1 0 0,0 0 0 0 0,0 0 1 0 0,0 0-1 0 0,0-1 1 0 0,0 1-1 0 0,0 0 0 0 0,0 0 1 0 0,0 0-1 0 0,0 0 1 0 0,1-1-1 0 0,-1 1 0 0 0,0 0 1 0 0,0 0-1 0 0,1 1 1 0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0.154"/>
    </inkml:context>
    <inkml:brush xml:id="br0">
      <inkml:brushProperty name="width" value="0.05" units="cm"/>
      <inkml:brushProperty name="height" value="0.05" units="cm"/>
      <inkml:brushProperty name="color" value="#FF0000"/>
    </inkml:brush>
  </inkml:definitions>
  <inkml:trace contextRef="#ctx0" brushRef="#br0">22 120 4376 0 0,'0'0'5095'0'0,"-2"5"-4299"0"0,-1 6-82 0 0,-12 36 1840 0 0,13-20 2280 0 0,8-60-3546 0 0,1 4-1521 0 0,-6 24 117 0 0,0 1-1 0 0,0-1 1 0 0,0 0 0 0 0,1 1 0 0 0,0-1 0 0 0,3-7 0 0 0,8-25-155 0 0,-12 33 267 0 0,0 1 1 0 0,0-1 0 0 0,0 1 0 0 0,1-1 0 0 0,-1 1-1 0 0,1 0 1 0 0,0-1 0 0 0,0 1 0 0 0,0 0 0 0 0,0 0-1 0 0,1 1 1 0 0,-1-1 0 0 0,1 0 0 0 0,0 1 0 0 0,0-1-1 0 0,0 1 1 0 0,0 0 0 0 0,0 0 0 0 0,0 0 0 0 0,0 1-1 0 0,1-1 1 0 0,-1 1 0 0 0,1-1 0 0 0,-1 1 0 0 0,1 0-1 0 0,-1 1 1 0 0,5-1 0 0 0,-4 0-18 0 0,0 0 0 0 0,0 0 0 0 0,0 1 0 0 0,1 0-1 0 0,-1 0 1 0 0,0 0 0 0 0,0 0 0 0 0,0 1 0 0 0,0 0 0 0 0,1-1 0 0 0,3 3 0 0 0,-6-2-11 0 0,0 0 1 0 0,0-1 0 0 0,0 1-1 0 0,0 1 1 0 0,-1-1 0 0 0,1 0-1 0 0,0 0 1 0 0,-1 1 0 0 0,1-1-1 0 0,-1 0 1 0 0,1 1 0 0 0,-1 0-1 0 0,0-1 1 0 0,0 1-1 0 0,0 0 1 0 0,0 0 0 0 0,0 0-1 0 0,0-1 1 0 0,0 1 0 0 0,0 0-1 0 0,-1 0 1 0 0,1 4 0 0 0,2 10 222 0 0,-1 0 1 0 0,-1 1 0 0 0,0-1 0 0 0,-1 0 0 0 0,-1 1 0 0 0,-5 25-1 0 0,6-38-182 0 0,-1 0-1 0 0,1 0 1 0 0,0 0 0 0 0,0 0-1 0 0,0 0 1 0 0,0 0-1 0 0,1 0 1 0 0,0 0-1 0 0,2 7 1 0 0,-3-10-108 0 0,1 0 1 0 0,-1 0-1 0 0,0-1 0 0 0,1 1 1 0 0,-1 0-1 0 0,0-1 1 0 0,1 1-1 0 0,-1 0 0 0 0,1-1 1 0 0,0 1-1 0 0,-1-1 1 0 0,1 1-1 0 0,-1-1 0 0 0,1 1 1 0 0,0-1-1 0 0,-1 1 1 0 0,1-1-1 0 0,0 0 0 0 0,0 1 1 0 0,1-1-1 0 0,-1 0-218 0 0,0 0 1 0 0,0 0-1 0 0,1 0 0 0 0,-1 0 0 0 0,0 0 0 0 0,0-1 0 0 0,1 1 1 0 0,-1 0-1 0 0,0-1 0 0 0,0 1 0 0 0,0-1 0 0 0,0 1 0 0 0,0-1 1 0 0,0 0-1 0 0,0 0 0 0 0,0 1 0 0 0,2-3 0 0 0,-2 2-40 0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0.702"/>
    </inkml:context>
    <inkml:brush xml:id="br0">
      <inkml:brushProperty name="width" value="0.05" units="cm"/>
      <inkml:brushProperty name="height" value="0.05" units="cm"/>
      <inkml:brushProperty name="color" value="#FF0000"/>
    </inkml:brush>
  </inkml:definitions>
  <inkml:trace contextRef="#ctx0" brushRef="#br0">69 4 1108 0 0,'0'0'13027'0'0,"-17"-4"-10925"0"0,11 12-1959 0 0,1-1-1 0 0,-1 1 1 0 0,1 0 0 0 0,1 0 0 0 0,-1 1-1 0 0,2-1 1 0 0,-1 1 0 0 0,1 0 0 0 0,0 0-1 0 0,1 0 1 0 0,0 0 0 0 0,0 1 0 0 0,1-1 0 0 0,1 0-1 0 0,-1 13 1 0 0,2-19-211 0 0,-1 0 0 0 0,0 0 0 0 0,1 0 0 0 0,-1-1 0 0 0,1 1 0 0 0,0 0 0 0 0,0 0 0 0 0,0 0 0 0 0,0-1 0 0 0,1 1 0 0 0,-1 0 0 0 0,1-1 0 0 0,-1 0 0 0 0,1 1 0 0 0,0-1 0 0 0,0 0 0 0 0,0 0 0 0 0,0 0 0 0 0,0 0 0 0 0,1 0 0 0 0,-1 0 0 0 0,3 1 1 0 0,29 11-2281 0 0,1-9-5016 0 0,-26-5 3634 0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1.410"/>
    </inkml:context>
    <inkml:brush xml:id="br0">
      <inkml:brushProperty name="width" value="0.05" units="cm"/>
      <inkml:brushProperty name="height" value="0.05" units="cm"/>
      <inkml:brushProperty name="color" value="#FF0000"/>
    </inkml:brush>
  </inkml:definitions>
  <inkml:trace contextRef="#ctx0" brushRef="#br0">32 138 6341 0 0,'0'0'4573'0'0,"-1"6"-3973"0"0,-2 35 627 0 0,3-41-1189 0 0,0 0 0 0 0,0 0 0 0 0,0 1 1 0 0,0-1-1 0 0,0 0 0 0 0,-1 0 0 0 0,1 0 1 0 0,0 0-1 0 0,0 1 0 0 0,0-1 0 0 0,0 0 1 0 0,0 0-1 0 0,0 0 0 0 0,0 1 1 0 0,0-1-1 0 0,0 0 0 0 0,0 0 0 0 0,0 0 1 0 0,0 0-1 0 0,0 1 0 0 0,0-1 0 0 0,0 0 1 0 0,1 0-1 0 0,-1 0 0 0 0,0 1 0 0 0,0-1 1 0 0,0 0-1 0 0,0 0 0 0 0,0 0 0 0 0,0 0 1 0 0,0 0-1 0 0,0 1 0 0 0,1-1 0 0 0,-1 0 1 0 0,0 0-1 0 0,0 0 0 0 0,0 0 1 0 0,0 0-1 0 0,1 0 0 0 0,-1 0 0 0 0,0 1 1 0 0,0-1-1 0 0,0 0 0 0 0,0 0 0 0 0,1 0 1 0 0,-1 0-1 0 0,0 0 0 0 0,0 0 0 0 0,0 0 1 0 0,1 0-1 0 0,11-23 821 0 0,26-114 27 0 0,-33 123-364 0 0,3-3-13 0 0,-7 17-514 0 0,0 0-1 0 0,0 0 0 0 0,0 1 1 0 0,0-1-1 0 0,0 0 0 0 0,0 1 0 0 0,0-1 1 0 0,0 1-1 0 0,0-1 0 0 0,-1 1 1 0 0,1-1-1 0 0,0 1 0 0 0,0 0 0 0 0,0-1 1 0 0,-1 1-1 0 0,1 0 0 0 0,0 0 1 0 0,-1-1-1 0 0,1 1 0 0 0,-1 0 0 0 0,1 0 1 0 0,0 1-1 0 0,3 4-2 0 0,0 0 0 0 0,0 1-1 0 0,-1-1 1 0 0,1 1 0 0 0,-2-1 0 0 0,1 1 0 0 0,-1 0-1 0 0,0 0 1 0 0,0 0 0 0 0,1 10 0 0 0,-1 74-928 0 0,-3-54-857 0 0,2-36 1807 0 0,-1 1 0 0 0,0-1 0 0 0,0 1 0 0 0,0-1 0 0 0,-1 0 0 0 0,1 1 0 0 0,0-1 0 0 0,0 0 0 0 0,-1 1 0 0 0,1-1 0 0 0,-1 0 0 0 0,1 1 0 0 0,-1-1 0 0 0,0 0 0 0 0,1 0 0 0 0,-1 0 0 0 0,0 0-1 0 0,0 1 1 0 0,0-1 0 0 0,0 0 0 0 0,0-1 0 0 0,0 1 0 0 0,0 0 0 0 0,0 0 0 0 0,0 0 0 0 0,0 0 0 0 0,-1-1 0 0 0,1 1 0 0 0,0-1 0 0 0,0 1 0 0 0,-1-1 0 0 0,1 1 0 0 0,0-1 0 0 0,-1 0 0 0 0,1 0 0 0 0,-1 1 0 0 0,1-1 0 0 0,0 0 0 0 0,-1 0 0 0 0,1-1 0 0 0,0 1 0 0 0,-1 0 0 0 0,1 0 0 0 0,-2-1 0 0 0,-9-1 235 0 0,-1-1 0 0 0,1-1 1 0 0,0 0-1 0 0,-12-6 0 0 0,1 1-2141 0 0,13 8 190 0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1.977"/>
    </inkml:context>
    <inkml:brush xml:id="br0">
      <inkml:brushProperty name="width" value="0.05" units="cm"/>
      <inkml:brushProperty name="height" value="0.05" units="cm"/>
      <inkml:brushProperty name="color" value="#FF0000"/>
    </inkml:brush>
  </inkml:definitions>
  <inkml:trace contextRef="#ctx0" brushRef="#br0">56 0 5485 0 0,'0'0'6419'0'0,"4"4"-5482"0"0,2 1-750 0 0,0 1 0 0 0,0 0 0 0 0,-1 1 0 0 0,0-1 0 0 0,0 1 1 0 0,-1 0-1 0 0,1 1 0 0 0,-1-1 0 0 0,-1 0 0 0 0,0 1 0 0 0,0 0 0 0 0,0 0 0 0 0,-1 0 0 0 0,0 0 0 0 0,-1 0 0 0 0,0 1 0 0 0,0 11 0 0 0,-1 3-252 0 0,-2-1 1 0 0,-1 1-1 0 0,-1-1 0 0 0,0 0 0 0 0,-2 0 0 0 0,0-1 1 0 0,-2 0-1 0 0,0 0 0 0 0,-2 0 0 0 0,0-1 1 0 0,-19 28-1 0 0,28-47-9 0 0,1 0 0 0 0,-1-1 0 0 0,1 1 0 0 0,-1 0 0 0 0,1 0 0 0 0,-1-1 0 0 0,0 1 0 0 0,1 0 0 0 0,-1-1 0 0 0,0 1 0 0 0,0 0 1 0 0,1-1-1 0 0,-1 1 0 0 0,0-1 0 0 0,0 0 0 0 0,0 1 0 0 0,0-1 0 0 0,0 0 0 0 0,0 1 0 0 0,0-1 0 0 0,0 0 0 0 0,0 0 0 0 0,0 0 0 0 0,0 0 0 0 0,-1 0 0 0 0,-6-5-5083 0 0,3 0 1018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5.082"/>
    </inkml:context>
    <inkml:brush xml:id="br0">
      <inkml:brushProperty name="width" value="0.05" units="cm"/>
      <inkml:brushProperty name="height" value="0.05" units="cm"/>
      <inkml:brushProperty name="color" value="#FF0000"/>
    </inkml:brush>
  </inkml:definitions>
  <inkml:trace contextRef="#ctx0" brushRef="#br0">29 39 1292 0 0,'0'0'7946'0'0,"5"-18"-5418"0"0,-11 126 2535 0 0,-14 52-3109 0 0,19-157-1910 0 0,-3 20-57 0 0,2-8 459 0 0,10-35-262 0 0,9-28-359 0 0,9-54 1 0 0,-7 26-195 0 0,-15 51 67 0 0,-3 22 306 0 0,-1-1-1 0 0,0 1 0 0 0,1-1 0 0 0,0 1 1 0 0,-1-1-1 0 0,1 1 0 0 0,1 0 1 0 0,-1-1-1 0 0,0 1 0 0 0,1 0 0 0 0,2-4 1 0 0,-1 5 0 0 0,-3 1-38 0 0,1 0 0 0 0,-1 0 0 0 0,1 0 0 0 0,-1 0 0 0 0,1 1 0 0 0,0-1 0 0 0,-1 0 0 0 0,1 1 0 0 0,0-1 0 0 0,0 0 0 0 0,0 1 0 0 0,-1-1 0 0 0,1 1 0 0 0,0-1 0 0 0,0 1 0 0 0,0 0-1 0 0,0-1 1 0 0,0 1 0 0 0,0 0 0 0 0,0-1 0 0 0,0 1 0 0 0,0 0 0 0 0,0 0 0 0 0,0 0 0 0 0,0 0 0 0 0,0 0 0 0 0,0 0 0 0 0,0 0 0 0 0,0 0 0 0 0,0 1 0 0 0,-1-1 0 0 0,1 0 0 0 0,0 1 0 0 0,0-1 0 0 0,0 0 0 0 0,0 1 0 0 0,0-1 0 0 0,0 1 0 0 0,-1-1 0 0 0,1 1 0 0 0,0 0 0 0 0,0-1 0 0 0,-1 1 0 0 0,1 0-1 0 0,0 0 1 0 0,-1-1 0 0 0,1 1 0 0 0,-1 0 0 0 0,1 0 0 0 0,0 1 0 0 0,7 14 31 0 0,0 1 0 0 0,-2-1 0 0 0,0 1 1 0 0,0 1-1 0 0,-2-1 0 0 0,0 1 0 0 0,-1-1 0 0 0,-1 1 0 0 0,-1 0 0 0 0,0 0 0 0 0,-1 1 0 0 0,-5 33 0 0 0,5-48 103 0 0,-1-1-1 0 0,1 1 0 0 0,-1-1 1 0 0,0 1-1 0 0,0-1 0 0 0,0 0 1 0 0,-1 0-1 0 0,1 0 0 0 0,-1 1 1 0 0,1-1-1 0 0,-1 0 0 0 0,0-1 1 0 0,0 1-1 0 0,0 0 1 0 0,-1-1-1 0 0,1 1 0 0 0,-4 2 1 0 0,2-3-28 0 0,0 0-1 0 0,-1 0 1 0 0,1-1 0 0 0,0 0 0 0 0,-1 1 0 0 0,0-2 0 0 0,1 1 0 0 0,-1 0 0 0 0,0-1 0 0 0,1 0 0 0 0,-1 0 0 0 0,-8-1 0 0 0,1-1-297 0 0,1 1 1 0 0,-1-2 0 0 0,1 1-1 0 0,-19-8 1 0 0,73 1-12729 0 0,-30 7 7742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1.104"/>
    </inkml:context>
    <inkml:brush xml:id="br0">
      <inkml:brushProperty name="width" value="0.1" units="cm"/>
      <inkml:brushProperty name="height" value="0.1" units="cm"/>
      <inkml:brushProperty name="color" value="#FF0000"/>
    </inkml:brush>
  </inkml:definitions>
  <inkml:trace contextRef="#ctx0" brushRef="#br0">1 13 4668 0 0,'0'0'11790'0'0,"-1"4"-10708"0"0,8-2-1250 0 0,0 0 0 0 0,0 0 1 0 0,0-1-1 0 0,0 0 0 0 0,0 0 0 0 0,0 0 1 0 0,0-1-1 0 0,0 0 0 0 0,0-1 1 0 0,0 0-1 0 0,0 0 0 0 0,0 0 1 0 0,0-1-1 0 0,0 0 0 0 0,10-4 0 0 0,26-6-7461 0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5.887"/>
    </inkml:context>
    <inkml:brush xml:id="br0">
      <inkml:brushProperty name="width" value="0.05" units="cm"/>
      <inkml:brushProperty name="height" value="0.05" units="cm"/>
      <inkml:brushProperty name="color" value="#FF0000"/>
    </inkml:brush>
  </inkml:definitions>
  <inkml:trace contextRef="#ctx0" brushRef="#br0">85 13 1032 0 0,'0'0'10057'0'0,"12"-12"-6624"0"0,-25 33-2517 0 0,1 0 1 0 0,0 1-1 0 0,1 0 0 0 0,-9 30 1 0 0,15-40-747 0 0,0 2-22 0 0,0 1-1 0 0,1-1 1 0 0,1 1 0 0 0,1 0 0 0 0,0 0 0 0 0,-1 19-1 0 0,3-30-200 0 0,1 0-1 0 0,-1 0 0 0 0,0 1 1 0 0,1-1-1 0 0,0 0 0 0 0,0-1 1 0 0,0 1-1 0 0,1 0 0 0 0,-1 0 1 0 0,1 0-1 0 0,0-1 0 0 0,3 6 1 0 0,-3-7-35 0 0,0 0 1 0 0,0 0-1 0 0,0-1 0 0 0,0 1 1 0 0,0-1-1 0 0,0 1 1 0 0,0-1-1 0 0,1 0 1 0 0,-1 0-1 0 0,0 1 1 0 0,1-2-1 0 0,-1 1 1 0 0,1 0-1 0 0,0 0 1 0 0,-1-1-1 0 0,1 0 1 0 0,-1 1-1 0 0,1-1 1 0 0,0 0-1 0 0,-1 0 0 0 0,4-1 1 0 0,-1 0-113 0 0,-1 0 0 0 0,0-1 0 0 0,0 1 0 0 0,1-1 0 0 0,-1 0 1 0 0,0 0-1 0 0,-1 0 0 0 0,1 0 0 0 0,0-1 0 0 0,-1 0 0 0 0,1 0 0 0 0,-1 0 0 0 0,0 0 0 0 0,0 0 0 0 0,0-1 0 0 0,0 1 1 0 0,-1-1-1 0 0,1 0 0 0 0,-1 1 0 0 0,0-1 0 0 0,0 0 0 0 0,-1-1 0 0 0,1 1 0 0 0,-1 0 0 0 0,0 0 0 0 0,0-1 0 0 0,0 1 1 0 0,0-1-1 0 0,-1-7 0 0 0,0 10 274 0 0,0 0 1 0 0,0 1 0 0 0,-1-1-1 0 0,1 0 1 0 0,0 1-1 0 0,-1-1 1 0 0,0 1 0 0 0,1-1-1 0 0,-1 0 1 0 0,0 1-1 0 0,0-1 1 0 0,0 1 0 0 0,0 0-1 0 0,0-1 1 0 0,0 1-1 0 0,0 0 1 0 0,0 0 0 0 0,0-1-1 0 0,-1 1 1 0 0,1 0-1 0 0,-1 0 1 0 0,1 0 0 0 0,0 1-1 0 0,-1-1 1 0 0,0 0-1 0 0,1 1 1 0 0,-1-1 0 0 0,1 0-1 0 0,-1 1 1 0 0,0 0-1 0 0,1-1 1 0 0,-1 1 0 0 0,0 0-1 0 0,1 0 1 0 0,-1 0-1 0 0,0 0 1 0 0,0 0 0 0 0,1 1-1 0 0,-1-1 1 0 0,-1 1-1 0 0,-1-1-54 0 0,1 0 0 0 0,0 1-1 0 0,0-1 1 0 0,0 1 0 0 0,0 0 0 0 0,1 0-1 0 0,-1 0 1 0 0,0 0 0 0 0,0 1-1 0 0,0-1 1 0 0,1 1 0 0 0,-1 0-1 0 0,1 0 1 0 0,-1-1 0 0 0,1 2-1 0 0,0-1 1 0 0,0 0 0 0 0,0 0-1 0 0,0 1 1 0 0,0-1 0 0 0,0 1-1 0 0,1-1 1 0 0,-2 4 0 0 0,2-1-250 0 0,0 1 0 0 0,0-1-1 0 0,0 0 1 0 0,1 1 0 0 0,0-1 0 0 0,0 1 0 0 0,0-1 0 0 0,2 8 0 0 0,-1-10-680 0 0,0 1 1 0 0,0-1 0 0 0,0 0 0 0 0,0 1-1 0 0,0-1 1 0 0,1 0 0 0 0,-1 0 0 0 0,4 4-1 0 0,-1-2-2774 0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8.886"/>
    </inkml:context>
    <inkml:brush xml:id="br0">
      <inkml:brushProperty name="width" value="0.05" units="cm"/>
      <inkml:brushProperty name="height" value="0.05" units="cm"/>
      <inkml:brushProperty name="color" value="#FF0000"/>
    </inkml:brush>
  </inkml:definitions>
  <inkml:trace contextRef="#ctx0" brushRef="#br0">182 233 3048 0 0,'0'0'9738'0'0,"-2"-4"-9010"0"0,2 2-670 0 0,-1 0 1 0 0,0 0-1 0 0,0 0 0 0 0,0 1 1 0 0,0-1-1 0 0,0 0 1 0 0,0 1-1 0 0,-1-1 0 0 0,1 0 1 0 0,-1 1-1 0 0,1 0 1 0 0,-1-1-1 0 0,1 1 0 0 0,-1 0 1 0 0,0 0-1 0 0,1 0 0 0 0,-1 0 1 0 0,0 0-1 0 0,0 0 1 0 0,0 0-1 0 0,0 1 0 0 0,0-1 1 0 0,0 0-1 0 0,0 1 1 0 0,0 0-1 0 0,0 0 0 0 0,0-1 1 0 0,0 1-1 0 0,0 1 0 0 0,0-1 1 0 0,0 0-1 0 0,0 0 1 0 0,0 1-1 0 0,0-1 0 0 0,0 1 1 0 0,0-1-1 0 0,0 1 0 0 0,0 0 1 0 0,0 0-1 0 0,0 0 1 0 0,1 0-1 0 0,-1 0 0 0 0,-2 2 1 0 0,-6 3 95 0 0,1 1 0 0 0,0-1 0 0 0,0 2-1 0 0,0-1 1 0 0,-14 17 0 0 0,19-20-80 0 0,1 1-1 0 0,-1-1 1 0 0,1 1-1 0 0,0 0 1 0 0,1 0-1 0 0,-1 0 1 0 0,1 0-1 0 0,0 0 1 0 0,0 0-1 0 0,0 1 1 0 0,1-1-1 0 0,0 1 0 0 0,-1 8 1 0 0,2-13-91 0 0,0 0 0 0 0,1 0 0 0 0,-1 0 1 0 0,1 0-1 0 0,-1 0 0 0 0,1 0 0 0 0,-1-1 0 0 0,1 1 0 0 0,-1 0 1 0 0,1 0-1 0 0,0 0 0 0 0,-1-1 0 0 0,1 1 0 0 0,0 0 0 0 0,0-1 0 0 0,0 1 1 0 0,0-1-1 0 0,-1 1 0 0 0,1-1 0 0 0,0 1 0 0 0,0-1 0 0 0,0 1 1 0 0,0-1-1 0 0,0 0 0 0 0,0 0 0 0 0,0 0 0 0 0,0 1 0 0 0,0-1 0 0 0,0 0 1 0 0,0 0-1 0 0,0 0 0 0 0,0 0 0 0 0,1-1 0 0 0,-1 1 0 0 0,0 0 1 0 0,1-1-1 0 0,39-8-643 0 0,-28 3-62 0 0,-1 0-1 0 0,-1-2 0 0 0,1 1 1 0 0,-1-2-1 0 0,-1 1 1 0 0,1-1-1 0 0,-2-1 0 0 0,1 0 1 0 0,-1 0-1 0 0,-1-1 1 0 0,0 0-1 0 0,0-1 0 0 0,-1 1 1 0 0,6-14-1 0 0,-8 13 672 0 0,0 0 0 0 0,-1 0 0 0 0,0-1 0 0 0,4-24 0 0 0,-3 3 3215 0 0,-2-44 1 0 0,-3 77-3131 0 0,-2 4 145 0 0,0 1 0 0 0,0-1 1 0 0,1 0-1 0 0,-1 1 0 0 0,1-1 0 0 0,-1 1 0 0 0,1-1 1 0 0,0 1-1 0 0,0 0 0 0 0,1 0 0 0 0,-1-1 0 0 0,1 5 1 0 0,-13 81 2016 0 0,5-40-1481 0 0,-2 82 0 0 0,10-128-755 0 0,1 0-1 0 0,-1 0 1 0 0,1-1 0 0 0,0 1-1 0 0,0 0 1 0 0,0-1 0 0 0,0 1-1 0 0,0-1 1 0 0,1 1 0 0 0,2 3 0 0 0,8 2-2462 0 0,-11-8 2230 0 0,-1 0 1 0 0,1 0 0 0 0,0 0 0 0 0,-1 0 0 0 0,1-1 0 0 0,-1 1 0 0 0,1 0 0 0 0,-1 0 0 0 0,1 0 0 0 0,0-1 0 0 0,-1 1 0 0 0,1 0-1 0 0,-1-1 1 0 0,1 1 0 0 0,-1-1 0 0 0,1 1 0 0 0,-1 0 0 0 0,0-1 0 0 0,1 1 0 0 0,-1-1 0 0 0,1 1 0 0 0,-1-1 0 0 0,0 1 0 0 0,1-1-1 0 0,-1 0 1 0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29.697"/>
    </inkml:context>
    <inkml:brush xml:id="br0">
      <inkml:brushProperty name="width" value="0.05" units="cm"/>
      <inkml:brushProperty name="height" value="0.05" units="cm"/>
      <inkml:brushProperty name="color" value="#FF0000"/>
    </inkml:brush>
  </inkml:definitions>
  <inkml:trace contextRef="#ctx0" brushRef="#br0">103 169 952 0 0,'0'0'9144'0'0,"-1"6"-8034"0"0,-4 10-874 0 0,-2 5 1155 0 0,2 0 0 0 0,0 0 0 0 0,-2 36 1363 0 0,19-99-1707 0 0,-4-15-1282 0 0,-6 34 149 0 0,1 0 1 0 0,1 1-1 0 0,1 0 0 0 0,1-1 0 0 0,0 2 0 0 0,17-36 0 0 0,-23 56 63 0 0,1 0 0 0 0,0 0-1 0 0,-1-1 1 0 0,1 1 0 0 0,0 0 0 0 0,0 0-1 0 0,0 0 1 0 0,0 0 0 0 0,0 0-1 0 0,0 0 1 0 0,0 0 0 0 0,0 0-1 0 0,0 0 1 0 0,0 0 0 0 0,0 1 0 0 0,1-1-1 0 0,-1 0 1 0 0,0 1 0 0 0,1-1-1 0 0,-1 1 1 0 0,0 0 0 0 0,1-1-1 0 0,-1 1 1 0 0,1 0 0 0 0,-1 0 0 0 0,0 0-1 0 0,1 0 1 0 0,-1 0 0 0 0,1 0-1 0 0,-1 0 1 0 0,0 0 0 0 0,1 1-1 0 0,-1-1 1 0 0,1 0 0 0 0,-1 1 0 0 0,0-1-1 0 0,1 1 1 0 0,-1 0 0 0 0,2 0-1 0 0,-1 1-12 0 0,1 0 0 0 0,-1 0 0 0 0,1 1 0 0 0,-1-1 0 0 0,0 0 0 0 0,1 1 0 0 0,-1-1 0 0 0,-1 1 0 0 0,1 0 0 0 0,0 0 0 0 0,-1 0 0 0 0,1 0 0 0 0,-1 0 0 0 0,0 0 0 0 0,0 0 0 0 0,1 5 0 0 0,1 20 232 0 0,-2 1 1 0 0,-3 39-1 0 0,1-10 279 0 0,1-51-469 0 0,0 1 0 0 0,0 0 0 0 0,-1-1 0 0 0,0 0 0 0 0,-1 1 0 0 0,1-1 0 0 0,-1 1 0 0 0,-1-1 0 0 0,1 0-1 0 0,-1 0 1 0 0,-8 13 0 0 0,8-17 41 0 0,0 1 0 0 0,0-1 0 0 0,0 0 0 0 0,0 0 0 0 0,-1 0 0 0 0,0 0 0 0 0,1-1-1 0 0,-1 1 1 0 0,0-1 0 0 0,0 0 0 0 0,0 0 0 0 0,-1-1 0 0 0,1 1 0 0 0,0-1 0 0 0,-1 0-1 0 0,1 0 1 0 0,-1 0 0 0 0,1-1 0 0 0,-1 1 0 0 0,-8-2 0 0 0,2 2-449 0 0,-1-1 1 0 0,0-1 0 0 0,0 0 0 0 0,1-1-1 0 0,-1 0 1 0 0,1-1 0 0 0,-15-5-1 0 0,43 6-8268 0 0,-9 2 2999 0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0:41.154"/>
    </inkml:context>
    <inkml:brush xml:id="br0">
      <inkml:brushProperty name="width" value="0.05" units="cm"/>
      <inkml:brushProperty name="height" value="0.05" units="cm"/>
      <inkml:brushProperty name="color" value="#FF0000"/>
    </inkml:brush>
  </inkml:definitions>
  <inkml:trace contextRef="#ctx0" brushRef="#br0">1535 74 952 0 0,'0'0'11013'0'0,"-11"-1"-5232"0"0,-31-2-5789 0 0,-78-8 522 0 0,-48-4-167 0 0,-129 4 388 0 0,-56 4 34 0 0,111 10-700 0 0,234-2-100 0 0,0 0-1 0 0,0 1 1 0 0,1 0 0 0 0,-1 0 0 0 0,0 1 0 0 0,1-1-1 0 0,-1 2 1 0 0,1-1 0 0 0,0 1 0 0 0,0 0 0 0 0,0 1-1 0 0,1-1 1 0 0,-1 1 0 0 0,1 1 0 0 0,0-1 0 0 0,1 1-1 0 0,0 0 1 0 0,-1 0 0 0 0,-4 9 0 0 0,7-10 23 0 0,0-1 1 0 0,0 0 0 0 0,0 0-1 0 0,-1-1 1 0 0,1 1 0 0 0,-1-1-1 0 0,-8 6 1 0 0,-9 10-16 0 0,17-14 10 0 0,1-2-2 0 0,0 1 1 0 0,-1 0-1 0 0,2 0 0 0 0,-1 0 0 0 0,0 1 0 0 0,1-1 0 0 0,0 1 1 0 0,0-1-1 0 0,0 1 0 0 0,0 0 0 0 0,1 0 0 0 0,-2 7 0 0 0,-9 101 305 0 0,3-26 115 0 0,0 69-19 0 0,1-45-420 0 0,-5-22 64 0 0,7-32-60 0 0,4-47 23 0 0,1 1 0 0 0,-1-1 0 0 0,2 1 1 0 0,-1-1-1 0 0,2 1 0 0 0,-1 0 0 0 0,1-1 0 0 0,4 14 0 0 0,-3-13-22 0 0,0 0 1 0 0,-1 0-1 0 0,0 0 0 0 0,-1 0 1 0 0,-1 17-1 0 0,1-3 26 0 0,-9 104 155 0 0,0-29-287 0 0,9-100 127 0 0,6 32-385 0 0,-4-28 423 0 0,0 0 0 0 0,1-1 0 0 0,0 1 0 0 0,0 0-1 0 0,0-1 1 0 0,0 0 0 0 0,1 1 0 0 0,-1-1 0 0 0,1-1-1 0 0,0 1 1 0 0,0 0 0 0 0,0-1 0 0 0,0 0 0 0 0,0 0-1 0 0,0 0 1 0 0,1-1 0 0 0,-1 1 0 0 0,1-1-1 0 0,-1 0 1 0 0,1 0 0 0 0,7 0 0 0 0,174 26 866 0 0,205 32-633 0 0,-164-19-4 0 0,-109-21-228 0 0,382 43 56 0 0,110-30 127 0 0,-181-18 267 0 0,155 12-563 0 0,-195-16 148 0 0,-275-11-113 0 0,119 10-117 0 0,-50-5 177 0 0,-120-4-91 0 0,-59-1 70 0 0,0 0-1 0 0,0 0 1 0 0,-1-1-1 0 0,1 1 1 0 0,0-1-1 0 0,-1 0 1 0 0,1 0-1 0 0,-1 0 0 0 0,1-1 1 0 0,-1 1-1 0 0,0-1 1 0 0,0 1-1 0 0,0-1 1 0 0,-1 0-1 0 0,1 0 1 0 0,4-7-1 0 0,41-64 13 0 0,-45 70-21 0 0,6-14 104 0 0,-1 0 0 0 0,12-37 0 0 0,-14 37-65 0 0,1 0-1 0 0,16-33 1 0 0,-19 44-44 0 0,-1 0 0 0 0,-1 0-1 0 0,1 0 1 0 0,-1 0 0 0 0,2-14-1 0 0,5-14-41 0 0,15-45-348 0 0,-2 14 318 0 0,-18 52 78 0 0,0 0 0 0 0,-1-1 0 0 0,0 1 0 0 0,-1-1 0 0 0,0-24 0 0 0,2 6 41 0 0,-3 28-26 0 0,0 0 0 0 0,0 0 0 0 0,-1 0 0 0 0,0-1 0 0 0,1 1 0 0 0,-2 0 0 0 0,1 0 0 0 0,-2-10 0 0 0,-11-83 49 0 0,4 18 5 0 0,8 73-75 0 0,-1 0 0 0 0,1 0-1 0 0,1-1 1 0 0,-1 1 0 0 0,1 0 0 0 0,1 0 0 0 0,1-10-1 0 0,-1-13 56 0 0,0 8-175 0 0,0 18 129 0 0,-1 1 0 0 0,1-1-1 0 0,-1 1 1 0 0,0-1 0 0 0,-1 1 0 0 0,1-1 0 0 0,-1 1 0 0 0,1-1 0 0 0,-1 1 0 0 0,0-1 0 0 0,0 1 0 0 0,0 0-1 0 0,-3-6 1 0 0,-18-35-33 0 0,15 32 25 0 0,3 5 15 0 0,1 1 0 0 0,-1-1 0 0 0,0 1 0 0 0,-1 0 0 0 0,0 1 0 0 0,-7-8 0 0 0,-14-12 49 0 0,-15-11 139 0 0,-69-37 25 0 0,83 48-327 0 0,24 21 115 0 0,0 1-1 0 0,0 0 1 0 0,0 0 0 0 0,-1 0-1 0 0,1 0 1 0 0,-1 0 0 0 0,0 1-1 0 0,-6-4 1 0 0,-40-21-120 0 0,39 20 128 0 0,0 1 1 0 0,-1 0-1 0 0,-20-7 0 0 0,-67-25 321 0 0,85 32-241 0 0,-23-10-48 0 0,-1 2 0 0 0,-55-13 0 0 0,23 11-40 0 0,22 4-74 0 0,-54-6-1 0 0,-105-11 19 0 0,37 18 40 0 0,-38-4-6 0 0,142 9-3 0 0,-102 4 0 0 0,91 3 18 0 0,-14-10-136 0 0,-67 3 77 0 0,37-3 83 0 0,87 10-31 0 0,10-1 1 0 0,1 0 0 0 0,-35-5 0 0 0,35 2-43 0 0,0 1 0 0 0,0 1-1 0 0,-34 2 1 0 0,7 1-66 0 0,24 1 107 0 0,25-3 36 0 0,-51 11 240 0 0,41-11-311 0 0,5 0 52 0 0,1 0 0 0 0,-1 0 0 0 0,1 0 0 0 0,-1 0 0 0 0,1 1 0 0 0,-1 0 0 0 0,-7 3 0 0 0,12-4 15 0 0,-59 11-51 0 0,-35-2 102 0 0,-1-1-9 0 0,59-7-174 0 0,36-1 151 0 0,-21 6-30 0 0,16-4-892 0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6.242"/>
    </inkml:context>
    <inkml:brush xml:id="br0">
      <inkml:brushProperty name="width" value="0.05" units="cm"/>
      <inkml:brushProperty name="height" value="0.05" units="cm"/>
      <inkml:brushProperty name="color" value="#FF0000"/>
    </inkml:brush>
  </inkml:definitions>
  <inkml:trace contextRef="#ctx0" brushRef="#br0">1 4 4148 0 0,'0'0'12526'0'0,"34"-2"-9719"0"0,4 1-2654 0 0,0 1-1 0 0,0 3 1 0 0,-1 1 0 0 0,74 17 0 0 0,-123-4-3687 0 0,-24 43 3217 0 0,11-17 346 0 0,5-9 57 0 0,-11 18 1069 0 0,-2-1 1 0 0,-72 85-1 0 0,102-132-1135 0 0,0-1 0 0 0,0 0-1 0 0,1 1 1 0 0,-1 0 0 0 0,1 0 0 0 0,0 0 0 0 0,0 0-1 0 0,0 0 1 0 0,0 0 0 0 0,1 0 0 0 0,0 0-1 0 0,-1 1 1 0 0,2-1 0 0 0,-1 1 0 0 0,0-1-1 0 0,1 6 745 0 0,1-10-722 0 0,2 0-34 0 0,155 10 1272 0 0,-2 0-3348 0 0,-157-13 1516 0 0,1 1 1 0 0,-1 0 0 0 0,1-1 0 0 0,-1 1 0 0 0,0-1 0 0 0,0 1 0 0 0,0 0 0 0 0,0 0 0 0 0,0 0 0 0 0,0 0 0 0 0,-3-4 0 0 0,1 2-2515 0 0,3-2-1703 0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7.914"/>
    </inkml:context>
    <inkml:brush xml:id="br0">
      <inkml:brushProperty name="width" value="0.05" units="cm"/>
      <inkml:brushProperty name="height" value="0.05" units="cm"/>
      <inkml:brushProperty name="color" value="#FF0000"/>
    </inkml:brush>
  </inkml:definitions>
  <inkml:trace contextRef="#ctx0" brushRef="#br0">132 221 5016 0 0,'0'0'12434'0'0,"-23"-18"-11596"0"0,19 18-812 0 0,-1 0-1 0 0,1 0 1 0 0,-1 0 0 0 0,1 1 0 0 0,0 0 0 0 0,-1 0 0 0 0,1 0 0 0 0,0 1-1 0 0,-1-1 1 0 0,1 1 0 0 0,0 0 0 0 0,0 0 0 0 0,0 1 0 0 0,1-1 0 0 0,-1 1-1 0 0,1 0 1 0 0,-1 0 0 0 0,1 0 0 0 0,0 0 0 0 0,0 1 0 0 0,0-1 0 0 0,0 1-1 0 0,-3 6 1 0 0,4-7 92 0 0,1-2-114 0 0,0 0-1 0 0,0 0 1 0 0,0-1 0 0 0,0 1 0 0 0,1 0 0 0 0,-1 0-1 0 0,0 0 1 0 0,1 0 0 0 0,-1 0 0 0 0,0 0 0 0 0,1 0 0 0 0,0 1-1 0 0,-1-1 1 0 0,1 0 0 0 0,0 0 0 0 0,-1 0 0 0 0,1 0-1 0 0,0 1 1 0 0,0-1 0 0 0,0 0 0 0 0,0 0 0 0 0,0 0 0 0 0,0 1-1 0 0,0-1 1 0 0,1 0 0 0 0,-1 0 0 0 0,0 0 0 0 0,1 0-1 0 0,-1 1 1 0 0,0-1 0 0 0,1 0 0 0 0,0 0 0 0 0,-1 0 0 0 0,1 0-1 0 0,0 0 1 0 0,-1 0 0 0 0,1 0 0 0 0,0 0 0 0 0,0-1-1 0 0,0 1 1 0 0,0 0 0 0 0,0 0 0 0 0,0-1 0 0 0,0 1 0 0 0,0 0-1 0 0,0-1 1 0 0,0 1 0 0 0,0-1 0 0 0,0 0 0 0 0,0 1-1 0 0,1-1 1 0 0,-1 0 0 0 0,0 0 0 0 0,0 1 0 0 0,2-1 0 0 0,3 1-65 0 0,-1 0 1 0 0,1 0 0 0 0,-1-1 0 0 0,1 0 0 0 0,-1 0-1 0 0,1 0 1 0 0,-1 0 0 0 0,1-1 0 0 0,-1 0-1 0 0,1 0 1 0 0,5-2 0 0 0,1-4 24 0 0,-1 0 0 0 0,1 0-1 0 0,-1-1 1 0 0,-1-1 0 0 0,1 0 0 0 0,-1 0-1 0 0,-1-1 1 0 0,0 0 0 0 0,0-1 0 0 0,9-16 0 0 0,-12 19 104 0 0,-1-1 1 0 0,-1 0 0 0 0,1 1-1 0 0,-1-2 1 0 0,-1 1 0 0 0,0 0-1 0 0,0-1 1 0 0,-1 1-1 0 0,0-1 1 0 0,-1 0 0 0 0,0 0-1 0 0,0 1 1 0 0,-1-1 0 0 0,-1 0-1 0 0,-1-10 1 0 0,2 17-52 0 0,-1 1 0 0 0,0-1 0 0 0,0 1 0 0 0,0-1-1 0 0,0 1 1 0 0,0-1 0 0 0,0 1 0 0 0,-1 0 0 0 0,1 0 0 0 0,-1-1 0 0 0,-2-1-1 0 0,-5 3 19 0 0,5 20-30 0 0,4 14 150 0 0,-2-15-190 0 0,2-1 0 0 0,0 1-1 0 0,1 0 1 0 0,1 0 0 0 0,1 0 0 0 0,0-1-1 0 0,2 1 1 0 0,0-1 0 0 0,7 18 0 0 0,-9-23-1233 0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8.451"/>
    </inkml:context>
    <inkml:brush xml:id="br0">
      <inkml:brushProperty name="width" value="0.05" units="cm"/>
      <inkml:brushProperty name="height" value="0.05" units="cm"/>
      <inkml:brushProperty name="color" value="#FF0000"/>
    </inkml:brush>
  </inkml:definitions>
  <inkml:trace contextRef="#ctx0" brushRef="#br0">10 13 7749 0 0,'0'0'1580'0'0,"-9"-13"-4640"0"0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29.426"/>
    </inkml:context>
    <inkml:brush xml:id="br0">
      <inkml:brushProperty name="width" value="0.05" units="cm"/>
      <inkml:brushProperty name="height" value="0.05" units="cm"/>
      <inkml:brushProperty name="color" value="#FF0000"/>
    </inkml:brush>
  </inkml:definitions>
  <inkml:trace contextRef="#ctx0" brushRef="#br0">45 63 4816 0 0,'1'-5'8573'0'0,"3"-4"-5435"0"0,10-25-5811 0 0,-12 20 5528 0 0,-11 48-2564 0 0,-39 139 1599 0 0,46-168-1818 0 0,-4 14 169 0 0,6-19-242 0 0,0 0 0 0 0,0 1 0 0 0,-1-1 1 0 0,1 1-1 0 0,0-1 0 0 0,0 0 0 0 0,0 1 1 0 0,0-1-1 0 0,0 0 0 0 0,0 1 0 0 0,0-1 0 0 0,0 0 1 0 0,1 1-1 0 0,-1-1 0 0 0,0 0 0 0 0,0 1 0 0 0,0-1 1 0 0,0 0-1 0 0,0 1 0 0 0,0-1 0 0 0,1 0 0 0 0,-1 1 1 0 0,0-1-1 0 0,0 0 0 0 0,1 0 0 0 0,-1 1 0 0 0,0-1 1 0 0,0 0-1 0 0,1 0 0 0 0,-1 1 0 0 0,0-1 0 0 0,1 0 1 0 0,-1 0-1 0 0,0 0 0 0 0,0 0 0 0 0,1 0 0 0 0,-1 1 1 0 0,1-1-1 0 0,-1 0 0 0 0,0 0 0 0 0,1 0 0 0 0,-1 0 1 0 0,0 0-1 0 0,1 0 0 0 0,1 0-30 0 0,-1-1-1 0 0,0 1 1 0 0,1 0-1 0 0,-1-1 1 0 0,0 0 0 0 0,1 1-1 0 0,-1-1 1 0 0,0 1-1 0 0,0-1 1 0 0,0 0 0 0 0,0 0-1 0 0,1 0 1 0 0,-1 0-1 0 0,0 0 1 0 0,-1 0 0 0 0,1 0-1 0 0,0 0 1 0 0,0 0-1 0 0,0 0 1 0 0,-1 0 0 0 0,2-2-1 0 0,16-37-322 0 0,0 4 66 0 0,-10 38 172 0 0,1 13-102 0 0,9 33-568 0 0,-10-27 149 0 0,-8-19 680 0 0,1-1 0 0 0,0 0 0 0 0,-1 1 1 0 0,1-1-1 0 0,-1 1 0 0 0,0-1 0 0 0,0 1 0 0 0,1-1 1 0 0,-1 1-1 0 0,0-1 0 0 0,0 1 0 0 0,0-1 0 0 0,-1 1 1 0 0,1-1-1 0 0,0 1 0 0 0,0-1 0 0 0,-1 1 0 0 0,1-1 0 0 0,-1 1 1 0 0,1-1-1 0 0,-1 0 0 0 0,0 1 0 0 0,0-1 0 0 0,0 0 1 0 0,1 1-1 0 0,-1-1 0 0 0,0 0 0 0 0,0 0 0 0 0,-1 0 1 0 0,1 0-1 0 0,0 0 0 0 0,0 0 0 0 0,0 0 0 0 0,-1 0 1 0 0,1-1-1 0 0,0 1 0 0 0,-1 0 0 0 0,1-1 0 0 0,-3 1 1 0 0,-5 2 202 0 0,0-1 0 0 0,0 0 0 0 0,1-1 0 0 0,-1 0 1 0 0,-18 0-1 0 0,27-1-463 0 0,14-11-8261 0 0,-28 22-2109 0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3.907"/>
    </inkml:context>
    <inkml:brush xml:id="br0">
      <inkml:brushProperty name="width" value="0.05" units="cm"/>
      <inkml:brushProperty name="height" value="0.05" units="cm"/>
      <inkml:brushProperty name="color" value="#FF0000"/>
    </inkml:brush>
  </inkml:definitions>
  <inkml:trace contextRef="#ctx0" brushRef="#br0">0 0 1188 0 0,'0'0'12599'0'0,"15"6"-11111"0"0,-3-4-1512 0 0,1 0-1 0 0,0-1 0 0 0,18-1 0 0 0,-23 0 12 0 0,-1 0 0 0 0,1 0 0 0 0,-1 0 0 0 0,0 1 0 0 0,1 0 0 0 0,-1 1 0 0 0,0 0 0 0 0,10 3 0 0 0,4-1-179 0 0,-21-4 217 0 0,-3-1 109 0 0,-6 10-123 0 0,-12 18-73 0 0,16-20 108 0 0,-23 31 657 0 0,-21 43 0 0 0,40-66-483 0 0,9-15-218 0 0,-1 1 0 0 0,1-1 0 0 0,-1 1 0 0 0,1-1 0 0 0,-1 1 0 0 0,1 0 0 0 0,-1-1 0 0 0,1 1 0 0 0,0-1-1 0 0,0 1 1 0 0,-1 0 0 0 0,1-1 0 0 0,0 1 0 0 0,0 0 0 0 0,0-1 0 0 0,0 1 0 0 0,-1 0 0 0 0,1 0 0 0 0,0-1 0 0 0,0 1 0 0 0,0 0 0 0 0,1-1 0 0 0,-1 1 0 0 0,0 0 0 0 0,0-1 0 0 0,0 1 0 0 0,0 0 0 0 0,1 0 0 0 0,18 2-269 0 0,-14-3 279 0 0,-4 0-73 0 0,55 25 757 0 0,-51-24-897 0 0,2 0 69 0 0,-1 0-1 0 0,1-1 1 0 0,-1 0 0 0 0,1 0 0 0 0,-1 0-1 0 0,1-1 1 0 0,6-1 0 0 0,-13 2 13 0 0,1 0 0 0 0,-1-1 0 0 0,1 1 0 0 0,-1-1 0 0 0,0 1 0 0 0,1 0 0 0 0,-1-1 0 0 0,1 1 0 0 0,-1-1 0 0 0,0 1 0 0 0,0-1 0 0 0,1 0 0 0 0,-1 1 0 0 0,0-1 0 0 0,0 1 0 0 0,0-1 0 0 0,1 1 0 0 0,-1-1 0 0 0,0 1 1 0 0,0-1-1 0 0,0 0 0 0 0,0 1 0 0 0,0-1 0 0 0,0 1 0 0 0,0-1 0 0 0,0 0 0 0 0,-1 1 0 0 0,1-1 0 0 0,0 1 0 0 0,0-1 0 0 0,0 1 0 0 0,-1-1 0 0 0,1 1 0 0 0,0-1 0 0 0,-1 0 0 0 0,-1-9-5834 0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4.864"/>
    </inkml:context>
    <inkml:brush xml:id="br0">
      <inkml:brushProperty name="width" value="0.05" units="cm"/>
      <inkml:brushProperty name="height" value="0.05" units="cm"/>
      <inkml:brushProperty name="color" value="#FF0000"/>
    </inkml:brush>
  </inkml:definitions>
  <inkml:trace contextRef="#ctx0" brushRef="#br0">0 4 2568 0 0,'0'0'11917'0'0,"65"-3"-9472"0"0,30 9-1183 0 0,-49-1-2565 0 0,2-3-4266 0 0,-64-1-4555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3.697"/>
    </inkml:context>
    <inkml:brush xml:id="br0">
      <inkml:brushProperty name="width" value="0.1" units="cm"/>
      <inkml:brushProperty name="height" value="0.1" units="cm"/>
      <inkml:brushProperty name="color" value="#FF0000"/>
    </inkml:brush>
  </inkml:definitions>
  <inkml:trace contextRef="#ctx0" brushRef="#br0">1 1 3300 0 0,'0'0'15970'0'0,"0"0"-15959"0"0,0 1-12 0 0,0 0-18 0 0,31 26 202 0 0,-19-16-117 0 0,0 0-1 0 0,0 1 1 0 0,-1 1 0 0 0,0 0 0 0 0,-1 0-1 0 0,-1 1 1 0 0,0 0 0 0 0,-1 0 0 0 0,0 1-1 0 0,6 18 1 0 0,-14-31-50 0 0,1 0-1 0 0,-1 0 1 0 0,1-1 0 0 0,-1 1-1 0 0,0 0 1 0 0,0 0-1 0 0,0 0 1 0 0,0 0 0 0 0,0 0-1 0 0,0 0 1 0 0,0 0-1 0 0,-1-1 1 0 0,1 1 0 0 0,-1 0-1 0 0,1 0 1 0 0,-1 0 0 0 0,0-1-1 0 0,0 1 1 0 0,0 0-1 0 0,0-1 1 0 0,-1 3 0 0 0,-45 14-2871 0 0,34-3 2979 0 0,2 0 1 0 0,0 0-1 0 0,1 1 1 0 0,0 0-1 0 0,1 1 1 0 0,1 0-1 0 0,-9 27 1 0 0,18-38-1674 0 0,10-11-1030 0 0,10-14-5995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5.400"/>
    </inkml:context>
    <inkml:brush xml:id="br0">
      <inkml:brushProperty name="width" value="0.05" units="cm"/>
      <inkml:brushProperty name="height" value="0.05" units="cm"/>
      <inkml:brushProperty name="color" value="#FF0000"/>
    </inkml:brush>
  </inkml:definitions>
  <inkml:trace contextRef="#ctx0" brushRef="#br0">1 0 5757 0 0,'0'0'8238'0'0,"3"1"-7102"0"0,106 1 2990 0 0,19 1-5523 0 0,-119 1-3310 0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6.329"/>
    </inkml:context>
    <inkml:brush xml:id="br0">
      <inkml:brushProperty name="width" value="0.05" units="cm"/>
      <inkml:brushProperty name="height" value="0.05" units="cm"/>
      <inkml:brushProperty name="color" value="#FF0000"/>
    </inkml:brush>
  </inkml:definitions>
  <inkml:trace contextRef="#ctx0" brushRef="#br0">22 1 5016 0 0,'0'0'11094'0'0,"0"5"-10473"0"0,-11 181 2375 0 0,8-154-2890 0 0,1-6-318 0 0,-3 33 726 0 0,4-19-3317 0 0,11-66-7658 0 0,-7 19 5542 0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6.911"/>
    </inkml:context>
    <inkml:brush xml:id="br0">
      <inkml:brushProperty name="width" value="0.05" units="cm"/>
      <inkml:brushProperty name="height" value="0.05" units="cm"/>
      <inkml:brushProperty name="color" value="#FF0000"/>
    </inkml:brush>
  </inkml:definitions>
  <inkml:trace contextRef="#ctx0" brushRef="#br0">47 22 208 0 0,'0'0'14493'0'0,"-2"4"-14187"0"0,-7 15 758 0 0,0 0 0 0 0,-10 38 0 0 0,17-50-981 0 0,0 1 1 0 0,1-1-1 0 0,0 0 0 0 0,0 0 1 0 0,0 1-1 0 0,1-1 0 0 0,0 1 1 0 0,1-1-1 0 0,0 0 0 0 0,0 1 1 0 0,0-1-1 0 0,5 11 0 0 0,-5-15-88 0 0,0 0 0 0 0,0-1-1 0 0,1 1 1 0 0,0 0 0 0 0,-1-1 0 0 0,1 0-1 0 0,0 1 1 0 0,0-1 0 0 0,0 0-1 0 0,1 0 1 0 0,-1 0 0 0 0,0 0-1 0 0,1 0 1 0 0,-1-1 0 0 0,1 1-1 0 0,0-1 1 0 0,-1 0 0 0 0,1 0-1 0 0,0 0 1 0 0,0 0 0 0 0,0 0 0 0 0,0 0-1 0 0,0-1 1 0 0,0 1 0 0 0,0-1-1 0 0,0 0 1 0 0,0 0 0 0 0,0 0-1 0 0,0-1 1 0 0,0 1 0 0 0,0 0-1 0 0,0-1 1 0 0,4-2 0 0 0,-1 2-97 0 0,-1-1 0 0 0,0 0 0 0 0,1 0 0 0 0,-1-1 0 0 0,0 0 0 0 0,0 1 0 0 0,-1-2 0 0 0,1 1 0 0 0,-1-1 0 0 0,0 1 0 0 0,1-1 0 0 0,-2 0 0 0 0,1-1 0 0 0,0 1 0 0 0,-1-1 0 0 0,0 1 0 0 0,4-7 0 0 0,0-6-135 0 0,0 0 0 0 0,-1-1 0 0 0,-1 0 0 0 0,-1 0 0 0 0,0 0 0 0 0,1-28 0 0 0,-5 44 322 0 0,0 0 0 0 0,0 1 0 0 0,0-1 0 0 0,0 0 0 0 0,-1 1 1 0 0,1-1-1 0 0,-1 0 0 0 0,1 1 0 0 0,-1-1 0 0 0,0 1 0 0 0,1-1 0 0 0,-1 1 1 0 0,0-1-1 0 0,0 1 0 0 0,0 0 0 0 0,0-1 0 0 0,0 1 0 0 0,-1 0 0 0 0,1 0 0 0 0,0 0 1 0 0,0 0-1 0 0,-1 0 0 0 0,1 0 0 0 0,-2-1 0 0 0,-2 0 19 0 0,0 0 0 0 0,1 0 0 0 0,-1 1 1 0 0,0 0-1 0 0,0 0 0 0 0,0 0 0 0 0,0 0 0 0 0,-6 1 0 0 0,-4-1-80 0 0,1 2-1 0 0,-1 0 1 0 0,1 1-1 0 0,-1 0 1 0 0,-13 5-1 0 0,4 3-1529 0 0,39-8-8508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8.519"/>
    </inkml:context>
    <inkml:brush xml:id="br0">
      <inkml:brushProperty name="width" value="0.05" units="cm"/>
      <inkml:brushProperty name="height" value="0.05" units="cm"/>
      <inkml:brushProperty name="color" value="#FF0000"/>
    </inkml:brush>
  </inkml:definitions>
  <inkml:trace contextRef="#ctx0" brushRef="#br0">22 0 1384 0 0,'0'0'10421'0'0,"4"30"-7673"0"0,-17 173 639 0 0,0 1-2390 0 0,14-203-1014 0 0,-1 0 0 0 0,0 0 0 0 0,1 0 1 0 0,-1 0-1 0 0,1 0 0 0 0,-1-1 0 0 0,1 1 0 0 0,0 0 0 0 0,-1 0 0 0 0,1 0 0 0 0,0-1 0 0 0,0 1 1 0 0,-1 0-1 0 0,1-1 0 0 0,0 1 0 0 0,0-1 0 0 0,0 1 0 0 0,0-1 0 0 0,0 1 0 0 0,0-1 1 0 0,0 1-1 0 0,0-1 0 0 0,0 0 0 0 0,0 0 0 0 0,0 1 0 0 0,0-1 0 0 0,0 0 0 0 0,0 0 0 0 0,2 0 1 0 0,32 0-75 0 0,20 5-471 0 0,-54-5 220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9.087"/>
    </inkml:context>
    <inkml:brush xml:id="br0">
      <inkml:brushProperty name="width" value="0.05" units="cm"/>
      <inkml:brushProperty name="height" value="0.05" units="cm"/>
      <inkml:brushProperty name="color" value="#FF0000"/>
    </inkml:brush>
  </inkml:definitions>
  <inkml:trace contextRef="#ctx0" brushRef="#br0">77 1 6857 0 0,'0'0'9633'0'0,"-26"2"-8136"0"0,21 2-1397 0 0,0 2 1 0 0,0-1-1 0 0,1 0 0 0 0,-1 1 0 0 0,1 0 1 0 0,1 0-1 0 0,-1 0 0 0 0,1 1 0 0 0,-2 6 1 0 0,3-10-75 0 0,1 0 0 0 0,0 1 0 0 0,0-1 1 0 0,0 0-1 0 0,0 0 0 0 0,1 1 0 0 0,0-1 1 0 0,-1 0-1 0 0,1 1 0 0 0,0-1 0 0 0,1 0 1 0 0,-1 1-1 0 0,0-1 0 0 0,1 0 0 0 0,0 0 1 0 0,0 1-1 0 0,0-1 0 0 0,0 0 0 0 0,0 0 1 0 0,1 0-1 0 0,2 4 0 0 0,-2-5-84 0 0,1 0 0 0 0,0 0-1 0 0,-1 0 1 0 0,1 0 0 0 0,0 0 0 0 0,0-1-1 0 0,0 1 1 0 0,0-1 0 0 0,0 0 0 0 0,0 0-1 0 0,1 0 1 0 0,-1 0 0 0 0,0-1 0 0 0,1 1-1 0 0,-1-1 1 0 0,0 0 0 0 0,1 0 0 0 0,-1 0-1 0 0,0-1 1 0 0,1 1 0 0 0,-1-1 0 0 0,0 1-1 0 0,5-3 1 0 0,2 1-124 0 0,-1-1-1 0 0,0 0 0 0 0,0 0 1 0 0,0-1-1 0 0,-1 0 0 0 0,1-1 1 0 0,7-6-1 0 0,-14 10 173 0 0,0 0 0 0 0,0-1 1 0 0,0 1-1 0 0,0-1 0 0 0,0 0 0 0 0,-1 0 0 0 0,1 0 0 0 0,0 0 0 0 0,-1 0 0 0 0,1 0 1 0 0,-1 0-1 0 0,0 0 0 0 0,0 0 0 0 0,0-1 0 0 0,0 1 0 0 0,0-1 0 0 0,-1 1 0 0 0,1 0 0 0 0,0-5 1 0 0,-1 5 114 0 0,-1 0 1 0 0,1 0 0 0 0,-1 0 0 0 0,0 1 0 0 0,0-1-1 0 0,1 0 1 0 0,-1 1 0 0 0,0-1 0 0 0,0 1 0 0 0,-1-1-1 0 0,1 1 1 0 0,0-1 0 0 0,0 1 0 0 0,-1 0 0 0 0,1-1-1 0 0,-1 1 1 0 0,1 0 0 0 0,-1 0 0 0 0,0 0 0 0 0,1 0-1 0 0,-1 1 1 0 0,0-1 0 0 0,1 0 0 0 0,-1 1 0 0 0,0-1-1 0 0,-2 1 1 0 0,-38-17 547 0 0,41 17-853 0 0,-1-1 1 0 0,0 0-1 0 0,1 1 0 0 0,-1-1 0 0 0,0 0 0 0 0,1 0 1 0 0,-1 0-1 0 0,1 0 0 0 0,0 0 0 0 0,-1-1 0 0 0,1 1 1 0 0,0 0-1 0 0,-1-1 0 0 0,1 1 0 0 0,0-1 0 0 0,0 1 1 0 0,0-1-1 0 0,1 1 0 0 0,-2-3 0 0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39.873"/>
    </inkml:context>
    <inkml:brush xml:id="br0">
      <inkml:brushProperty name="width" value="0.05" units="cm"/>
      <inkml:brushProperty name="height" value="0.05" units="cm"/>
      <inkml:brushProperty name="color" value="#FF0000"/>
    </inkml:brush>
  </inkml:definitions>
  <inkml:trace contextRef="#ctx0" brushRef="#br0">138 16 4272 0 0,'0'0'14902'0'0,"-10"-16"-14011"0"0,6 20-854 0 0,-1 0 1 0 0,0 0-1 0 0,1 0 1 0 0,0 1 0 0 0,0 0-1 0 0,0-1 1 0 0,0 1-1 0 0,1 1 1 0 0,0-1 0 0 0,0 0-1 0 0,1 1 1 0 0,-4 8-1 0 0,2-3-105 0 0,1 0 0 0 0,0 0 0 0 0,1 0 0 0 0,0 1 0 0 0,0 21 0 0 0,2-32 47 0 0,0 0 0 0 0,0-1 0 0 0,1 1 1 0 0,-1-1-1 0 0,0 1 0 0 0,0 0 0 0 0,1-1 0 0 0,-1 1 0 0 0,1-1 0 0 0,-1 1 0 0 0,0-1 0 0 0,1 1 0 0 0,-1-1 0 0 0,1 1 1 0 0,-1-1-1 0 0,1 0 0 0 0,-1 1 0 0 0,1-1 0 0 0,-1 1 0 0 0,1-1 0 0 0,0 0 0 0 0,-1 0 0 0 0,1 1 0 0 0,-1-1 0 0 0,1 0 0 0 0,0 0 1 0 0,-1 0-1 0 0,1 0 0 0 0,0 0 0 0 0,-1 0 0 0 0,1 0 0 0 0,0 0 0 0 0,-1 0 0 0 0,1 0 0 0 0,0 0 0 0 0,-1 0 0 0 0,1 0 1 0 0,0 0-1 0 0,-1-1 0 0 0,1 1 0 0 0,-1 0 0 0 0,1-1 0 0 0,0 1 0 0 0,-1 0 0 0 0,1-1 0 0 0,-1 1 0 0 0,1-1 0 0 0,30-16-613 0 0,-18 6 301 0 0,-1-2 0 0 0,-1 0 0 0 0,0 0 0 0 0,18-28 0 0 0,-26 28 851 0 0,-9 10 359 0 0,5 4-817 0 0,0-1-1 0 0,1 1 1 0 0,-1-1-1 0 0,0 1 1 0 0,0-1 0 0 0,1 1-1 0 0,-1-1 1 0 0,0 1-1 0 0,1 0 1 0 0,-1-1-1 0 0,0 1 1 0 0,1 0 0 0 0,-1-1-1 0 0,1 1 1 0 0,0 0-1 0 0,-1 0 1 0 0,1 0 0 0 0,-1-1-1 0 0,1 1 1 0 0,0 0-1 0 0,0 0 1 0 0,0 0-1 0 0,-1 0 1 0 0,1 0 0 0 0,0 0-1 0 0,0 1 1 0 0,-1 9 115 0 0,0 0 1 0 0,-1 0 0 0 0,0 0-1 0 0,-8 20 1 0 0,-5 24-379 0 0,10 2-464 0 0,2 72 1 0 0,3-96 1162 0 0,0-30-511 0 0,0 0 0 0 0,-1-1 0 0 0,1 1 0 0 0,-1 0 0 0 0,0 0 0 0 0,0 0 0 0 0,0-1 0 0 0,0 1 0 0 0,-1-1 0 0 0,1 1 0 0 0,-1-1 0 0 0,0 1 0 0 0,1-1 0 0 0,-1 0-1 0 0,0 0 1 0 0,0 0 0 0 0,0 0 0 0 0,-1 0 0 0 0,1 0 0 0 0,0 0 0 0 0,-1-1 0 0 0,1 1 0 0 0,-4 0 0 0 0,4-1-60 0 0,0 0 0 0 0,0 0 0 0 0,0 0 1 0 0,0 0-1 0 0,-1-1 0 0 0,1 1 0 0 0,0-1 0 0 0,-1 0 1 0 0,1 1-1 0 0,0-1 0 0 0,-1 0 0 0 0,1 0 0 0 0,0 0 0 0 0,0-1 1 0 0,-1 1-1 0 0,1-1 0 0 0,0 1 0 0 0,0-1 0 0 0,-1 0 1 0 0,1 0-1 0 0,0 0 0 0 0,0 0 0 0 0,0 0 0 0 0,0 0 0 0 0,0 0 1 0 0,0-1-1 0 0,1 1 0 0 0,-1-1 0 0 0,0 0 0 0 0,-1-2 1 0 0,-8-6-544 0 0,-9-7-862 0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0.835"/>
    </inkml:context>
    <inkml:brush xml:id="br0">
      <inkml:brushProperty name="width" value="0.05" units="cm"/>
      <inkml:brushProperty name="height" value="0.05" units="cm"/>
      <inkml:brushProperty name="color" value="#FF0000"/>
    </inkml:brush>
  </inkml:definitions>
  <inkml:trace contextRef="#ctx0" brushRef="#br0">9 1 1016 0 0,'0'0'11803'0'0,"8"7"-8176"0"0,-7 15-2219 0 0,-1 5-865 0 0,0 0 0 0 0,-1-1 0 0 0,-2 1 0 0 0,-10 44 0 0 0,12-56-4443 0 0,9-32-4170 0 0,-7 8 3671 0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1.390"/>
    </inkml:context>
    <inkml:brush xml:id="br0">
      <inkml:brushProperty name="width" value="0.05" units="cm"/>
      <inkml:brushProperty name="height" value="0.05" units="cm"/>
      <inkml:brushProperty name="color" value="#FF0000"/>
    </inkml:brush>
  </inkml:definitions>
  <inkml:trace contextRef="#ctx0" brushRef="#br0">20 57 6109 0 0,'0'0'7598'0'0,"-3"5"-6714"0"0,0 1-626 0 0,0 1 0 0 0,1-1 1 0 0,0 1-1 0 0,0-1 0 0 0,1 1 1 0 0,-1 0-1 0 0,2-1 0 0 0,-1 1 1 0 0,1 12-1 0 0,0-17-261 0 0,0-1 0 0 0,0 1 1 0 0,0-1-1 0 0,0 1 0 0 0,0-1 1 0 0,0 1-1 0 0,0-1 0 0 0,1 1 0 0 0,-1-1 1 0 0,1 1-1 0 0,-1-1 0 0 0,1 1 0 0 0,-1-1 1 0 0,1 0-1 0 0,0 1 0 0 0,0-1 0 0 0,0 0 1 0 0,0 1-1 0 0,0-1 0 0 0,0 0 0 0 0,0 0 1 0 0,0 0-1 0 0,0 0 0 0 0,0 0 1 0 0,1 0-1 0 0,-1-1 0 0 0,0 1 0 0 0,1 0 1 0 0,-1 0-1 0 0,1-1 0 0 0,-1 1 0 0 0,1-1 1 0 0,-1 0-1 0 0,1 1 0 0 0,-1-1 0 0 0,1 0 1 0 0,-1 0-1 0 0,1 0 0 0 0,-1 0 0 0 0,1 0 1 0 0,-1 0-1 0 0,1 0 0 0 0,-1-1 1 0 0,1 1-1 0 0,-1 0 0 0 0,1-1 0 0 0,-1 1 1 0 0,1-1-1 0 0,-1 0 0 0 0,0 1 0 0 0,1-1 1 0 0,1-1-1 0 0,7-4-111 0 0,1 0 1 0 0,-1 0-1 0 0,0-1 0 0 0,-1-1 1 0 0,1 1-1 0 0,-2-2 0 0 0,1 1 1 0 0,-1-1-1 0 0,0 0 0 0 0,10-17 1 0 0,-17 25 137 0 0,0 0 0 0 0,-1-1 1 0 0,1 1-1 0 0,0 0 0 0 0,-1-1 1 0 0,1 1-1 0 0,-1 0 0 0 0,0-1 0 0 0,1 1 1 0 0,-1-1-1 0 0,0 1 0 0 0,0-1 1 0 0,0 1-1 0 0,0 0 0 0 0,0-1 1 0 0,0 1-1 0 0,0-1 0 0 0,0 1 0 0 0,-1-1 1 0 0,1 1-1 0 0,-1-1 0 0 0,1 1 1 0 0,-1 0-1 0 0,1-1 0 0 0,-1 1 0 0 0,0 0 1 0 0,-1-3-1 0 0,-1 2 104 0 0,1-1 0 0 0,-1 1 0 0 0,0 0 1 0 0,0 0-1 0 0,0 0 0 0 0,0 0 0 0 0,0 0 0 0 0,0 1 0 0 0,-1-1 1 0 0,1 1-1 0 0,-6-2 0 0 0,5 2-85 0 0,0-1 0 0 0,0 1 1 0 0,-1 0-1 0 0,1 1 0 0 0,0-1 0 0 0,0 1 1 0 0,-1-1-1 0 0,1 1 0 0 0,0 1 0 0 0,-1-1 1 0 0,1 1-1 0 0,0-1 0 0 0,0 1 0 0 0,-1 0 1 0 0,1 1-1 0 0,0-1 0 0 0,0 1 0 0 0,0 0 1 0 0,0 0-1 0 0,-6 4 0 0 0,6-1-830 0 0,-9 15-1346 0 0,14-5-4794 0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4.067"/>
    </inkml:context>
    <inkml:brush xml:id="br0">
      <inkml:brushProperty name="width" value="0.05" units="cm"/>
      <inkml:brushProperty name="height" value="0.05" units="cm"/>
      <inkml:brushProperty name="color" value="#FF0000"/>
    </inkml:brush>
  </inkml:definitions>
  <inkml:trace contextRef="#ctx0" brushRef="#br0">75 32 444 0 0,'0'0'9905'0'0,"8"-31"-4383"0"0,-15 42-5276 0 0,0 0 1 0 0,1 0-1 0 0,0 0 1 0 0,1 1-1 0 0,0 0 1 0 0,1 1-1 0 0,-3 12 1 0 0,-14 91 312 0 0,17-86-390 0 0,-6 78 138 0 0,9-98-242 0 0,2-1 0 0 0,-1 1 0 0 0,1 0-1 0 0,1-1 1 0 0,-1 1 0 0 0,2-1 0 0 0,-1 1 0 0 0,8 15 0 0 0,-7-20-49 0 0,1-1 1 0 0,-1 1-1 0 0,1-1 0 0 0,0 0 1 0 0,0 0-1 0 0,0 0 1 0 0,0 0-1 0 0,9 5 0 0 0,-8-6-489 0 0,-1 0 0 0 0,0 0-1 0 0,0 0 1 0 0,0 1-1 0 0,0 0 1 0 0,0 0 0 0 0,-1 0-1 0 0,0 0 1 0 0,4 6-1 0 0,-7 17-11477 0 0,-4-23 9027 0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5.600"/>
    </inkml:context>
    <inkml:brush xml:id="br0">
      <inkml:brushProperty name="width" value="0.05" units="cm"/>
      <inkml:brushProperty name="height" value="0.05" units="cm"/>
      <inkml:brushProperty name="color" value="#FF0000"/>
    </inkml:brush>
  </inkml:definitions>
  <inkml:trace contextRef="#ctx0" brushRef="#br0">1 1 3388 0 0,'0'0'12841'0'0,"39"5"-11147"0"0,130 28-2343 0 0,-123-23-1540 0 0,-41-9 3620 0 0,-36 45-2628 0 0,10 2 1352 0 0,2 0-1 0 0,-22 87 1 0 0,24-74-17 0 0,8-17 60 0 0,8-35-125 0 0,0-1 0 0 0,-1 1 0 0 0,0 0 0 0 0,-1-1 0 0 0,1 0 0 0 0,-2 1 1 0 0,-6 13-1 0 0,4-24-1482 0 0,19-3 1319 0 0,21 3 1491 0 0,-1 2-1 0 0,38 3 1 0 0,15 2-1675 0 0,-85-5-60 0 0,-14-17-9777 0 0,13 12 6019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4.956"/>
    </inkml:context>
    <inkml:brush xml:id="br0">
      <inkml:brushProperty name="width" value="0.1" units="cm"/>
      <inkml:brushProperty name="height" value="0.1" units="cm"/>
      <inkml:brushProperty name="color" value="#FF0000"/>
    </inkml:brush>
  </inkml:definitions>
  <inkml:trace contextRef="#ctx0" brushRef="#br0">17 350 3208 0 0,'0'0'7648'0'0,"0"6"-7171"0"0,-4 74 2292 0 0,4-54-1583 0 0,-1 0-1 0 0,-1 0 1 0 0,-7 33 0 0 0,15-92-1636 0 0,-2 0 0 0 0,-1 1 0 0 0,-2-47 0 0 0,-11-128 958 0 0,10 196-529 0 0,-2-5 54 0 0,0-1 0 0 0,2 1 1 0 0,0 0-1 0 0,0-1 0 0 0,2 1 0 0 0,0 0 0 0 0,6-23 0 0 0,-7 38-38 0 0,-1 0 1 0 0,0-1-1 0 0,1 1 1 0 0,-1 0-1 0 0,1 0 0 0 0,-1 0 1 0 0,1-1-1 0 0,0 1 0 0 0,-1 0 1 0 0,1 0-1 0 0,0 0 1 0 0,0 0-1 0 0,0 0 0 0 0,0 1 1 0 0,0-1-1 0 0,0 0 1 0 0,0 0-1 0 0,0 0 0 0 0,0 1 1 0 0,0-1-1 0 0,0 1 1 0 0,0-1-1 0 0,1 1 0 0 0,-1-1 1 0 0,0 1-1 0 0,0 0 1 0 0,1-1-1 0 0,-1 1 0 0 0,0 0 1 0 0,0 0-1 0 0,1 0 0 0 0,-1 0 1 0 0,0 0-1 0 0,1 0 1 0 0,-1 1-1 0 0,0-1 0 0 0,0 0 1 0 0,1 0-1 0 0,-1 1 1 0 0,0-1-1 0 0,0 1 0 0 0,0 0 1 0 0,0-1-1 0 0,1 1 1 0 0,-1 0-1 0 0,0-1 0 0 0,0 1 1 0 0,0 0-1 0 0,1 2 1 0 0,7 5 47 0 0,0 1 0 0 0,0 0 1 0 0,-1 1-1 0 0,8 11 1 0 0,-8-10-15 0 0,8 10-269 0 0,-1 0 1 0 0,-1 1-1 0 0,11 24 0 0 0,-21-40 245 0 0,-1 1 0 0 0,0-1-1 0 0,-1 1 1 0 0,1 0 0 0 0,-1 0 0 0 0,-1 0-1 0 0,1 0 1 0 0,-1 0 0 0 0,-1 1 0 0 0,1-1-1 0 0,-1 0 1 0 0,0 0 0 0 0,-1 1 0 0 0,0-1-1 0 0,-2 12 1 0 0,0-14 184 0 0,0 0 0 0 0,0-1 0 0 0,0 1 0 0 0,0-1 0 0 0,-1 0-1 0 0,1 0 1 0 0,-1 0 0 0 0,0 0 0 0 0,0-1 0 0 0,-1 1 0 0 0,1-1 0 0 0,-1 0-1 0 0,1 0 1 0 0,-1-1 0 0 0,-10 4 0 0 0,-36 11-1199 0 0,6-12-5745 0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46.389"/>
    </inkml:context>
    <inkml:brush xml:id="br0">
      <inkml:brushProperty name="width" value="0.05" units="cm"/>
      <inkml:brushProperty name="height" value="0.05" units="cm"/>
      <inkml:brushProperty name="color" value="#FF0000"/>
    </inkml:brush>
  </inkml:definitions>
  <inkml:trace contextRef="#ctx0" brushRef="#br0">165 0 2900 0 0,'0'0'10082'0'0,"13"74"-5783"0"0,14 105-3197 0 0,-24-150-1268 0 0,-2 0-1 0 0,-1 1 1 0 0,-2-1-1 0 0,-5 34 1 0 0,2-41 315 0 0,-2 0-1 0 0,0 0 1 0 0,-1-1-1 0 0,-1 0 1 0 0,-1 0 0 0 0,-1-1-1 0 0,-1 0 1 0 0,-26 32-1 0 0,-31 26-1991 0 0,53-64 1066 0 0,9-11-1703 0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2:53.622"/>
    </inkml:context>
    <inkml:brush xml:id="br0">
      <inkml:brushProperty name="width" value="0.05" units="cm"/>
      <inkml:brushProperty name="height" value="0.05" units="cm"/>
      <inkml:brushProperty name="color" value="#FF0000"/>
    </inkml:brush>
  </inkml:definitions>
  <inkml:trace contextRef="#ctx0" brushRef="#br0">2648 34 2740 0 0,'0'0'9150'0'0,"-10"2"-3859"0"0,-32 8-4883 0 0,12-7-283 0 0,0-2 1 0 0,-1 0-1 0 0,1-2 1 0 0,0-1-1 0 0,-51-11 0 0 0,-32-2-164 0 0,-21 13 275 0 0,93 4-87 0 0,0-3 0 0 0,-58-7 1 0 0,40 1-44 0 0,-1 3 1 0 0,-66 4-1 0 0,51 1 130 0 0,-153 1 136 0 0,-271 38 0 0 0,458-34-405 0 0,-336 56-645 0 0,253-27 324 0 0,84-22 324 0 0,-1-2-1 0 0,-60 9 0 0 0,100-20 27 0 0,-7 0-11 0 0,0 1 0 0 0,-1 0 0 0 0,1 1-1 0 0,0 0 1 0 0,0 0 0 0 0,0 1 0 0 0,-11 4-1 0 0,14-4-162 0 0,5-2 169 0 0,0-1 0 0 0,-1 0 0 0 0,1 0 0 0 0,0 0 0 0 0,-1 0 1 0 0,1 1-1 0 0,0-1 0 0 0,0 0 0 0 0,-1 0 0 0 0,1 1 0 0 0,0-1 0 0 0,0 0 1 0 0,0 1-1 0 0,-1-1 0 0 0,1 0 0 0 0,0 0 0 0 0,0 1 0 0 0,0-1 0 0 0,0 0 0 0 0,0 1 1 0 0,0-1-1 0 0,-1 0 0 0 0,1 1 0 0 0,0-1 0 0 0,0 0 0 0 0,0 1 0 0 0,0-1 1 0 0,0 1-1 0 0,0-1 0 0 0,0 0 0 0 0,0 1 0 0 0,1-1 0 0 0,-1 1 0 0 0,-2 19 134 0 0,-1 0 0 0 0,0 0 0 0 0,-2 0 0 0 0,-9 26 0 0 0,-6 27-178 0 0,11-25 203 0 0,1 0 1 0 0,-2 95 0 0 0,8-92 15 0 0,1-35-99 0 0,0 0 1 0 0,1 0-1 0 0,0 0 0 0 0,5 29 0 0 0,5 16-46 0 0,-3 0 1 0 0,-3 1-1 0 0,-6 110 1 0 0,0-52-52 0 0,-7 27-75 0 0,9-146 84 0 0,1 0 0 0 0,-1 0 0 0 0,1 0 0 0 0,-1 0 0 0 0,1 0 0 0 0,0 0 0 0 0,-1 0 0 0 0,1-1 0 0 0,0 1 0 0 0,-1 0 0 0 0,1-1 0 0 0,0 1 0 0 0,0 0 0 0 0,0-1 0 0 0,-1 1 0 0 0,1-1 1 0 0,0 1-1 0 0,0-1 0 0 0,0 0 0 0 0,0 1 0 0 0,0-1 0 0 0,0 0 0 0 0,0 1 0 0 0,0-1 0 0 0,0 0 0 0 0,0 0 0 0 0,0 0 0 0 0,0 0 0 0 0,0 0 0 0 0,0 0 0 0 0,0 0 0 0 0,2-1 1 0 0,46-3-109 0 0,-33 3 446 0 0,26 2-85 0 0,41 9-1 0 0,-41-5-199 0 0,42 1-1 0 0,511 15 924 0 0,-233-8-559 0 0,-90-5-541 0 0,-174-4 147 0 0,572 5-231 0 0,-63-40 57 0 0,345 1-191 0 0,-252 23-259 0 0,-534 7 507 0 0,2 7-352 0 0,-167-7 415 0 0,0-5 200 0 0,15-46 272 0 0,-11 42-310 0 0,-1 0 0 0 0,-1 0 0 0 0,0 0 0 0 0,4-16 0 0 0,-6 23-88 0 0,7-24 103 0 0,0 1 1 0 0,14-25 0 0 0,11-42 152 0 0,-24 64-294 0 0,-1 1 1 0 0,7-42 0 0 0,-8 32-71 0 0,19-66-104 0 0,14-67-346 0 0,-2 35 892 0 0,-25 31-158 0 0,-9 82-120 0 0,-1 0 0 0 0,-1 0 0 0 0,-1-1 1 0 0,0 1-1 0 0,-5-30 0 0 0,2-13-354 0 0,2 50 216 0 0,1 13 48 0 0,-1 0 0 0 0,1-1 1 0 0,-1 1-1 0 0,0 0 0 0 0,0 0 1 0 0,0-1-1 0 0,0 1 0 0 0,0 0 1 0 0,0-1-1 0 0,-1 1 0 0 0,1 0 1 0 0,-1 0-1 0 0,0-1 0 0 0,0 1 1 0 0,0 0-1 0 0,0 0 0 0 0,0 0 1 0 0,0 0-1 0 0,0 0 0 0 0,0 0 1 0 0,-1 0-1 0 0,-1-1 0 0 0,-11-3-14 0 0,0 0-1 0 0,0 1 1 0 0,-1 1-1 0 0,1 0 0 0 0,-1 1 1 0 0,0 0-1 0 0,0 2 1 0 0,0 0-1 0 0,-17 0 1 0 0,-56-7 89 0 0,20-5-32 0 0,-191-26 226 0 0,-313-7 117 0 0,439 32-387 0 0,-63-3-5 0 0,117 17 12 0 0,14-2-13 0 0,1 3 0 0 0,0 3 0 0 0,-73 13 1 0 0,56-2 20 0 0,-134 6 0 0 0,-83-16 121 0 0,250-5-20 0 0,8-2-113 0 0,-41-7 0 0 0,54 5 14 0 0,0 1 1 0 0,0 1 0 0 0,0 1 0 0 0,-33 4 0 0 0,42 1 198 0 0,6-1-29 0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4:45.708"/>
    </inkml:context>
    <inkml:brush xml:id="br0">
      <inkml:brushProperty name="width" value="0.05" units="cm"/>
      <inkml:brushProperty name="height" value="0.05" units="cm"/>
      <inkml:brushProperty name="color" value="#FF0000"/>
    </inkml:brush>
  </inkml:definitions>
  <inkml:trace contextRef="#ctx0" brushRef="#br0">248 8 4156 0 0,'0'0'4047'0'0,"4"-7"1559"0"0,-38 84-1941 0 0,31-71-3494 0 0,-69 91 1416 0 0,64-89-1489 0 0,0 1 0 0 0,0-1 1 0 0,-1 0-1 0 0,0 0 0 0 0,0-1 0 0 0,-1-1 0 0 0,0 0 0 0 0,-13 6 0 0 0,22-11-115 0 0,0-1 0 0 0,0 1 0 0 0,0-1 0 0 0,0 0 0 0 0,0 1 0 0 0,0-1 0 0 0,0 0 0 0 0,-1 0 0 0 0,1 0 0 0 0,0 0 0 0 0,0 0 0 0 0,0 0 0 0 0,0 0 0 0 0,0 0 0 0 0,-1-1 0 0 0,1 1 0 0 0,0 0 0 0 0,0-1 0 0 0,0 1 0 0 0,0 0 0 0 0,0-1 0 0 0,0 0 0 0 0,0 1 0 0 0,0-1 0 0 0,0 0 0 0 0,0 1 0 0 0,0-1 0 0 0,1 0 0 0 0,-1 0 0 0 0,0 0 0 0 0,0 1 0 0 0,1-1 0 0 0,-1 0 0 0 0,1 0 0 0 0,-1 0 0 0 0,1 0 0 0 0,-1 0 0 0 0,1-1 0 0 0,-1 1-1 0 0,1 0 1 0 0,0 0 0 0 0,0 0 0 0 0,-1 0 0 0 0,1-2 0 0 0,-2-10-435 0 0,0-1 0 0 0,1 1-1 0 0,0-18 1 0 0,-1 0-138 0 0,2 29 542 0 0,-1-1 0 0 0,0 1-1 0 0,1 0 1 0 0,0 0 0 0 0,-1-1 0 0 0,1 1 0 0 0,0 0-1 0 0,0-1 1 0 0,0 1 0 0 0,1 0 0 0 0,-1 0-1 0 0,0-1 1 0 0,1 1 0 0 0,0 0 0 0 0,-1 0-1 0 0,1 0 1 0 0,0 0 0 0 0,0-1 0 0 0,0 1-1 0 0,0 0 1 0 0,1 1 0 0 0,-1-1 0 0 0,0 0-1 0 0,1 0 1 0 0,-1 1 0 0 0,1-1 0 0 0,0 0-1 0 0,0 1 1 0 0,2-2 0 0 0,-1 2 108 0 0,1 0-1 0 0,-1 0 1 0 0,0 0-1 0 0,1 1 1 0 0,-1-1 0 0 0,0 1-1 0 0,1 0 1 0 0,-1 0-1 0 0,1 0 1 0 0,-1 1-1 0 0,0-1 1 0 0,1 1 0 0 0,-1 0-1 0 0,0 0 1 0 0,1 0-1 0 0,-1 0 1 0 0,0 0 0 0 0,0 1-1 0 0,6 3 1 0 0,-7-3 15 0 0,0 0-1 0 0,0 0 1 0 0,0 0 0 0 0,0 0-1 0 0,0 1 1 0 0,-1-1 0 0 0,1 1-1 0 0,-1-1 1 0 0,1 1 0 0 0,-1 0 0 0 0,0-1-1 0 0,0 1 1 0 0,0 0 0 0 0,-1 0-1 0 0,1 0 1 0 0,0 0 0 0 0,-1 0-1 0 0,0 0 1 0 0,0 0 0 0 0,0 0 0 0 0,0 0-1 0 0,0-1 1 0 0,-2 6 0 0 0,2-4 29 0 0,-1 0 0 0 0,1-1 1 0 0,0 1-1 0 0,0 0 0 0 0,0-1 1 0 0,1 1-1 0 0,-1 0 0 0 0,1-1 1 0 0,0 1-1 0 0,0 0 0 0 0,0-1 1 0 0,0 0-1 0 0,1 1 0 0 0,-1-1 1 0 0,4 5-1 0 0,3 1 208 0 0,3 2-173 0 0,-1 1 1 0 0,2-2-1 0 0,-1 1 1 0 0,2-2-1 0 0,16 12 1 0 0,-24-18-136 0 0,-3-2 2 0 0,1 1-1 0 0,-1-1 0 0 0,0 0 0 0 0,1 0 0 0 0,-1 0 0 0 0,1 0 1 0 0,0 0-1 0 0,-1 0 0 0 0,1-1 0 0 0,0 1 0 0 0,3-1 1 0 0,-5 0 70 0 0,12-8-388 0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4:46.337"/>
    </inkml:context>
    <inkml:brush xml:id="br0">
      <inkml:brushProperty name="width" value="0.05" units="cm"/>
      <inkml:brushProperty name="height" value="0.05" units="cm"/>
      <inkml:brushProperty name="color" value="#FF0000"/>
    </inkml:brush>
  </inkml:definitions>
  <inkml:trace contextRef="#ctx0" brushRef="#br0">0 20 4376 0 0,'0'0'10970'0'0,"35"-9"-9313"0"0,29 0 252 0 0,-21 7-3396 0 0,-42 2 1169 0 0,-24 15-11222 0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4:46.916"/>
    </inkml:context>
    <inkml:brush xml:id="br0">
      <inkml:brushProperty name="width" value="0.05" units="cm"/>
      <inkml:brushProperty name="height" value="0.05" units="cm"/>
      <inkml:brushProperty name="color" value="#FF0000"/>
    </inkml:brush>
  </inkml:definitions>
  <inkml:trace contextRef="#ctx0" brushRef="#br0">0 10 6953 0 0,'0'0'7086'0'0,"5"0"-6378"0"0,43-4 974 0 0,-14 0-2388 0 0,-13 3-4071 0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2.752"/>
    </inkml:context>
    <inkml:brush xml:id="br0">
      <inkml:brushProperty name="width" value="0.05" units="cm"/>
      <inkml:brushProperty name="height" value="0.05" units="cm"/>
      <inkml:brushProperty name="color" value="#FF0000"/>
    </inkml:brush>
  </inkml:definitions>
  <inkml:trace contextRef="#ctx0" brushRef="#br0">82 150 2568 0 0,'0'0'9825'0'0,"17"-20"-4814"0"0,-22 49-3826 0 0,0-1 1 0 0,-13 36 0 0 0,-3 17-619 0 0,13-54-387 0 0,-1 0-1 0 0,-24 49 1 0 0,51-194-1451 0 0,29-134 548 0 0,-30 184 371 0 0,-17 68 335 0 0,7 21-621 0 0,10 17 1227 0 0,13 42-1 0 0,-19-47-604 0 0,1 0 0 0 0,27 48 0 0 0,-38-79 28 0 0,8 13-32 0 0,0 0 1 0 0,20 22-1 0 0,-27-34 37 0 0,-1-1-1 0 0,1 0 1 0 0,0 0-1 0 0,0 0 1 0 0,-1 0 0 0 0,2 0-1 0 0,-1-1 1 0 0,0 1-1 0 0,0 0 1 0 0,0-1-1 0 0,1 0 1 0 0,-1 1-1 0 0,1-1 1 0 0,-1 0 0 0 0,1 0-1 0 0,0-1 1 0 0,-1 1-1 0 0,1-1 1 0 0,0 1-1 0 0,-1-1 1 0 0,1 0-1 0 0,0 0 1 0 0,0 0 0 0 0,-1 0-1 0 0,1 0 1 0 0,4-1-1 0 0,-5-1 35 0 0,0 0 0 0 0,0 1 0 0 0,1-1 0 0 0,-1 0 0 0 0,0-1 0 0 0,-1 1-1 0 0,1 0 1 0 0,0 0 0 0 0,-1-1 0 0 0,1 1 0 0 0,-1-1 0 0 0,0 1 0 0 0,1-1 0 0 0,-1 0-1 0 0,-1 0 1 0 0,1 1 0 0 0,1-7 0 0 0,7-58-146 0 0,-7 50 48 0 0,1-5-43 0 0,-1-1-1 0 0,-1 1 1 0 0,0-1-1 0 0,-2 1 1 0 0,-1-1-1 0 0,-7-37 1 0 0,5 43 77 0 0,3 13-1 0 0,1 0 0 0 0,-1 0 1 0 0,0 0-1 0 0,0 0 0 0 0,0 1 0 0 0,0-1 0 0 0,-1 0 1 0 0,1 1-1 0 0,-1-1 0 0 0,0 1 0 0 0,0-1 1 0 0,0 1-1 0 0,-1 0 0 0 0,1 0 0 0 0,-5-4 1 0 0,-2 6-4622 0 0,8 12-4245 0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3.445"/>
    </inkml:context>
    <inkml:brush xml:id="br0">
      <inkml:brushProperty name="width" value="0.05" units="cm"/>
      <inkml:brushProperty name="height" value="0.05" units="cm"/>
      <inkml:brushProperty name="color" value="#FF0000"/>
    </inkml:brush>
  </inkml:definitions>
  <inkml:trace contextRef="#ctx0" brushRef="#br0">17 1 5757 0 0,'0'0'10537'0'0,"-1"5"-9707"0"0,-3 6-636 0 0,1 1-1 0 0,0 0 0 0 0,1 0 1 0 0,1 0-1 0 0,0 0 0 0 0,0 0 1 0 0,1 0-1 0 0,1 0 0 0 0,0 0 1 0 0,1 0-1 0 0,0 0 0 0 0,0 0 1 0 0,1 0-1 0 0,7 14 0 0 0,-10-25-202 0 0,1 0-1 0 0,0 1 0 0 0,0-1 0 0 0,0 0 0 0 0,0 0 0 0 0,0 0 0 0 0,0 0 0 0 0,0 0 0 0 0,0 0 0 0 0,0 0 0 0 0,0 0 0 0 0,0-1 0 0 0,1 1 0 0 0,-1 0 0 0 0,0-1 0 0 0,1 1 0 0 0,-1-1 0 0 0,0 1 0 0 0,1-1 0 0 0,-1 0 0 0 0,1 1 0 0 0,-1-1 0 0 0,1 0 0 0 0,-1 0 0 0 0,1 0 0 0 0,-1 0 0 0 0,0 0 0 0 0,1 0 0 0 0,-1-1 0 0 0,1 1 0 0 0,-1-1 0 0 0,0 1 0 0 0,1 0 0 0 0,-1-1 0 0 0,0 0 0 0 0,1 1 0 0 0,-1-1 0 0 0,0 0 0 0 0,2-1 0 0 0,1-1-96 0 0,0 1 0 0 0,0 0 0 0 0,-1-1 0 0 0,0 0 0 0 0,1 0-1 0 0,-1 0 1 0 0,0 0 0 0 0,0 0 0 0 0,-1-1 0 0 0,1 1 0 0 0,-1-1 0 0 0,3-5 0 0 0,0-3-161 0 0,-2-1 1 0 0,1 0-1 0 0,-2 0 1 0 0,0 0 0 0 0,1-13-1 0 0,-3 24 295 0 0,0 0 0 0 0,0 0 0 0 0,0 1 0 0 0,0-1 0 0 0,-1 0 0 0 0,1 0 1 0 0,0 1-1 0 0,-1-1 0 0 0,1 0 0 0 0,-1 1 0 0 0,0-1 0 0 0,0 0 0 0 0,1 1 0 0 0,-1-1 0 0 0,0 1 0 0 0,0-1 0 0 0,0 1 0 0 0,-1 0 0 0 0,-1-2 0 0 0,1 2 4 0 0,0 0 0 0 0,0 0 0 0 0,0 1 0 0 0,0-1 0 0 0,0 1 0 0 0,-1-1 0 0 0,1 1 0 0 0,0 0 0 0 0,0 0 0 0 0,-1 0 0 0 0,1 0 0 0 0,0 1 0 0 0,0-1-1 0 0,0 0 1 0 0,0 1 0 0 0,-1 0 0 0 0,1-1 0 0 0,0 1 0 0 0,0 0 0 0 0,-3 2 0 0 0,1-1-27 0 0,-7 2-183 0 0,0 1-1 0 0,0 0 1 0 0,1 1 0 0 0,-15 10-1 0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4.012"/>
    </inkml:context>
    <inkml:brush xml:id="br0">
      <inkml:brushProperty name="width" value="0.05" units="cm"/>
      <inkml:brushProperty name="height" value="0.05" units="cm"/>
      <inkml:brushProperty name="color" value="#FF0000"/>
    </inkml:brush>
  </inkml:definitions>
  <inkml:trace contextRef="#ctx0" brushRef="#br0">0 0 4332 0 0,'0'0'8388'0'0,"2"6"-7107"0"0,3 15-283 0 0,-1 0 0 0 0,-1 0-1 0 0,0 0 1 0 0,-2 0 0 0 0,-1 0-1 0 0,-2 28 1 0 0,0-12-256 0 0,5 43 0 0 0,-3 9-1593 0 0,5-112-13038 0 0,-5 15 7356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4.573"/>
    </inkml:context>
    <inkml:brush xml:id="br0">
      <inkml:brushProperty name="width" value="0.05" units="cm"/>
      <inkml:brushProperty name="height" value="0.05" units="cm"/>
      <inkml:brushProperty name="color" value="#FF0000"/>
    </inkml:brush>
  </inkml:definitions>
  <inkml:trace contextRef="#ctx0" brushRef="#br0">1 0 4120 0 0,'0'0'15706'0'0,"64"11"-15646"0"0,56-3-3010 0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5.140"/>
    </inkml:context>
    <inkml:brush xml:id="br0">
      <inkml:brushProperty name="width" value="0.05" units="cm"/>
      <inkml:brushProperty name="height" value="0.05" units="cm"/>
      <inkml:brushProperty name="color" value="#FF0000"/>
    </inkml:brush>
  </inkml:definitions>
  <inkml:trace contextRef="#ctx0" brushRef="#br0">31 78 9957 0 0,'0'0'5125'0'0,"5"0"-4113"0"0,-1-1-874 0 0,0 0 1 0 0,0 0-1 0 0,0 0 0 0 0,0 0 0 0 0,0-1 1 0 0,-1 0-1 0 0,1 1 0 0 0,0-1 1 0 0,-1-1-1 0 0,1 1 0 0 0,-1 0 0 0 0,0-1 1 0 0,0 0-1 0 0,0 1 0 0 0,3-5 0 0 0,-5 6-126 0 0,0 1 0 0 0,0-1 0 0 0,-1 0-1 0 0,1 1 1 0 0,0-1 0 0 0,-1 0 0 0 0,1 0 0 0 0,0 1-1 0 0,-1-1 1 0 0,1 0 0 0 0,-1 0 0 0 0,0 0-1 0 0,1 0 1 0 0,-1 0 0 0 0,0 0 0 0 0,1 0 0 0 0,-1 0-1 0 0,0 0 1 0 0,0 0 0 0 0,0 1 0 0 0,0-1 0 0 0,0 0-1 0 0,0 0 1 0 0,0 0 0 0 0,0 0 0 0 0,0 0-1 0 0,0 0 1 0 0,-1 0 0 0 0,1 0 0 0 0,0 0 0 0 0,-1 0-1 0 0,1 0 1 0 0,-1 0 0 0 0,1 0 0 0 0,-1 0-1 0 0,1 1 1 0 0,-1-1 0 0 0,1 0 0 0 0,-1 0 0 0 0,0 1-1 0 0,0-1 1 0 0,1 0 0 0 0,-1 1 0 0 0,0-1-1 0 0,0 1 1 0 0,0-1 0 0 0,1 1 0 0 0,-2-1 0 0 0,-1 0 14 0 0,0 0 0 0 0,0 1 0 0 0,1-1 0 0 0,-1 1 0 0 0,0-1 0 0 0,0 1 0 0 0,0 0 0 0 0,0 0 0 0 0,0 0 0 0 0,1 1 1 0 0,-1-1-1 0 0,0 1 0 0 0,0-1 0 0 0,0 1 0 0 0,1 0 0 0 0,-5 2 0 0 0,4-1 31 0 0,0 0 0 0 0,0 0 0 0 0,0 1 0 0 0,0-1-1 0 0,1 1 1 0 0,0-1 0 0 0,-1 1 0 0 0,1 0 0 0 0,0 0 0 0 0,0 0 0 0 0,0 0-1 0 0,1 0 1 0 0,-1 0 0 0 0,1 1 0 0 0,0-1 0 0 0,0 1 0 0 0,0-1 0 0 0,0 1-1 0 0,1-1 1 0 0,-1 1 0 0 0,1-1 0 0 0,0 1 0 0 0,0-1 0 0 0,0 1-1 0 0,0-1 1 0 0,1 1 0 0 0,1 6 0 0 0,-1-4-78 0 0,0 0 0 0 0,1 0 0 0 0,0 0 0 0 0,0 0 0 0 0,1 0-1 0 0,-1 0 1 0 0,1 0 0 0 0,0-1 0 0 0,1 0 0 0 0,0 1 0 0 0,-1-1 0 0 0,2 0 0 0 0,-1-1 0 0 0,9 8 0 0 0,-8-9 60 0 0,0 0 1 0 0,0-1 0 0 0,1 1 0 0 0,-1-1 0 0 0,0-1-1 0 0,1 1 1 0 0,0-1 0 0 0,8 1 0 0 0,16-3-1288 0 0,-29 1 924 0 0,1-1 0 0 0,-1 1 0 0 0,1-1 0 0 0,-1 1 0 0 0,1-1 1 0 0,-1 0-1 0 0,1 0 0 0 0,-1 0 0 0 0,0 1 0 0 0,1-1 0 0 0,-1 0 0 0 0,0-1 0 0 0,2 0 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5.486"/>
    </inkml:context>
    <inkml:brush xml:id="br0">
      <inkml:brushProperty name="width" value="0.1" units="cm"/>
      <inkml:brushProperty name="height" value="0.1" units="cm"/>
      <inkml:brushProperty name="color" value="#FF0000"/>
    </inkml:brush>
  </inkml:definitions>
  <inkml:trace contextRef="#ctx0" brushRef="#br0">85 39 10797 0 0,'0'0'6043'0'0,"-4"0"-5337"0"0,-1 0-449 0 0,1 0 1 0 0,0 0 0 0 0,-1 1 0 0 0,1 0-1 0 0,-1 0 1 0 0,1 0 0 0 0,0 0-1 0 0,-1 1 1 0 0,1 0 0 0 0,0-1 0 0 0,0 2-1 0 0,-4 2 1 0 0,6-4-258 0 0,1 0 1 0 0,-1 1-1 0 0,1 0 0 0 0,-1-1 1 0 0,1 1-1 0 0,-1 0 0 0 0,1 0 1 0 0,0-1-1 0 0,0 1 0 0 0,0 0 0 0 0,0 0 1 0 0,0 1-1 0 0,0-1 0 0 0,1 0 1 0 0,-1 0-1 0 0,1 0 0 0 0,-1 0 1 0 0,1 0-1 0 0,0 1 0 0 0,0-1 1 0 0,0 0-1 0 0,0 0 0 0 0,0 1 0 0 0,1-1 1 0 0,-1 0-1 0 0,1 0 0 0 0,-1 0 1 0 0,1 0-1 0 0,1 4 0 0 0,-1-3-50 0 0,0 0 0 0 0,0 0 0 0 0,1-1 0 0 0,-1 1-1 0 0,0 0 1 0 0,1-1 0 0 0,0 1 0 0 0,0 0 0 0 0,-1-1-1 0 0,1 0 1 0 0,1 0 0 0 0,-1 1 0 0 0,0-1 0 0 0,1 0 0 0 0,-1-1-1 0 0,1 1 1 0 0,-1 0 0 0 0,1-1 0 0 0,0 0 0 0 0,0 1-1 0 0,-1-1 1 0 0,1 0 0 0 0,0 0 0 0 0,0-1 0 0 0,5 2 0 0 0,-3-2-269 0 0,0 0 0 0 0,0-1 1 0 0,0 1-1 0 0,0-1 1 0 0,0 0-1 0 0,0 0 0 0 0,0-1 1 0 0,0 1-1 0 0,0-1 0 0 0,0 0 1 0 0,-1-1-1 0 0,1 1 1 0 0,-1-1-1 0 0,5-3 0 0 0,-4 3 67 0 0,-1-1-1 0 0,0 1 0 0 0,0-1 0 0 0,0 0 0 0 0,0 0 0 0 0,0-1 0 0 0,-1 1 0 0 0,0-1 0 0 0,0 0 0 0 0,0 1 0 0 0,-1-1 0 0 0,1-1 0 0 0,1-4 0 0 0,-3 7 346 0 0,-1 0 0 0 0,1 0-1 0 0,-1 0 1 0 0,0 1 0 0 0,1-1-1 0 0,-1 0 1 0 0,-1 0 0 0 0,1 0 0 0 0,0 0-1 0 0,-1 0 1 0 0,1 0 0 0 0,-1 0-1 0 0,0 1 1 0 0,0-1 0 0 0,0 0-1 0 0,0 1 1 0 0,0-1 0 0 0,-1 0-1 0 0,1 1 1 0 0,-1 0 0 0 0,0-1-1 0 0,0 1 1 0 0,0 0 0 0 0,0 0-1 0 0,-4-3 1 0 0,5 4 5 0 0,-1-1 0 0 0,0 2 0 0 0,0-1 0 0 0,0 0 0 0 0,0 0 0 0 0,1 0 0 0 0,-1 1 0 0 0,0-1 0 0 0,0 1-1 0 0,-1 0 1 0 0,1 0 0 0 0,0 0 0 0 0,0 0 0 0 0,0 0 0 0 0,0 0 0 0 0,0 0 0 0 0,0 0 0 0 0,0 1 0 0 0,0-1 0 0 0,0 1 0 0 0,0 0 0 0 0,0-1 0 0 0,1 1 0 0 0,-1 0 0 0 0,0 0 0 0 0,0 0 0 0 0,0 0 0 0 0,-1 2 0 0 0,1-2-482 0 0,1 0 0 0 0,0 1 0 0 0,-1-1 0 0 0,1 0 1 0 0,-1 1-1 0 0,1-1 0 0 0,0 1 0 0 0,0-1 0 0 0,0 1 0 0 0,0-1 1 0 0,0 1-1 0 0,0 0 0 0 0,1 0 0 0 0,-1-1 0 0 0,0 1 0 0 0,1 0 1 0 0,-1 0-1 0 0,1 0 0 0 0,0 2 0 0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5.687"/>
    </inkml:context>
    <inkml:brush xml:id="br0">
      <inkml:brushProperty name="width" value="0.05" units="cm"/>
      <inkml:brushProperty name="height" value="0.05" units="cm"/>
      <inkml:brushProperty name="color" value="#FF0000"/>
    </inkml:brush>
  </inkml:definitions>
  <inkml:trace contextRef="#ctx0" brushRef="#br0">18 5 6249 0 0,'0'0'12071'0'0,"-18"23"-12037"0"0,18-22-127 0 0,0 1 0 0 0,0 0-1 0 0,1-1 1 0 0,-1 1 0 0 0,0 0-1 0 0,0-1 1 0 0,1 1 0 0 0,-1-1 0 0 0,1 1-1 0 0,0 0 1 0 0,-1-1 0 0 0,1 1-1 0 0,1 1 1 0 0,-1-3 6 0 0,-1 1 1 0 0,1-1-1 0 0,-1 1 1 0 0,1-1-1 0 0,-1 0 1 0 0,1 1-1 0 0,0-1 1 0 0,-1 0-1 0 0,1 1 1 0 0,0-1-1 0 0,-1 0 0 0 0,1 0 1 0 0,0 0-1 0 0,-1 1 1 0 0,1-1-1 0 0,0 0 1 0 0,0 0-1 0 0,-1 0 1 0 0,1 0-1 0 0,0 0 0 0 0,-1 0 1 0 0,1 0-1 0 0,0-1 1 0 0,0 1-1 0 0,-1 0 1 0 0,1 0-1 0 0,0 0 1 0 0,-1-1-1 0 0,1 1 0 0 0,-1 0 1 0 0,1-1-1 0 0,0 1 1 0 0,0-1-1 0 0,0 1 71 0 0,0-1 1 0 0,-1 1-1 0 0,1-1 0 0 0,0 1 0 0 0,0-1 0 0 0,0 1 0 0 0,-1-1 0 0 0,1 0 1 0 0,0 1-1 0 0,-1-1 0 0 0,1 0 0 0 0,0 0 0 0 0,-1 1 0 0 0,1-1 0 0 0,-1 0 1 0 0,1 0-1 0 0,-1 0 0 0 0,1 0 0 0 0,-1 1 0 0 0,0-1 0 0 0,0 0 0 0 0,1 0 0 0 0,-1 0 1 0 0,0 0-1 0 0,0 0 0 0 0,0 0 0 0 0,0 0 0 0 0,0 0 0 0 0,0 0 0 0 0,0 0 1 0 0,0 0-1 0 0,0 0 0 0 0,-1 0 0 0 0,1 0 0 0 0,-1-1 0 0 0,0 0 260 0 0,0 0 0 0 0,0 1 0 0 0,0-1 0 0 0,0 0-1 0 0,-1 1 1 0 0,1-1 0 0 0,-1 1 0 0 0,1-1 0 0 0,-1 1-1 0 0,1-1 1 0 0,-1 1 0 0 0,0 0 0 0 0,0 0 0 0 0,-2-1 0 0 0,0 20-4082 0 0,3-11-290 0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26.273"/>
    </inkml:context>
    <inkml:brush xml:id="br0">
      <inkml:brushProperty name="width" value="0.05" units="cm"/>
      <inkml:brushProperty name="height" value="0.05" units="cm"/>
      <inkml:brushProperty name="color" value="#FF0000"/>
    </inkml:brush>
  </inkml:definitions>
  <inkml:trace contextRef="#ctx0" brushRef="#br0">34 0 5104 0 0,'0'0'13941'0'0,"-26"28"-11949"0"0,25-25-2017 0 0,0-1 0 0 0,0 1 0 0 0,0 0 0 0 0,0 0 0 0 0,0 0 1 0 0,1 0-1 0 0,-1 0 0 0 0,1 0 0 0 0,0 0 0 0 0,0 0 0 0 0,0 0 0 0 0,0 0 1 0 0,0 0-1 0 0,1 4 0 0 0,-1-7-21 0 0,0 1 0 0 0,1 0 1 0 0,-1-1-1 0 0,0 1 0 0 0,0 0 0 0 0,0-1 1 0 0,0 1-1 0 0,1-1 0 0 0,-1 1 1 0 0,0 0-1 0 0,0-1 0 0 0,1 1 0 0 0,-1-1 1 0 0,1 1-1 0 0,-1 0 0 0 0,0-1 0 0 0,1 1 1 0 0,-1-1-1 0 0,1 0 0 0 0,-1 1 0 0 0,1-1 1 0 0,-1 1-1 0 0,1-1 0 0 0,0 0 0 0 0,-1 1 1 0 0,1-1-1 0 0,-1 0 0 0 0,1 0 0 0 0,0 1 1 0 0,-1-1-1 0 0,1 0 0 0 0,0 0 0 0 0,-1 0 1 0 0,1 0-1 0 0,0 0 0 0 0,-1 0 1 0 0,1 0-1 0 0,0 0 0 0 0,-1 0 0 0 0,1 0 1 0 0,0 0-1 0 0,-1-1 0 0 0,1 1 0 0 0,0 0 1 0 0,-1 0-1 0 0,1-1 0 0 0,0 1 0 0 0,-1 0 1 0 0,1-1-1 0 0,-1 1 0 0 0,1 0 0 0 0,-1-1 1 0 0,1 1-1 0 0,-1-1 0 0 0,1 1 0 0 0,-1-1 1 0 0,0 1-1 0 0,1-1 0 0 0,-1 1 0 0 0,1-1 1 0 0,-1 0-1 0 0,1-1 0 0 0,9-23-679 0 0,-10 24 764 0 0,1 1 0 0 0,-1-1 1 0 0,0 0-1 0 0,0 1 0 0 0,0-1 0 0 0,0 1 1 0 0,1-1-1 0 0,-1 1 0 0 0,0-1 0 0 0,0 0 0 0 0,0 1 1 0 0,0-1-1 0 0,0 1 0 0 0,0-1 0 0 0,0 0 1 0 0,-1 1-1 0 0,1-1 0 0 0,0 1 0 0 0,0-1 1 0 0,0 1-1 0 0,-1-1 0 0 0,1 1 0 0 0,0-1 1 0 0,0 1-1 0 0,-1-1 0 0 0,1 1 0 0 0,0-1 1 0 0,-1 1-1 0 0,1-1 0 0 0,-1 1 0 0 0,1 0 0 0 0,-1-1 1 0 0,1 1-1 0 0,-1-1 0 0 0,1 1 0 0 0,-1 0 1 0 0,1 0-1 0 0,-1-1 0 0 0,0 1 0 0 0,0 29-370 0 0,1-19-1634 0 0,0-26-7116 0 0,0 33 1832 0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7.125"/>
    </inkml:context>
    <inkml:brush xml:id="br0">
      <inkml:brushProperty name="width" value="0.05" units="cm"/>
      <inkml:brushProperty name="height" value="0.05" units="cm"/>
      <inkml:brushProperty name="color" value="#FF0000"/>
    </inkml:brush>
  </inkml:definitions>
  <inkml:trace contextRef="#ctx0" brushRef="#br0">1 10 5288 0 0,'0'0'9193'0'0,"0"0"-9135"0"0,73-9 27 0 0,5 8 1276 0 0,81 2-3776 0 0,-162 2 2326 0 0,0 0 1 0 0,0 0-1 0 0,1 0 1 0 0,-1 1-1 0 0,1-1 1 0 0,0 1-1 0 0,0 0 1 0 0,0-1-1 0 0,0 1 1 0 0,1 0-1 0 0,-2 4 1 0 0,-4 7-74 0 0,-31 62 48 0 0,22-43 911 0 0,-2 0 0 0 0,-22 31 0 0 0,21-22-120 0 0,5-10-772 0 0,12-22-26 0 0,2-9 293 0 0,1-6 385 0 0,-1 4-431 0 0,42 4 1166 0 0,144-4-1219 0 0,-186 0-405 0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8.287"/>
    </inkml:context>
    <inkml:brush xml:id="br0">
      <inkml:brushProperty name="width" value="0.05" units="cm"/>
      <inkml:brushProperty name="height" value="0.05" units="cm"/>
      <inkml:brushProperty name="color" value="#FF0000"/>
    </inkml:brush>
  </inkml:definitions>
  <inkml:trace contextRef="#ctx0" brushRef="#br0">100 76 4972 0 0,'0'0'5338'0'0,"-3"0"-4806"0"0,-1 0-370 0 0,0-1-1 0 0,0 1 1 0 0,0 0 0 0 0,0 0 0 0 0,1 1 0 0 0,-1-1 0 0 0,0 1 0 0 0,0 0 0 0 0,1 0 0 0 0,-1 0 0 0 0,0 0 0 0 0,1 1 0 0 0,-1-1-1 0 0,1 1 1 0 0,0 0 0 0 0,-1 0 0 0 0,1 0 0 0 0,0 1 0 0 0,0-1 0 0 0,0 1 0 0 0,1 0 0 0 0,-1-1 0 0 0,1 1 0 0 0,-1 0 0 0 0,1 1-1 0 0,-3 5 1 0 0,4-6-105 0 0,0-1-1 0 0,0 0 1 0 0,1 1-1 0 0,0-1 1 0 0,-1 1-1 0 0,1-1 1 0 0,0 1-1 0 0,0-1 1 0 0,0 1-1 0 0,0-1 1 0 0,1 5-1 0 0,0-6-72 0 0,0 0 0 0 0,-1 0 0 0 0,1 0 0 0 0,0 0 0 0 0,-1 0 0 0 0,1 0 0 0 0,0 0 0 0 0,0 0 0 0 0,0 0 0 0 0,0 0 0 0 0,0 0 0 0 0,0 0 0 0 0,0-1 0 0 0,0 1 0 0 0,0 0 0 0 0,0-1 0 0 0,1 1 0 0 0,-1-1 0 0 0,0 1 0 0 0,0-1 0 0 0,1 0 0 0 0,-1 0 0 0 0,0 1 0 0 0,0-1 0 0 0,3 0 0 0 0,0 0-63 0 0,0-1-1 0 0,0 1 0 0 0,-1 0 0 0 0,1-1 1 0 0,0 0-1 0 0,-1 0 0 0 0,1 0 0 0 0,-1-1 1 0 0,1 1-1 0 0,-1-1 0 0 0,1 0 0 0 0,-1 0 1 0 0,0 0-1 0 0,0 0 0 0 0,0-1 0 0 0,0 1 1 0 0,0-1-1 0 0,-1 1 0 0 0,1-1 0 0 0,-1 0 1 0 0,0 0-1 0 0,1 0 0 0 0,-2-1 0 0 0,1 1 1 0 0,0 0-1 0 0,2-8 0 0 0,-1 5 159 0 0,0-1 1 0 0,-1 1-1 0 0,0-1 1 0 0,0 0-1 0 0,0 0 1 0 0,-1 0-1 0 0,0 0 0 0 0,0 0 1 0 0,-1 0-1 0 0,0 0 1 0 0,0 0-1 0 0,-1 0 1 0 0,-2-12-1 0 0,-1 12-1071 0 0,2 19 1190 0 0,5 39 1614 0 0,-1-9-1500 0 0,-1-31-305 0 0,0-1-1 0 0,0 0 0 0 0,1 1 1 0 0,0-1-1 0 0,8 19 1 0 0,-10-29-54 0 0,0 0-1 0 0,0 1 1 0 0,0-1 0 0 0,0 0-1 0 0,0 1 1 0 0,0-1 0 0 0,0 0 0 0 0,0 0-1 0 0,0 1 1 0 0,0-1 0 0 0,0 0-1 0 0,0 1 1 0 0,0-1 0 0 0,0 0 0 0 0,1 0-1 0 0,-1 1 1 0 0,0-1 0 0 0,0 0 0 0 0,0 0-1 0 0,1 0 1 0 0,-1 1 0 0 0,0-1-1 0 0,0 0 1 0 0,0 0 0 0 0,1 0 0 0 0,-1 0-1 0 0,0 1 1 0 0,0-1 0 0 0,1 0 0 0 0,-1 0-1 0 0,0 0 1 0 0,1 0 0 0 0,-1 0-1 0 0,0 0 1 0 0,0 0 0 0 0,1 0 0 0 0,-1 0-1 0 0,0 0 1 0 0,1 0 0 0 0,-1 0-1 0 0,0 0 1 0 0,0 0 0 0 0,1 0 0 0 0,-1 0-1 0 0,0 0 1 0 0,1 0 0 0 0,-1 0 0 0 0,0 0-1 0 0,0-1 1 0 0,1 1 0 0 0,7-13-5313 0 0,-4 10 2208 0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9.100"/>
    </inkml:context>
    <inkml:brush xml:id="br0">
      <inkml:brushProperty name="width" value="0.05" units="cm"/>
      <inkml:brushProperty name="height" value="0.05" units="cm"/>
      <inkml:brushProperty name="color" value="#FF0000"/>
    </inkml:brush>
  </inkml:definitions>
  <inkml:trace contextRef="#ctx0" brushRef="#br0">5 0 4832 0 0,'0'0'11041'0'0,"0"39"-10013"0"0,-4 91 247 0 0,4-130-1303 0 0,0 0 0 0 0,0 0 1 0 0,-1 0-1 0 0,1 1 0 0 0,1-1 1 0 0,-1 0-1 0 0,0 0 0 0 0,0 1 1 0 0,0-1-1 0 0,0 0 0 0 0,0 0 1 0 0,0 0-1 0 0,0 1 0 0 0,0-1 1 0 0,0 0-1 0 0,0 0 1 0 0,0 0-1 0 0,0 1 0 0 0,1-1 1 0 0,-1 0-1 0 0,0 0 0 0 0,0 0 1 0 0,0 0-1 0 0,0 0 0 0 0,1 1 1 0 0,-1-1-1 0 0,0 0 0 0 0,0 0 1 0 0,0 0-1 0 0,1 0 0 0 0,-1 0 1 0 0,0 0-1 0 0,0 0 0 0 0,0 0 1 0 0,1 0-1 0 0,-1 1 0 0 0,0-1 1 0 0,0 0-1 0 0,0 0 0 0 0,1 0 1 0 0,-1 0-1 0 0,13-5-788 0 0,14-13-100 0 0,-24 16 799 0 0,6-7 77 0 0,-8 8 7 0 0,0 0 1 0 0,0-1-1 0 0,1 1 1 0 0,-1 0 0 0 0,0 0-1 0 0,0 0 1 0 0,1 0 0 0 0,-1 0-1 0 0,1 0 1 0 0,-1 0 0 0 0,1 0-1 0 0,-1 1 1 0 0,1-1-1 0 0,-1 0 1 0 0,1 1 0 0 0,0 0-1 0 0,2-1 1 0 0,-3 1 32 0 0,0 1 0 0 0,0 0-1 0 0,0 0 1 0 0,0-1 0 0 0,0 1 0 0 0,0 0-1 0 0,0 0 1 0 0,0 0 0 0 0,-1 0 0 0 0,1 0-1 0 0,0 0 1 0 0,-1 0 0 0 0,1 0 0 0 0,-1 1-1 0 0,1-1 1 0 0,-1 0 0 0 0,1 0 0 0 0,-1 0-1 0 0,0 1 1 0 0,0-1 0 0 0,1 0 0 0 0,-1 0-1 0 0,0 2 1 0 0,3 31-153 0 0,-3-32 192 0 0,0-1 1 0 0,1 1 0 0 0,-1-1 0 0 0,0 1-1 0 0,-1-1 1 0 0,1 1 0 0 0,0-1 0 0 0,0 1-1 0 0,-1-1 1 0 0,1 1 0 0 0,-1-1 0 0 0,1 1-1 0 0,-1-1 1 0 0,1 0 0 0 0,-1 1 0 0 0,0-1-1 0 0,0 0 1 0 0,0 1 0 0 0,0-1 0 0 0,0 0-1 0 0,0 0 1 0 0,0 0 0 0 0,0 0 0 0 0,0 0-1 0 0,-1 0 1 0 0,-1 1 0 0 0,1-1 30 0 0,0-1 1 0 0,-1 0-1 0 0,1 0 1 0 0,0 0 0 0 0,0 0-1 0 0,0 0 1 0 0,0 0-1 0 0,-1 0 1 0 0,1-1-1 0 0,0 1 1 0 0,0-1-1 0 0,0 1 1 0 0,0-1-1 0 0,0 0 1 0 0,0 0 0 0 0,0 0-1 0 0,0 0 1 0 0,-2-2-1 0 0,-7-11 40 0 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39.962"/>
    </inkml:context>
    <inkml:brush xml:id="br0">
      <inkml:brushProperty name="width" value="0.05" units="cm"/>
      <inkml:brushProperty name="height" value="0.05" units="cm"/>
      <inkml:brushProperty name="color" value="#FF0000"/>
    </inkml:brush>
  </inkml:definitions>
  <inkml:trace contextRef="#ctx0" brushRef="#br0">1 16 5461 0 0,'0'0'9981'0'0,"30"-4"-9759"0"0,3-2-584 0 0,-27 5 354 0 0,0-1 0 0 0,0 1 0 0 0,0 0 0 0 0,0 0 0 0 0,0 1 0 0 0,0 0 0 0 0,12 1 0 0 0,-17 0 24 0 0,-1-1-1 0 0,0 1 1 0 0,1-1-1 0 0,-1 0 0 0 0,0 1 1 0 0,1-1-1 0 0,-1 1 1 0 0,0-1-1 0 0,0 1 1 0 0,0-1-1 0 0,1 1 1 0 0,-1-1-1 0 0,0 1 1 0 0,0 0-1 0 0,0-1 1 0 0,0 1-1 0 0,0-1 1 0 0,0 1-1 0 0,0-1 1 0 0,0 1-1 0 0,0-1 1 0 0,0 1-1 0 0,0-1 1 0 0,-1 1-1 0 0,1-1 1 0 0,0 1-1 0 0,0-1 1 0 0,0 1-1 0 0,-1 0 1 0 0,-7 21 17 0 0,6-19-105 0 0,1 0 33 0 0,-6 31-314 0 0,6-33 335 0 0,1 0 0 0 0,0 0 0 0 0,0 0 0 0 0,0 0 1 0 0,0 0-1 0 0,0 0 0 0 0,0 0 0 0 0,0 0 0 0 0,0 0 0 0 0,0 0 0 0 0,0 0 1 0 0,0 0-1 0 0,1 0 0 0 0,-1 0 0 0 0,0 0 0 0 0,1 0 0 0 0,-1-1 1 0 0,1 1-1 0 0,-1 0 0 0 0,1 0 0 0 0,-1 0 0 0 0,1 0 0 0 0,0-1 1 0 0,-1 1-1 0 0,1 0 0 0 0,1 1 0 0 0,-1 0 45 0 0,-1 0 1 0 0,1 1-1 0 0,-1-1 0 0 0,0 1 0 0 0,0-1 1 0 0,0 1-1 0 0,-1-1 0 0 0,1 0 1 0 0,-1 1-1 0 0,1-1 0 0 0,-1 1 1 0 0,0-1-1 0 0,1 0 0 0 0,-1 0 0 0 0,-2 4 1 0 0,2-3-38 0 0,-8 22-2 0 0,2-3 371 0 0,-1-1 1 0 0,-1 0-1 0 0,0 0 0 0 0,-23 35 0 0 0,110-30-1095 0 0,-74-25 787 0 0,1 0 0 0 0,0-1 0 0 0,-1 1 0 0 0,1-1-1 0 0,-1 0 1 0 0,1 0 0 0 0,0-1 0 0 0,-1 1 0 0 0,1-1 0 0 0,-1 0 0 0 0,7-2 0 0 0,13-7-4710 0 0,-24 10 4534 0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1.900"/>
    </inkml:context>
    <inkml:brush xml:id="br0">
      <inkml:brushProperty name="width" value="0.05" units="cm"/>
      <inkml:brushProperty name="height" value="0.05" units="cm"/>
      <inkml:brushProperty name="color" value="#FF0000"/>
    </inkml:brush>
  </inkml:definitions>
  <inkml:trace contextRef="#ctx0" brushRef="#br0">1 10 1252 0 0,'0'0'13668'0'0,"38"-6"-13874"0"0,19 3-873 0 0,-32 2-2056 0 0,-25 1 2662 0 0,4 0-324 0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2.466"/>
    </inkml:context>
    <inkml:brush xml:id="br0">
      <inkml:brushProperty name="width" value="0.05" units="cm"/>
      <inkml:brushProperty name="height" value="0.05" units="cm"/>
      <inkml:brushProperty name="color" value="#FF0000"/>
    </inkml:brush>
  </inkml:definitions>
  <inkml:trace contextRef="#ctx0" brushRef="#br0">1 1 6749 0 0,'0'0'6618'0'0,"6"1"-6468"0"0,76-1-444 0 0,-37-1-3604 0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3.286"/>
    </inkml:context>
    <inkml:brush xml:id="br0">
      <inkml:brushProperty name="width" value="0.05" units="cm"/>
      <inkml:brushProperty name="height" value="0.05" units="cm"/>
      <inkml:brushProperty name="color" value="#FF0000"/>
    </inkml:brush>
  </inkml:definitions>
  <inkml:trace contextRef="#ctx0" brushRef="#br0">1 1 5701 0 0,'0'0'7654'0'0,"0"5"-6790"0"0,1 24 841 0 0,1 1 0 0 0,9 34 1 0 0,21 61-3544 0 0,-33-113-337 0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3.875"/>
    </inkml:context>
    <inkml:brush xml:id="br0">
      <inkml:brushProperty name="width" value="0.05" units="cm"/>
      <inkml:brushProperty name="height" value="0.05" units="cm"/>
      <inkml:brushProperty name="color" value="#FF0000"/>
    </inkml:brush>
  </inkml:definitions>
  <inkml:trace contextRef="#ctx0" brushRef="#br0">4 71 10649 0 0,'0'0'5252'0'0,"0"5"-4764"0"0,-2 8-97 0 0,1 1 1 0 0,1-1-1 0 0,0 0 1 0 0,0 1-1 0 0,6 25 1 0 0,-5-36-421 0 0,-1 0 1 0 0,1 0 0 0 0,0 0 0 0 0,0 0-1 0 0,1 0 1 0 0,-1 0 0 0 0,1 0-1 0 0,-1-1 1 0 0,1 1 0 0 0,0-1 0 0 0,0 1-1 0 0,0-1 1 0 0,0 1 0 0 0,3 1 0 0 0,-3-3 22 0 0,0 0 1 0 0,0 0 0 0 0,1 0-1 0 0,-1 0 1 0 0,0-1-1 0 0,0 1 1 0 0,1-1 0 0 0,-1 1-1 0 0,0-1 1 0 0,0 0-1 0 0,1 0 1 0 0,-1 0 0 0 0,0 0-1 0 0,1 0 1 0 0,-1-1-1 0 0,0 1 1 0 0,1 0 0 0 0,-1-1-1 0 0,0 0 1 0 0,0 0-1 0 0,0 0 1 0 0,3-1 0 0 0,-1 0-146 0 0,0 0 1 0 0,-1-1 0 0 0,1 0 0 0 0,0 0-1 0 0,-1 0 1 0 0,1 0 0 0 0,-1 0 0 0 0,0-1-1 0 0,0 1 1 0 0,-1-1 0 0 0,1 0 0 0 0,-1 0-1 0 0,1 0 1 0 0,-1 0 0 0 0,-1 0 0 0 0,1 0-1 0 0,0-1 1 0 0,-1 1 0 0 0,0-1 0 0 0,0 1-1 0 0,0-1 1 0 0,-1 1 0 0 0,0-1 0 0 0,0-7-1 0 0,0 6 147 0 0,0 0 1 0 0,0 1-1 0 0,-1-1 0 0 0,1 0 0 0 0,-1 1 0 0 0,-1-1 0 0 0,1 0 0 0 0,-1 1 0 0 0,0 0 0 0 0,0-1 0 0 0,-1 1 1 0 0,0 0-1 0 0,1 0 0 0 0,-2 0 0 0 0,1 1 0 0 0,-1-1 0 0 0,1 1 0 0 0,-1 0 0 0 0,-7-6 0 0 0,10 8 68 0 0,-1 1 1 0 0,0 0-1 0 0,0-1 0 0 0,0 1 0 0 0,0 0 0 0 0,0 0 0 0 0,0 0 1 0 0,0 0-1 0 0,0 0 0 0 0,0 1 0 0 0,0-1 0 0 0,0 0 0 0 0,-1 1 0 0 0,1 0 1 0 0,0-1-1 0 0,0 1 0 0 0,-1 0 0 0 0,1 0 0 0 0,0 1 0 0 0,0-1 0 0 0,-1 0 1 0 0,1 1-1 0 0,0-1 0 0 0,0 1 0 0 0,0 0 0 0 0,0 0 0 0 0,0-1 0 0 0,-1 1 1 0 0,-2 3-1 0 0,3-1-168 0 0,-1-1 1 0 0,1 1 0 0 0,0 0 0 0 0,0 1-1 0 0,0-1 1 0 0,0 0 0 0 0,1 0 0 0 0,-1 1-1 0 0,1-1 1 0 0,0 1 0 0 0,0 0-1 0 0,0-1 1 0 0,0 1 0 0 0,1 0 0 0 0,-1-1-1 0 0,1 1 1 0 0,0 4 0 0 0,0 28-5439 0 0,0-26 1499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6.099"/>
    </inkml:context>
    <inkml:brush xml:id="br0">
      <inkml:brushProperty name="width" value="0.1" units="cm"/>
      <inkml:brushProperty name="height" value="0.1" units="cm"/>
      <inkml:brushProperty name="color" value="#FF0000"/>
    </inkml:brush>
  </inkml:definitions>
  <inkml:trace contextRef="#ctx0" brushRef="#br0">14 83 9261 0 0,'0'0'8867'0'0,"-3"5"-8154"0"0,1-2-700 0 0,1 0-1 0 0,0 0 1 0 0,-1 0-1 0 0,1 1 1 0 0,0-1 0 0 0,0 0-1 0 0,1 1 1 0 0,-1-1-1 0 0,1 1 1 0 0,0-1-1 0 0,0 1 1 0 0,0-1 0 0 0,0 1-1 0 0,0-1 1 0 0,1 1-1 0 0,0-1 1 0 0,0 0 0 0 0,0 1-1 0 0,0-1 1 0 0,0 0-1 0 0,0 1 1 0 0,1-1 0 0 0,0 0-1 0 0,0 0 1 0 0,-1 0-1 0 0,2-1 1 0 0,-1 1-1 0 0,0 0 1 0 0,1-1 0 0 0,-1 1-1 0 0,1-1 1 0 0,-1 0-1 0 0,1 0 1 0 0,0 0 0 0 0,0 0-1 0 0,0 0 1 0 0,0-1-1 0 0,1 0 1 0 0,-1 1-1 0 0,0-1 1 0 0,1 0 0 0 0,-1 0-1 0 0,0-1 1 0 0,1 1-1 0 0,-1-1 1 0 0,1 0 0 0 0,-1 0-1 0 0,5 0 1 0 0,-6 0-66 0 0,1 0 1 0 0,-1 0 0 0 0,0 0-1 0 0,1 0 1 0 0,-1 0 0 0 0,1-1-1 0 0,-1 1 1 0 0,0-1 0 0 0,1 0-1 0 0,-1 0 1 0 0,0 0 0 0 0,1 0-1 0 0,-1 0 1 0 0,0 0 0 0 0,0 0-1 0 0,0-1 1 0 0,0 1 0 0 0,0-1-1 0 0,0 0 1 0 0,-1 1 0 0 0,1-1-1 0 0,0 0 1 0 0,2-4 0 0 0,-2 1 97 0 0,0 1 0 0 0,-1-1 0 0 0,1 0 0 0 0,-1 0 0 0 0,0 1 0 0 0,0-1 0 0 0,-1 0 0 0 0,0 0 0 0 0,0-7 0 0 0,0 12-40 0 0,0 0-1 0 0,0 0 1 0 0,0 0-1 0 0,0 0 1 0 0,0 1-1 0 0,0-1 1 0 0,0 0-1 0 0,0 0 1 0 0,0 0-1 0 0,0 0 1 0 0,0 0-1 0 0,0 0 1 0 0,0 0-1 0 0,0 1 1 0 0,0-1-1 0 0,-1 0 1 0 0,1 0-1 0 0,0 0 1 0 0,0 0-1 0 0,0 0 1 0 0,0 0-1 0 0,0 0 1 0 0,0 0-1 0 0,0 0 1 0 0,-1 0-1 0 0,1 0 1 0 0,0 0-1 0 0,0 0 1 0 0,0 1-1 0 0,0-1 1 0 0,0 0-1 0 0,0 0 1 0 0,-1 0-1 0 0,1 0 1 0 0,0 0-1 0 0,0 0 1 0 0,0 0-1 0 0,0-1 1 0 0,0 1-1 0 0,0 0 1 0 0,-1 0-1 0 0,1 0 1 0 0,0 0-1 0 0,0 0 1 0 0,0 0-1 0 0,0 0 1 0 0,0 0-1 0 0,0 0 1 0 0,0 0-1 0 0,-1 0 1 0 0,1 0-1 0 0,0 0 1 0 0,0 0-1 0 0,0-1 1 0 0,0 1-1 0 0,0 0 1 0 0,0 0-1 0 0,0 0 1 0 0,0 0-1 0 0,0 0 1 0 0,0 0-1 0 0,0-1 0 0 0,0 1 1 0 0,0 0-1 0 0,-1 0 1 0 0,1 0-1 0 0,0 0 1 0 0,0 0 0 0 0,0 1 0 0 0,-1-1 0 0 0,1 1 0 0 0,0 0 0 0 0,0-1 0 0 0,-1 1 0 0 0,1-1 0 0 0,0 1 0 0 0,0 0 0 0 0,0-1 0 0 0,0 1 0 0 0,0 0 0 0 0,0-1 0 0 0,0 1 0 0 0,0 0 0 0 0,0-1 0 0 0,0 1 0 0 0,0 0 0 0 0,0-1 0 0 0,0 1 0 0 0,0 0 0 0 0,1-1 0 0 0,-1 2 0 0 0,5 8 0 0 0,1-1 0 0 0,-1 1 0 0 0,2-1 0 0 0,-1 0 0 0 0,1-1 0 0 0,0 1 0 0 0,15 12 0 0 0,-18-19-14 0 0,-1 1 0 0 0,1-1-1 0 0,-1 0 1 0 0,1 0 0 0 0,0 0 0 0 0,0-1-1 0 0,-1 1 1 0 0,1-1 0 0 0,0 0 0 0 0,0 0-1 0 0,1 0 1 0 0,-1-1 0 0 0,0 0 0 0 0,0 1-1 0 0,0-1 1 0 0,0-1 0 0 0,0 1 0 0 0,0-1-1 0 0,1 1 1 0 0,-1-1 0 0 0,0 0 0 0 0,0-1-1 0 0,-1 1 1 0 0,1-1 0 0 0,5-2 0 0 0,-5 2 21 0 0,-1 0 0 0 0,0 0 0 0 0,1-1-1 0 0,-1 1 1 0 0,0 0 0 0 0,0-1 0 0 0,-1 0 0 0 0,1 0 0 0 0,0 0 0 0 0,-1 0 0 0 0,0 0 0 0 0,0 0 0 0 0,0-1 0 0 0,0 1 0 0 0,0-1 0 0 0,-1 0 0 0 0,1 1 0 0 0,-1-1 0 0 0,0 0-1 0 0,0 0 1 0 0,-1 0 0 0 0,1 1 0 0 0,-1-1 0 0 0,0 0 0 0 0,0 0 0 0 0,0 0 0 0 0,0 0 0 0 0,-1 0 0 0 0,0 0 0 0 0,-1-5 0 0 0,-2-6-52 0 0,0 0-1 0 0,-1 1 1 0 0,-1 0 0 0 0,0 0 0 0 0,-1 1 0 0 0,-14-20-1 0 0,12 25-899 0 0,3 21-2825 0 0,4-4 932 0 0,1-3 213 0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4.446"/>
    </inkml:context>
    <inkml:brush xml:id="br0">
      <inkml:brushProperty name="width" value="0.05" units="cm"/>
      <inkml:brushProperty name="height" value="0.05" units="cm"/>
      <inkml:brushProperty name="color" value="#FF0000"/>
    </inkml:brush>
  </inkml:definitions>
  <inkml:trace contextRef="#ctx0" brushRef="#br0">1 0 80 0 0,'0'0'13089'0'0,"9"27"-11036"0"0,0 66 1181 0 0,12 73-2345 0 0,-14-144-2950 0 0,-1-41-7918 0 0,-2 11 4442 0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5.008"/>
    </inkml:context>
    <inkml:brush xml:id="br0">
      <inkml:brushProperty name="width" value="0.05" units="cm"/>
      <inkml:brushProperty name="height" value="0.05" units="cm"/>
      <inkml:brushProperty name="color" value="#FF0000"/>
    </inkml:brush>
  </inkml:definitions>
  <inkml:trace contextRef="#ctx0" brushRef="#br0">42 31 6797 0 0,'0'0'11657'0'0,"-3"3"-11461"0"0,-1 0-117 0 0,1 1 0 0 0,-1 0 0 0 0,1 0 0 0 0,0 0 0 0 0,0 0 0 0 0,0 1-1 0 0,1-1 1 0 0,0 1 0 0 0,-4 9 0 0 0,5-12-86 0 0,0 0 1 0 0,1 0-1 0 0,-1 0 0 0 0,0 0 1 0 0,1 0-1 0 0,-1 0 0 0 0,1 0 1 0 0,0 0-1 0 0,-1 0 0 0 0,1 1 1 0 0,0-1-1 0 0,0 0 0 0 0,1 0 1 0 0,-1 0-1 0 0,0 0 0 0 0,1 0 1 0 0,-1 0-1 0 0,1 0 0 0 0,0 0 1 0 0,-1 0-1 0 0,1 0 0 0 0,0 0 1 0 0,0 0-1 0 0,0 0 0 0 0,1-1 1 0 0,-1 1-1 0 0,0 0 0 0 0,3 2 1 0 0,-2-4-63 0 0,-1 1 0 0 0,1 0 0 0 0,-1-1 0 0 0,0 0 1 0 0,1 1-1 0 0,-1-1 0 0 0,1 0 0 0 0,-1 0 0 0 0,1 0 0 0 0,-1 0 1 0 0,1 0-1 0 0,-1 0 0 0 0,1 0 0 0 0,-1 0 0 0 0,1-1 0 0 0,-1 1 1 0 0,0 0-1 0 0,1-1 0 0 0,-1 1 0 0 0,0-1 0 0 0,1 0 0 0 0,-1 1 1 0 0,0-1-1 0 0,1 0 0 0 0,-1 0 0 0 0,0 0 0 0 0,0 0 0 0 0,0 0 1 0 0,0 0-1 0 0,0 0 0 0 0,0 0 0 0 0,0-1 0 0 0,0 1 0 0 0,-1 0 1 0 0,1 0-1 0 0,0-3 0 0 0,3-2-404 0 0,0 0 1 0 0,-1 0 0 0 0,0-1-1 0 0,0 0 1 0 0,-1 1-1 0 0,2-8 1 0 0,-3 9 274 0 0,-1 1 1 0 0,0 0-1 0 0,0 0 1 0 0,0 0-1 0 0,0-1 1 0 0,-1 1-1 0 0,0 0 1 0 0,1 0-1 0 0,-2 0 1 0 0,-1-6-1 0 0,3 9 269 0 0,-1 0 0 0 0,1 0 0 0 0,-1 0 0 0 0,1 0 0 0 0,-1-1 0 0 0,0 1 0 0 0,1 0 0 0 0,-1 0 0 0 0,0 0 0 0 0,0 0 0 0 0,0 0-1 0 0,1 1 1 0 0,-1-1 0 0 0,0 0 0 0 0,0 0 0 0 0,0 0 0 0 0,-1 1 0 0 0,1-1 0 0 0,0 1 0 0 0,0-1 0 0 0,0 1 0 0 0,0-1 0 0 0,-1 1 0 0 0,1 0 0 0 0,0-1 0 0 0,0 1 0 0 0,-1 0 0 0 0,1 0 0 0 0,0 0-1 0 0,0 0 1 0 0,-1 0 0 0 0,1 0 0 0 0,0 0 0 0 0,0 1 0 0 0,-1-1 0 0 0,1 0 0 0 0,0 1 0 0 0,-2 0 0 0 0,-9 13-977 0 0,10-2-3970 0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5.649"/>
    </inkml:context>
    <inkml:brush xml:id="br0">
      <inkml:brushProperty name="width" value="0.05" units="cm"/>
      <inkml:brushProperty name="height" value="0.05" units="cm"/>
      <inkml:brushProperty name="color" value="#FF0000"/>
    </inkml:brush>
  </inkml:definitions>
  <inkml:trace contextRef="#ctx0" brushRef="#br0">74 7 4072 0 0,'0'0'12049'0'0,"-32"-7"-10456"0"0,30 10-1526 0 0,0-1 1 0 0,-1 1-1 0 0,1-1 0 0 0,0 1 1 0 0,0 0-1 0 0,0 0 1 0 0,0 0-1 0 0,1 0 1 0 0,-1 0-1 0 0,1 0 1 0 0,0 0-1 0 0,0 1 1 0 0,0-1-1 0 0,0 0 1 0 0,1 1-1 0 0,-1-1 0 0 0,1 1 1 0 0,0-1-1 0 0,0 0 1 0 0,0 1-1 0 0,0-1 1 0 0,2 6-1 0 0,-2 4-118 0 0,0-12 11 0 0,0 0 0 0 0,0 0 0 0 0,0 0 0 0 0,1 0 0 0 0,-1 0 0 0 0,0 0 0 0 0,1 0 0 0 0,-1 0 0 0 0,0 0 0 0 0,1 0 0 0 0,-1-1 0 0 0,1 1 0 0 0,0 0 0 0 0,-1 0 0 0 0,1 0 0 0 0,0-1 0 0 0,-1 1 0 0 0,1 0 0 0 0,0 0 0 0 0,0-1 0 0 0,-1 1 0 0 0,1-1 0 0 0,0 1 0 0 0,0-1-1 0 0,0 1 1 0 0,0-1 0 0 0,0 0 0 0 0,0 1 0 0 0,0-1 0 0 0,0 0 0 0 0,0 0 0 0 0,0 1 0 0 0,0-1 0 0 0,0 0 0 0 0,0 0 0 0 0,0 0 0 0 0,0 0 0 0 0,0-1 0 0 0,0 1 0 0 0,0 0 0 0 0,0 0 0 0 0,0-1 0 0 0,0 1 0 0 0,0 0 0 0 0,0-1 0 0 0,1 0 0 0 0,2 0-167 0 0,0 0 1 0 0,-1-1 0 0 0,1 1 0 0 0,-1-1 0 0 0,0 1 0 0 0,1-1 0 0 0,-1 0-1 0 0,0 0 1 0 0,0-1 0 0 0,0 1 0 0 0,5-6 0 0 0,3-29-1439 0 0,-11 35 1689 0 0,0 0-1 0 0,1 0 1 0 0,-1 1 0 0 0,0-1 0 0 0,0 0-1 0 0,0 0 1 0 0,-1 0 0 0 0,1 1 0 0 0,0-1 0 0 0,-1 0-1 0 0,1 0 1 0 0,-1 1 0 0 0,1-1 0 0 0,-1 0-1 0 0,0 1 1 0 0,0-1 0 0 0,0 1 0 0 0,0-1 0 0 0,-1-1-1 0 0,-8 60 1778 0 0,10 189-1265 0 0,0-242-540 0 0,0 1 0 0 0,-1 0 1 0 0,1 0-1 0 0,-1 0 1 0 0,0-1-1 0 0,-1 1 1 0 0,1 0-1 0 0,-1-1 1 0 0,0 1-1 0 0,0-1 1 0 0,0 0-1 0 0,-1 1 1 0 0,0-1-1 0 0,1 0 1 0 0,-1 0-1 0 0,-6 5 1 0 0,7-8-1 0 0,0 1 0 0 0,1-1 0 0 0,-1 1 0 0 0,0-1 0 0 0,0 0 0 0 0,0 0 0 0 0,0 0 0 0 0,0 0 0 0 0,0 0 0 0 0,0 0 0 0 0,-1 0 0 0 0,1-1 0 0 0,0 1 0 0 0,-4-1 0 0 0,-10-5-2425 0 0,16 4 1806 0 0,-1 0 1 0 0,0 0-1 0 0,1 0 0 0 0,-1 0 0 0 0,0 0 1 0 0,1 0-1 0 0,0 0 0 0 0,-1 0 1 0 0,1 0-1 0 0,-1 0 0 0 0,1 0 1 0 0,0 0-1 0 0,0 0 0 0 0,0-1 0 0 0,0 1 1 0 0,0-2-1 0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7.194"/>
    </inkml:context>
    <inkml:brush xml:id="br0">
      <inkml:brushProperty name="width" value="0.05" units="cm"/>
      <inkml:brushProperty name="height" value="0.05" units="cm"/>
      <inkml:brushProperty name="color" value="#FF0000"/>
    </inkml:brush>
  </inkml:definitions>
  <inkml:trace contextRef="#ctx0" brushRef="#br0">0 0 3816 0 0,'0'0'12089'0'0,"9"36"-11280"0"0,-7-29-761 0 0,0 0 1 0 0,-1 0 0 0 0,1 1-1 0 0,-1-1 1 0 0,-1 15 0 0 0,0 4-2800 0 0,0-16-493 0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7.822"/>
    </inkml:context>
    <inkml:brush xml:id="br0">
      <inkml:brushProperty name="width" value="0.05" units="cm"/>
      <inkml:brushProperty name="height" value="0.05" units="cm"/>
      <inkml:brushProperty name="color" value="#FF0000"/>
    </inkml:brush>
  </inkml:definitions>
  <inkml:trace contextRef="#ctx0" brushRef="#br0">21 32 9881 0 0,'0'0'5862'0'0,"-1"5"-6048"0"0,-1 6 320 0 0,0 0 0 0 0,1 0 0 0 0,0 1 0 0 0,1-1 1 0 0,0 0-1 0 0,1 0 0 0 0,4 21 0 0 0,-5-32-160 0 0,0 1-1 0 0,0-1 1 0 0,0 0 0 0 0,1 1-1 0 0,-1-1 1 0 0,0 0-1 0 0,0 0 1 0 0,0 1-1 0 0,0-1 1 0 0,1 0 0 0 0,-1 0-1 0 0,0 0 1 0 0,0 1-1 0 0,0-1 1 0 0,1 0 0 0 0,-1 0-1 0 0,0 0 1 0 0,0 0-1 0 0,1 1 1 0 0,-1-1-1 0 0,0 0 1 0 0,1 0 0 0 0,-1 0-1 0 0,0 0 1 0 0,0 0-1 0 0,1 0 1 0 0,-1 0-1 0 0,0 0 1 0 0,1 0 0 0 0,-1 0-1 0 0,0 0 1 0 0,0 0-1 0 0,1 0 1 0 0,-1 0 0 0 0,0 0-1 0 0,1 0 1 0 0,-1 0-1 0 0,0 0 1 0 0,0 0-1 0 0,1-1 1 0 0,-1 1 0 0 0,0 0-1 0 0,1 0 1 0 0,-1 0-1 0 0,11-16-625 0 0,3-23 249 0 0,-13 33 285 0 0,1-1-1 0 0,-1 0 1 0 0,-1 1 0 0 0,1-1-1 0 0,-1 0 1 0 0,0 1 0 0 0,-1-1-1 0 0,1 0 1 0 0,-4-12 0 0 0,4 19 205 0 0,0-1 0 0 0,0 0 0 0 0,0 0 0 0 0,0 0 0 0 0,0 1 0 0 0,-1-1 0 0 0,1 0 1 0 0,0 0-1 0 0,0 0 0 0 0,-1 1 0 0 0,1-1 0 0 0,0 0 0 0 0,-1 1 0 0 0,1-1 0 0 0,-1 0 1 0 0,1 1-1 0 0,-1-1 0 0 0,1 0 0 0 0,-1 1 0 0 0,0-1 0 0 0,0 0 0 0 0,-11 11-4 0 0,0 3-1318 0 0,-11 8-5873 0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49.614"/>
    </inkml:context>
    <inkml:brush xml:id="br0">
      <inkml:brushProperty name="width" value="0.05" units="cm"/>
      <inkml:brushProperty name="height" value="0.05" units="cm"/>
      <inkml:brushProperty name="color" value="#FF0000"/>
    </inkml:brush>
  </inkml:definitions>
  <inkml:trace contextRef="#ctx0" brushRef="#br0">46 383 720 0 0,'0'0'11274'0'0,"0"6"-8392"0"0,0 23-2290 0 0,9 104 1897 0 0,-9-139-1318 0 0,1-16-1214 0 0,-1 0 1 0 0,-5-42-1 0 0,-38-219-185 0 0,41 262 161 0 0,-1 9 28 0 0,2 0 1 0 0,0-1-1 0 0,0 1 0 0 0,1 0 1 0 0,1 0-1 0 0,2-17 0 0 0,-2 27 8 0 0,0 0-1 0 0,0 0 0 0 0,0 0 0 0 0,0 0 0 0 0,1 0 0 0 0,-1 1 1 0 0,1-1-1 0 0,-1 0 0 0 0,1 1 0 0 0,-1 0 0 0 0,1-1 1 0 0,0 1-1 0 0,0 0 0 0 0,0 0 0 0 0,0 0 0 0 0,0 0 0 0 0,0 0 1 0 0,0 0-1 0 0,0 0 0 0 0,0 1 0 0 0,0-1 0 0 0,0 1 1 0 0,1 0-1 0 0,-1-1 0 0 0,0 1 0 0 0,0 0 0 0 0,0 0 0 0 0,1 1 1 0 0,-1-1-1 0 0,0 0 0 0 0,0 1 0 0 0,4 1 0 0 0,4 0 15 0 0,0 0 0 0 0,0 1 0 0 0,-1 1 0 0 0,1-1 0 0 0,14 10 0 0 0,-17-9-60 0 0,0 1 0 0 0,0 1 0 0 0,-1-1 1 0 0,0 1-1 0 0,0 1 0 0 0,0-1 0 0 0,-1 1 1 0 0,0 0-1 0 0,0 0 0 0 0,-1 0 0 0 0,0 0 0 0 0,0 1 1 0 0,0 0-1 0 0,-1 0 0 0 0,-1 0 0 0 0,1 0 1 0 0,-1 1-1 0 0,1 11 0 0 0,-2-12 118 0 0,0-1 1 0 0,0 1-1 0 0,-1 0 0 0 0,0-1 0 0 0,-1 1 1 0 0,0-1-1 0 0,0 1 0 0 0,-1-1 0 0 0,1 1 1 0 0,-2-1-1 0 0,1 0 0 0 0,-1 0 0 0 0,0 0 1 0 0,0 0-1 0 0,-1 0 0 0 0,0-1 1 0 0,0 1-1 0 0,-1-1 0 0 0,0 0 0 0 0,-10 10 1 0 0,10-12-19 0 0,0 0 1 0 0,0 0 0 0 0,0 0-1 0 0,0-1 1 0 0,0 0 0 0 0,-1 0-1 0 0,1 0 1 0 0,-1-1 0 0 0,0 0-1 0 0,0 0 1 0 0,-8 2 0 0 0,-25-2-4264 0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0.365"/>
    </inkml:context>
    <inkml:brush xml:id="br0">
      <inkml:brushProperty name="width" value="0.05" units="cm"/>
      <inkml:brushProperty name="height" value="0.05" units="cm"/>
      <inkml:brushProperty name="color" value="#FF0000"/>
    </inkml:brush>
  </inkml:definitions>
  <inkml:trace contextRef="#ctx0" brushRef="#br0">1 36 2428 0 0,'0'0'11909'0'0,"8"46"-9785"0"0,-3 24-76 0 0,-5-105-1035 0 0,-9-75-1063 0 0,9 110-23 0 0,1-1 10 0 0,0 0-1 0 0,-1 1 1 0 0,1-1 0 0 0,0 1-1 0 0,0-1 1 0 0,0 1-1 0 0,0-1 1 0 0,0 1 0 0 0,0-1-1 0 0,0 1 1 0 0,0 0-1 0 0,0 0 1 0 0,0 0 0 0 0,0-1-1 0 0,0 1 1 0 0,0 0 0 0 0,0 0-1 0 0,0 0 1 0 0,0 0-1 0 0,0 1 1 0 0,0-1 0 0 0,1 0-1 0 0,27 2 39 0 0,-19-1-69 0 0,-1-1-44 0 0,0 1 1 0 0,1 1-1 0 0,-1 0 0 0 0,16 5 0 0 0,-25-7 80 0 0,1 0 1 0 0,-1 1-1 0 0,0-1 0 0 0,0 0 1 0 0,0 0-1 0 0,0 0 1 0 0,0 1-1 0 0,0-1 0 0 0,0 0 1 0 0,0 0-1 0 0,0 0 0 0 0,0 0 1 0 0,0 1-1 0 0,0-1 0 0 0,0 0 1 0 0,0 0-1 0 0,0 0 1 0 0,0 1-1 0 0,0-1 0 0 0,0 0 1 0 0,0 0-1 0 0,0 0 0 0 0,0 0 1 0 0,0 1-1 0 0,0-1 1 0 0,0 0-1 0 0,-1 0 0 0 0,1 0 1 0 0,0 0-1 0 0,0 0 0 0 0,0 1 1 0 0,0-1-1 0 0,0 0 0 0 0,0 0 1 0 0,-1 0-1 0 0,1 0 1 0 0,0 0-1 0 0,0 0 0 0 0,0 1 1 0 0,0-1-1 0 0,-1 0 0 0 0,1 0 1 0 0,0 0-1 0 0,0 0 1 0 0,0 0-1 0 0,0 0 0 0 0,-1 0 1 0 0,1 0-1 0 0,0 0 0 0 0,0 0 1 0 0,0 0-1 0 0,-1 0 1 0 0,1 0-1 0 0,0 0 0 0 0,0 0 1 0 0,0 0-1 0 0,0 0 0 0 0,-1 0 1 0 0,1 0-1 0 0,0 0 0 0 0,0-1 1 0 0,0 1-1 0 0,0 0 1 0 0,-1 0-1 0 0,-14 3-7010 0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4.228"/>
    </inkml:context>
    <inkml:brush xml:id="br0">
      <inkml:brushProperty name="width" value="0.05" units="cm"/>
      <inkml:brushProperty name="height" value="0.05" units="cm"/>
      <inkml:brushProperty name="color" value="#FF0000"/>
    </inkml:brush>
  </inkml:definitions>
  <inkml:trace contextRef="#ctx0" brushRef="#br0">28 1 3344 0 0,'0'0'5015'0'0,"5"4"-3840"0"0,3 4-870 0 0,-1 0 1 0 0,0 1 0 0 0,0 0 0 0 0,-1 0 0 0 0,0 1 0 0 0,-1-1 0 0 0,0 1 0 0 0,-1 0 0 0 0,0 1 0 0 0,0-1 0 0 0,-1 1 0 0 0,0 0 0 0 0,-1 0 0 0 0,0 0 0 0 0,-1 0 0 0 0,0 20 0 0 0,-1-19-269 0 0,-1-1 0 0 0,0 1 0 0 0,0 0 0 0 0,-1-1 0 0 0,-1 1 0 0 0,0-1 1 0 0,-1 0-1 0 0,0 0 0 0 0,0 0 0 0 0,-1 0 0 0 0,-1-1 0 0 0,0 0 0 0 0,0 0 1 0 0,-1-1-1 0 0,0 1 0 0 0,-12 11 0 0 0,-1 2 551 0 0,11-10-2389 0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5.468"/>
    </inkml:context>
    <inkml:brush xml:id="br0">
      <inkml:brushProperty name="width" value="0.05" units="cm"/>
      <inkml:brushProperty name="height" value="0.05" units="cm"/>
      <inkml:brushProperty name="color" value="#FF0000"/>
    </inkml:brush>
  </inkml:definitions>
  <inkml:trace contextRef="#ctx0" brushRef="#br0">65 1 1512 0 0,'0'0'9305'0'0,"-5"12"-6187"0"0,-15 46-1863 0 0,9-21-533 0 0,2 0-1 0 0,2 0 1 0 0,1 1 0 0 0,2 0-1 0 0,2 0 1 0 0,1 0 0 0 0,5 44-1 0 0,-2-75-750 0 0,-1-1 1 0 0,1 1-1 0 0,0-1 0 0 0,0 0 0 0 0,0 1 1 0 0,1-1-1 0 0,0-1 0 0 0,1 1 0 0 0,-1 0 1 0 0,1-1-1 0 0,0 1 0 0 0,0-1 0 0 0,1 0 1 0 0,-1-1-1 0 0,1 1 0 0 0,0-1 0 0 0,1 0 1 0 0,-1 0-1 0 0,1 0 0 0 0,-1-1 0 0 0,1 0 1 0 0,0 0-1 0 0,0 0 0 0 0,1-1 0 0 0,-1 0 1 0 0,0 0-1 0 0,1-1 0 0 0,11 2 0 0 0,-12-3-685 0 0,0 0-1 0 0,0-1 0 0 0,0 1 1 0 0,0-1-1 0 0,-1 0 0 0 0,1 0 1 0 0,0-1-1 0 0,-1 0 1 0 0,1 0-1 0 0,-1 0 0 0 0,0-1 1 0 0,1 0-1 0 0,6-5 0 0 0,-3-1-4813 0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8.946"/>
    </inkml:context>
    <inkml:brush xml:id="br0">
      <inkml:brushProperty name="width" value="0.05" units="cm"/>
      <inkml:brushProperty name="height" value="0.05" units="cm"/>
      <inkml:brushProperty name="color" value="#FF0000"/>
    </inkml:brush>
  </inkml:definitions>
  <inkml:trace contextRef="#ctx0" brushRef="#br0">0 1 5108 0 0,'0'0'10865'0'0,"64"20"-10076"0"0,-51-17-863 0 0,0-1 0 0 0,0 1 0 0 0,19 0 0 0 0,-27-3-193 0 0,-1 0 0 0 0,1 0 1 0 0,-1 0-1 0 0,1 0 0 0 0,0-1 0 0 0,-1 1 0 0 0,1-1 0 0 0,-1-1 1 0 0,0 1-1 0 0,1 0 0 0 0,-1-1 0 0 0,0 0 0 0 0,5-3 0 0 0,-15-3-3997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6.554"/>
    </inkml:context>
    <inkml:brush xml:id="br0">
      <inkml:brushProperty name="width" value="0.1" units="cm"/>
      <inkml:brushProperty name="height" value="0.1" units="cm"/>
      <inkml:brushProperty name="color" value="#FF0000"/>
    </inkml:brush>
  </inkml:definitions>
  <inkml:trace contextRef="#ctx0" brushRef="#br0">21 70 7433 0 0,'0'0'4580'0'0,"5"-2"-3897"0"0,2 0-374 0 0,24-11 3403 0 0,-30 12-3674 0 0,0 1 1 0 0,0-1 0 0 0,0 0-1 0 0,-1 1 1 0 0,1-1-1 0 0,0 0 1 0 0,-1 0-1 0 0,1 1 1 0 0,-1-1-1 0 0,1 0 1 0 0,-1 0-1 0 0,1 0 1 0 0,-1 0 0 0 0,1 0-1 0 0,-1 0 1 0 0,0 0-1 0 0,0 0 1 0 0,1 0-1 0 0,-1 0 1 0 0,0 0-1 0 0,0 0 1 0 0,0 0 0 0 0,0 0-1 0 0,0 0 1 0 0,0 0-1 0 0,-1 0 1 0 0,1 0-1 0 0,0 0 1 0 0,0 0-1 0 0,-1 0 1 0 0,1 0 0 0 0,0 1-1 0 0,-2-3 1 0 0,2 2-31 0 0,0 0 0 0 0,0 0 1 0 0,-1 0-1 0 0,1 0 1 0 0,0 0-1 0 0,-1 0 1 0 0,1 0-1 0 0,-1 0 0 0 0,1 1 1 0 0,-1-1-1 0 0,0 0 1 0 0,1 0-1 0 0,-1 0 1 0 0,0 0-1 0 0,1 1 0 0 0,-1-1 1 0 0,0 0-1 0 0,0 1 1 0 0,0-1-1 0 0,0 1 1 0 0,0-1-1 0 0,0 1 0 0 0,0-1 1 0 0,0 1-1 0 0,0 0 1 0 0,0-1-1 0 0,0 1 0 0 0,-2 0 1 0 0,2 0 41 0 0,0 1 0 0 0,-1 0 0 0 0,1 0 0 0 0,0 0 0 0 0,0 0 0 0 0,-1 0 0 0 0,1 1 0 0 0,0-1 0 0 0,0 0 0 0 0,0 0 0 0 0,0 1 0 0 0,1-1 0 0 0,-1 1 0 0 0,0-1 0 0 0,1 0 0 0 0,-2 3 0 0 0,-18 71 858 0 0,19-71-1036 0 0,-8 70-55 0 0,9-70 103 0 0,0 0 1 0 0,0-1 0 0 0,0 1-1 0 0,0 0 1 0 0,1 0 0 0 0,-1-1-1 0 0,1 1 1 0 0,0 0 0 0 0,0-1 0 0 0,1 1-1 0 0,-1-1 1 0 0,1 1 0 0 0,-1-1-1 0 0,1 1 1 0 0,0-1 0 0 0,4 5-1 0 0,-5-8-83 0 0,0 1 1 0 0,0-1-1 0 0,0 1 0 0 0,0-1 0 0 0,0 0 0 0 0,1 1 0 0 0,-1-1 0 0 0,0 0 0 0 0,0 0 0 0 0,0 0 0 0 0,0 0 0 0 0,0 0 1 0 0,0 0-1 0 0,0 0 0 0 0,1 0 0 0 0,-1 0 0 0 0,0 0 0 0 0,0-1 0 0 0,0 1 0 0 0,0-1 0 0 0,0 1 0 0 0,0 0 0 0 0,1-2 1 0 0,22-13-7248 0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5:59.636"/>
    </inkml:context>
    <inkml:brush xml:id="br0">
      <inkml:brushProperty name="width" value="0.05" units="cm"/>
      <inkml:brushProperty name="height" value="0.05" units="cm"/>
      <inkml:brushProperty name="color" value="#FF0000"/>
    </inkml:brush>
  </inkml:definitions>
  <inkml:trace contextRef="#ctx0" brushRef="#br0">1 0 3588 0 0,'0'0'8289'0'0,"0"54"-5275"0"0,13 94-951 0 0,-11-141-2717 0 0,0 0-3439 0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02.866"/>
    </inkml:context>
    <inkml:brush xml:id="br0">
      <inkml:brushProperty name="width" value="0.05" units="cm"/>
      <inkml:brushProperty name="height" value="0.05" units="cm"/>
      <inkml:brushProperty name="color" value="#FF0000"/>
    </inkml:brush>
  </inkml:definitions>
  <inkml:trace contextRef="#ctx0" brushRef="#br0">13 29 408 0 0,'-12'-2'15317'0'0,"75"-20"-16213"0"0,-58 20 870 0 0,0 1-1 0 0,0 1 1 0 0,-1-1-1 0 0,1 1 1 0 0,0 0-1 0 0,0 0 1 0 0,0 0 0 0 0,0 0-1 0 0,0 1 1 0 0,-1 0-1 0 0,1 0 1 0 0,5 2-1 0 0,-8-2 34 0 0,0 1-1 0 0,0-1 1 0 0,-1 1-1 0 0,1 0 0 0 0,0-1 1 0 0,-1 1-1 0 0,1 0 1 0 0,-1 0-1 0 0,0 0 1 0 0,0 0-1 0 0,0 0 0 0 0,0 0 1 0 0,0 0-1 0 0,0 1 1 0 0,0-1-1 0 0,-1 0 1 0 0,1 0-1 0 0,-1 1 0 0 0,0-1 1 0 0,1 0-1 0 0,-1 1 1 0 0,0-1-1 0 0,-1 0 1 0 0,1 1-1 0 0,0-1 0 0 0,-1 0 1 0 0,0 4-1 0 0,0 3 185 0 0,-1 0 0 0 0,0 0 0 0 0,-1 0 0 0 0,0 0 0 0 0,-6 13 0 0 0,-2-4-171 0 0,-1 0-1 0 0,-1-1 0 0 0,0-1 1 0 0,-1 0-1 0 0,-24 21 0 0 0,35-31-2434 0 0,12-6 1850 0 0,13-5 571 0 0,-6-5 77 0 0,-14 7 7 0 0,1 1 0 0 0,0 0 0 0 0,0 0 0 0 0,0 0 0 0 0,0 0 0 0 0,0 0 0 0 0,0 1 0 0 0,0-1 0 0 0,0 1 0 0 0,1 0 0 0 0,-1 0 0 0 0,1 0 0 0 0,-1 0 0 0 0,1 0 0 0 0,-1 1 0 0 0,1 0 0 0 0,-1 0 0 0 0,1 0 0 0 0,-1 0 0 0 0,1 0 0 0 0,-1 1 1 0 0,1 0-1 0 0,-1-1 0 0 0,1 1 0 0 0,-1 0 0 0 0,1 1 0 0 0,-1-1 0 0 0,0 1 0 0 0,3 1 0 0 0,92 50-1258 0 0,-114-58-5813 0 0,11 1 4061 0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03.675"/>
    </inkml:context>
    <inkml:brush xml:id="br0">
      <inkml:brushProperty name="width" value="0.05" units="cm"/>
      <inkml:brushProperty name="height" value="0.05" units="cm"/>
      <inkml:brushProperty name="color" value="#FF0000"/>
    </inkml:brush>
  </inkml:definitions>
  <inkml:trace contextRef="#ctx0" brushRef="#br0">73 31 4172 0 0,'0'0'6346'0'0,"-4"0"-5692"0"0,1 0-532 0 0,1 0 0 0 0,-1 1 0 0 0,0-1 0 0 0,1 1 0 0 0,-1-1 0 0 0,1 1 0 0 0,-1 0-1 0 0,0 0 1 0 0,1 0 0 0 0,0 0 0 0 0,-1 1 0 0 0,1-1 0 0 0,0 1 0 0 0,-1-1 0 0 0,1 1 0 0 0,0 0-1 0 0,0 0 1 0 0,1-1 0 0 0,-1 2 0 0 0,0-1 0 0 0,0 0 0 0 0,1 0 0 0 0,0 0 0 0 0,-1 1 0 0 0,0 2-1 0 0,0 0 75 0 0,0 1 0 0 0,0-1 0 0 0,1 1 0 0 0,-1-1 0 0 0,1 1 0 0 0,1 0 0 0 0,-1-1 0 0 0,1 1 0 0 0,0 0 0 0 0,0 0 0 0 0,2 10 0 0 0,-1-12-140 0 0,-1 0-1 0 0,1-1 0 0 0,0 1 0 0 0,0-1 0 0 0,1 1 0 0 0,-1-1 0 0 0,1 1 0 0 0,0-1 0 0 0,-1 0 0 0 0,2 1 0 0 0,-1-1 0 0 0,0 0 0 0 0,0-1 0 0 0,1 1 0 0 0,0 0 0 0 0,0-1 0 0 0,4 4 0 0 0,-4-5-92 0 0,0 1 1 0 0,0-1-1 0 0,0-1 1 0 0,0 1-1 0 0,1 0 0 0 0,-1-1 1 0 0,0 0-1 0 0,0 1 1 0 0,0-1-1 0 0,1 0 0 0 0,-1-1 1 0 0,0 1-1 0 0,0-1 1 0 0,0 1-1 0 0,0-1 0 0 0,0 0 1 0 0,1 0-1 0 0,-2 0 1 0 0,1-1-1 0 0,0 1 0 0 0,0-1 1 0 0,0 1-1 0 0,-1-1 0 0 0,5-4 1 0 0,-3 4-7 0 0,0-1 0 0 0,0 0 1 0 0,0 0-1 0 0,0 0 0 0 0,-1-1 1 0 0,0 1-1 0 0,1-1 0 0 0,-1 0 1 0 0,-1 0-1 0 0,1 0 0 0 0,0 0 1 0 0,-1-1-1 0 0,0 1 0 0 0,0 0 1 0 0,0-1-1 0 0,-1 0 0 0 0,0 1 1 0 0,1-1-1 0 0,-2 0 0 0 0,1 0 0 0 0,0 0 1 0 0,-1 0-1 0 0,0 1 0 0 0,0-1 1 0 0,-1 0-1 0 0,1 0 0 0 0,-1 0 1 0 0,0 0-1 0 0,0 1 0 0 0,-1-1 1 0 0,1 0-1 0 0,-1 1 0 0 0,0-1 1 0 0,-1 1-1 0 0,1 0 0 0 0,-1 0 1 0 0,1 0-1 0 0,-1 0 0 0 0,0 0 0 0 0,-1 0 1 0 0,1 1-1 0 0,-1-1 0 0 0,-4-2 1 0 0,7 4 17 0 0,-1 2 1 0 0,1-1-1 0 0,0 0 1 0 0,-1 0-1 0 0,1 0 1 0 0,-1 1-1 0 0,1-1 1 0 0,-1 0-1 0 0,1 1 1 0 0,-1-1-1 0 0,1 1 1 0 0,-1 0-1 0 0,1 0 1 0 0,-1 0-1 0 0,0-1 1 0 0,1 1-1 0 0,-1 1 1 0 0,1-1-1 0 0,-1 0 1 0 0,0 0-1 0 0,1 0 1 0 0,-1 1-1 0 0,1-1 1 0 0,-1 1-1 0 0,1 0 1 0 0,-1-1-1 0 0,1 1 1 0 0,-1 0-1 0 0,1 0 1 0 0,0 0-1 0 0,0 0 1 0 0,-1 0-1 0 0,1 0 1 0 0,-1 1-1 0 0,-13 23-2022 0 0,9 3-3476 0 0,6-22 2804 0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1.439"/>
    </inkml:context>
    <inkml:brush xml:id="br0">
      <inkml:brushProperty name="width" value="0.05" units="cm"/>
      <inkml:brushProperty name="height" value="0.05" units="cm"/>
      <inkml:brushProperty name="color" value="#FF0000"/>
    </inkml:brush>
  </inkml:definitions>
  <inkml:trace contextRef="#ctx0" brushRef="#br0">9 43 3624 0 0,'0'0'5824'0'0,"0"-5"-4962"0"0,-4-33 3201 0 0,7 63-4614 0 0,0 5 1820 0 0,-2 1 1 0 0,-1-1-1 0 0,-6 45 1 0 0,2-24-4455 0 0,2-1-7689 0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2.070"/>
    </inkml:context>
    <inkml:brush xml:id="br0">
      <inkml:brushProperty name="width" value="0.05" units="cm"/>
      <inkml:brushProperty name="height" value="0.05" units="cm"/>
      <inkml:brushProperty name="color" value="#FF0000"/>
    </inkml:brush>
  </inkml:definitions>
  <inkml:trace contextRef="#ctx0" brushRef="#br0">48 20 9389 0 0,'0'0'5794'0'0,"-5"1"-5479"0"0,3-1-263 0 0,1 0-1 0 0,-1 1 1 0 0,1-1 0 0 0,-1 1-1 0 0,1-1 1 0 0,-1 1-1 0 0,1 0 1 0 0,-1 0 0 0 0,1-1-1 0 0,0 1 1 0 0,-1 0-1 0 0,1 0 1 0 0,0 0 0 0 0,0 0-1 0 0,0 1 1 0 0,0-1-1 0 0,0 0 1 0 0,0 0 0 0 0,0 1-1 0 0,0-1 1 0 0,-1 3-1 0 0,1 1 53 0 0,0 1-1 0 0,0-1 1 0 0,0 1-1 0 0,0-1 0 0 0,1 1 1 0 0,0 7-1 0 0,0-11-169 0 0,0 0-1 0 0,0 0 1 0 0,0 0 0 0 0,0 0 0 0 0,1 0-1 0 0,-1 0 1 0 0,1 0 0 0 0,-1-1 0 0 0,1 1-1 0 0,0 0 1 0 0,-1 0 0 0 0,1 0-1 0 0,0-1 1 0 0,0 1 0 0 0,0 0 0 0 0,1-1-1 0 0,-1 1 1 0 0,0-1 0 0 0,0 1 0 0 0,1-1-1 0 0,-1 0 1 0 0,1 1 0 0 0,-1-1 0 0 0,1 0-1 0 0,0 0 1 0 0,0 0 0 0 0,-1 0-1 0 0,1-1 1 0 0,0 1 0 0 0,0 0 0 0 0,0-1-1 0 0,0 1 1 0 0,0-1 0 0 0,-1 0 0 0 0,1 0-1 0 0,0 1 1 0 0,0-1 0 0 0,0 0-1 0 0,0-1 1 0 0,0 1 0 0 0,0 0 0 0 0,0 0-1 0 0,0-1 1 0 0,0 0 0 0 0,0 1 0 0 0,0-1-1 0 0,-1 0 1 0 0,1 0 0 0 0,0 0 0 0 0,-1 0-1 0 0,1 0 1 0 0,0 0 0 0 0,-1 0-1 0 0,1 0 1 0 0,0-2 0 0 0,0 1 7 0 0,0 1 1 0 0,-1-1-1 0 0,1 0 1 0 0,-1 0-1 0 0,1 1 1 0 0,-1-1-1 0 0,0 0 1 0 0,0 0-1 0 0,0 0 1 0 0,0 0-1 0 0,0-1 1 0 0,0 1-1 0 0,-1 0 1 0 0,1 0-1 0 0,-1 0 1 0 0,1-1-1 0 0,-1 1 1 0 0,0 0-1 0 0,0-1 1 0 0,0 1-1 0 0,0 0 1 0 0,0 0-1 0 0,-1-1 1 0 0,1 1-1 0 0,-1-3 1 0 0,-2-1 209 0 0,0 1 1 0 0,1-1 0 0 0,-2 1-1 0 0,1 0 1 0 0,-1 0 0 0 0,0 0 0 0 0,0 0-1 0 0,-7-6 1 0 0,9 9-153 0 0,0 1 1 0 0,0 0 0 0 0,0-1-1 0 0,0 1 1 0 0,0 0-1 0 0,0 0 1 0 0,0 1-1 0 0,0-1 1 0 0,-1 0-1 0 0,1 1 1 0 0,0-1 0 0 0,0 1-1 0 0,-1 0 1 0 0,1 0-1 0 0,0 0 1 0 0,-3 0-1 0 0,-14 7-2326 0 0,19-7 2010 0 0,-1 1 0 0 0,0-1 0 0 0,1 1 0 0 0,-1 0 0 0 0,1 0 0 0 0,-1-1 0 0 0,1 1 0 0 0,-1 0 0 0 0,1 0 0 0 0,-1-1 0 0 0,1 1 0 0 0,0 0 0 0 0,-1 0 0 0 0,1 0 0 0 0,0 0 0 0 0,0 0 0 0 0,0 0 0 0 0,0 0-1 0 0,0 1 1 0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2.746"/>
    </inkml:context>
    <inkml:brush xml:id="br0">
      <inkml:brushProperty name="width" value="0.05" units="cm"/>
      <inkml:brushProperty name="height" value="0.05" units="cm"/>
      <inkml:brushProperty name="color" value="#FF0000"/>
    </inkml:brush>
  </inkml:definitions>
  <inkml:trace contextRef="#ctx0" brushRef="#br0">61 0 3148 0 0,'0'0'7129'0'0,"-27"23"-2715"0"0,23-17-4187 0 0,0 0 0 0 0,0 0 0 0 0,0 1 0 0 0,1-1 0 0 0,0 1 0 0 0,1 0-1 0 0,-1 0 1 0 0,1 0 0 0 0,1 1 0 0 0,-1-1 0 0 0,1 0 0 0 0,1 1 0 0 0,-1 10 0 0 0,1-17-251 0 0,0-1 0 0 0,0 1-1 0 0,0-1 1 0 0,0 0 0 0 0,0 1 0 0 0,0-1 0 0 0,0 1 0 0 0,1-1 0 0 0,-1 0 0 0 0,0 1 0 0 0,0-1 0 0 0,0 1 0 0 0,0-1 0 0 0,1 0 0 0 0,-1 1 0 0 0,0-1 0 0 0,0 0 0 0 0,1 1 0 0 0,-1-1 0 0 0,0 0 0 0 0,1 1 0 0 0,-1-1 0 0 0,0 0-1 0 0,1 0 1 0 0,-1 0 0 0 0,0 1 0 0 0,1-1 0 0 0,-1 0 0 0 0,0 0 0 0 0,1 0 0 0 0,-1 0 0 0 0,1 1 0 0 0,-1-1 0 0 0,1 0 0 0 0,19-3-1302 0 0,16-14-194 0 0,-32 14 1296 0 0,0 0 0 0 0,-1 0 0 0 0,1 0 1 0 0,-1-1-1 0 0,0 1 0 0 0,0-1 0 0 0,0 0 0 0 0,3-7 0 0 0,-5 10 257 0 0,0 0 0 0 0,-1 0 0 0 0,1 0 0 0 0,-1-1 0 0 0,0 1 0 0 0,1 0-1 0 0,-1 0 1 0 0,0 0 0 0 0,0-1 0 0 0,0 1 0 0 0,0 0 0 0 0,0-1-1 0 0,0 1 1 0 0,0 0 0 0 0,0 0 0 0 0,0-1 0 0 0,-1 1 0 0 0,1 0 0 0 0,0 0-1 0 0,-1 0 1 0 0,1-1 0 0 0,-1 1 0 0 0,0 0 0 0 0,1 0 0 0 0,-1 0-1 0 0,0 0 1 0 0,1 0 0 0 0,-1 0 0 0 0,0 0 0 0 0,0 0 0 0 0,0 0 0 0 0,0 1-1 0 0,0-1 1 0 0,0 0 0 0 0,-2 0 0 0 0,3 0 9 0 0,-1 1 1 0 0,0-1-1 0 0,1 1 0 0 0,-1-1 1 0 0,0 1-1 0 0,0-1 1 0 0,1 1-1 0 0,-1-1 0 0 0,0 1 1 0 0,0 0-1 0 0,0 0 1 0 0,0-1-1 0 0,0 1 0 0 0,1 0 1 0 0,-1 0-1 0 0,0 0 0 0 0,0 0 1 0 0,0 0-1 0 0,0 0 1 0 0,0 0-1 0 0,0 0 0 0 0,0 1 1 0 0,1-1-1 0 0,-1 0 1 0 0,0 0-1 0 0,0 1 0 0 0,-1-1 1 0 0,1 2-2 0 0,0-1 1 0 0,0 0 0 0 0,1 0-1 0 0,-1 1 1 0 0,0-1 0 0 0,0 0-1 0 0,1 1 1 0 0,-1-1 0 0 0,0 0-1 0 0,1 1 1 0 0,0-1 0 0 0,-1 1-1 0 0,1-1 1 0 0,-1 4-1 0 0,1 10 149 0 0,-1 0 0 0 0,5 28-1 0 0,-3-21 190 0 0,0-7-349 0 0,1 0 1 0 0,0 0 0 0 0,6 21-1 0 0,-4-21-184 0 0,-1 0-1 0 0,0 0 0 0 0,0 22 0 0 0,-3-36 184 0 0,0 0 0 0 0,0 1-1 0 0,0-1 1 0 0,-1 0 0 0 0,1 1-1 0 0,0-1 1 0 0,-1 0 0 0 0,1 1 0 0 0,-1-1-1 0 0,0 0 1 0 0,1 0 0 0 0,-1 0-1 0 0,0 1 1 0 0,1-1 0 0 0,-1 0 0 0 0,0 0-1 0 0,0 0 1 0 0,0 0 0 0 0,0-1-1 0 0,0 1 1 0 0,0 0 0 0 0,-1 0 0 0 0,1-1-1 0 0,0 1 1 0 0,0 0 0 0 0,0-1 0 0 0,-1 1-1 0 0,0-1 1 0 0,-39 6-478 0 0,41-6 131 0 0,-5-4-2713 0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19.551"/>
    </inkml:context>
    <inkml:brush xml:id="br0">
      <inkml:brushProperty name="width" value="0.05" units="cm"/>
      <inkml:brushProperty name="height" value="0.05" units="cm"/>
      <inkml:brushProperty name="color" value="#FF0000"/>
    </inkml:brush>
  </inkml:definitions>
  <inkml:trace contextRef="#ctx0" brushRef="#br0">57 31 340 0 0,'0'0'8640'0'0,"1"-4"-8102"0"0,-1-19 1600 0 0,-4 20 154 0 0,-6 17-1634 0 0,2 6 65 0 0,0 1-1 0 0,0 0 1 0 0,-5 34 0 0 0,11-46-718 0 0,0 1 0 0 0,1 0 0 0 0,0 0 0 0 0,0 0-1 0 0,1 0 1 0 0,1 0 0 0 0,0 0 0 0 0,0 0 0 0 0,1-1 0 0 0,3 12 0 0 0,-4-19-156 0 0,0 1 0 0 0,0 0-1 0 0,1-1 1 0 0,-1 0 0 0 0,1 1 0 0 0,-1-1 0 0 0,1 0 0 0 0,0 0-1 0 0,0 0 1 0 0,0 0 0 0 0,0 0 0 0 0,4 2 0 0 0,11 1-3299 0 0,1-13-3398 0 0,-13 4 3920 0 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0.223"/>
    </inkml:context>
    <inkml:brush xml:id="br0">
      <inkml:brushProperty name="width" value="0.05" units="cm"/>
      <inkml:brushProperty name="height" value="0.05" units="cm"/>
      <inkml:brushProperty name="color" value="#FF0000"/>
    </inkml:brush>
  </inkml:definitions>
  <inkml:trace contextRef="#ctx0" brushRef="#br0">112 1 3548 0 0,'0'0'7183'0'0,"-3"3"-6674"0"0,-10 14 792 0 0,1 0 1 0 0,0 1 0 0 0,-10 22-1 0 0,3-7-575 0 0,9-13-522 0 0,9-16-335 0 0,-1-1 0 0 0,1 0-1 0 0,-1 1 1 0 0,0-1-1 0 0,0 0 1 0 0,0 0-1 0 0,-1 0 1 0 0,-2 3-1 0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0.834"/>
    </inkml:context>
    <inkml:brush xml:id="br0">
      <inkml:brushProperty name="width" value="0.05" units="cm"/>
      <inkml:brushProperty name="height" value="0.05" units="cm"/>
      <inkml:brushProperty name="color" value="#FF0000"/>
    </inkml:brush>
  </inkml:definitions>
  <inkml:trace contextRef="#ctx0" brushRef="#br0">65 0 652 0 0,'0'0'7461'0'0,"4"5"-6617"0"0,7 12 39 0 0,-1-1-1 0 0,0 1 0 0 0,-2 1 0 0 0,1 0 0 0 0,9 33 1 0 0,-17-47-884 0 0,0 0 0 0 0,0 0 1 0 0,0 0-1 0 0,0 0 1 0 0,-1 0-1 0 0,0 0 0 0 0,1 1 1 0 0,-2-1-1 0 0,1 0 1 0 0,0 0-1 0 0,-2 5 1 0 0,1-7-9 0 0,0 0 0 0 0,-1-1 1 0 0,1 1-1 0 0,-1 0 0 0 0,1-1 1 0 0,-1 0-1 0 0,0 1 1 0 0,1-1-1 0 0,-1 0 0 0 0,0 0 1 0 0,0 0-1 0 0,0 0 0 0 0,0 0 1 0 0,0-1-1 0 0,0 1 1 0 0,0 0-1 0 0,0-1 0 0 0,0 0 1 0 0,0 1-1 0 0,0-1 0 0 0,-1 0 1 0 0,1 0-1 0 0,0 0 1 0 0,0 0-1 0 0,-3-1 0 0 0,-4 1-65 0 0,0-1-1 0 0,0 0 1 0 0,0 0-1 0 0,0-1 0 0 0,0 0 1 0 0,1 0-1 0 0,-16-7 1 0 0,23 8 17 0 0,49-2-8732 0 0,-40 3 5716 0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1.531"/>
    </inkml:context>
    <inkml:brush xml:id="br0">
      <inkml:brushProperty name="width" value="0.05" units="cm"/>
      <inkml:brushProperty name="height" value="0.05" units="cm"/>
      <inkml:brushProperty name="color" value="#FF0000"/>
    </inkml:brush>
  </inkml:definitions>
  <inkml:trace contextRef="#ctx0" brushRef="#br0">39 0 1488 0 0,'0'0'6991'0'0,"-2"19"-2866"0"0,-4 23-2118 0 0,-2-8-747 0 0,-4 56 1 0 0,7-45-950 0 0,0 33-338 0 0,5-77-27 0 0,0 0 0 0 0,0 0 0 0 0,1-1 0 0 0,-1 1 0 0 0,0-1 0 0 0,1 1 0 0 0,-1 0 0 0 0,1-1 0 0 0,-1 1 0 0 0,1-1 0 0 0,-1 1 0 0 0,1-1 0 0 0,-1 1 0 0 0,1-1 0 0 0,0 1 1 0 0,-1-1-1 0 0,1 0 0 0 0,-1 1 0 0 0,1-1 0 0 0,0 0 0 0 0,0 0 0 0 0,-1 1 0 0 0,1-1 0 0 0,0 0 0 0 0,-1 0 0 0 0,1 0 0 0 0,0 0 0 0 0,0 0 0 0 0,-1 0 0 0 0,1 0 0 0 0,0 0 0 0 0,0 0 1 0 0,-1 0-1 0 0,2-1 0 0 0,38-3-2309 0 0,-20 1-460 0 0,-15 3 2129 0 0,2 0-1094 0 0,-1 0-3005 0 0,-2 0 2070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3:57.042"/>
    </inkml:context>
    <inkml:brush xml:id="br0">
      <inkml:brushProperty name="width" value="0.1" units="cm"/>
      <inkml:brushProperty name="height" value="0.1" units="cm"/>
      <inkml:brushProperty name="color" value="#FF0000"/>
    </inkml:brush>
  </inkml:definitions>
  <inkml:trace contextRef="#ctx0" brushRef="#br0">14 170 4456 0 0,'0'0'11186'0'0,"1"11"-6649"0"0,-6-37-3739 0 0,-4-44-1528 0 0,9 62 670 0 0,0 2-6 0 0,0 0 1 0 0,0-1 0 0 0,0 1-1 0 0,1 0 1 0 0,0-1 0 0 0,3-9-1 0 0,-3 14 81 0 0,0 1 1 0 0,-1-1-1 0 0,1 1 0 0 0,0-1 0 0 0,0 1 0 0 0,0 0 0 0 0,1 0 1 0 0,-1 0-1 0 0,0 0 0 0 0,0-1 0 0 0,1 1 0 0 0,-1 1 1 0 0,0-1-1 0 0,1 0 0 0 0,-1 0 0 0 0,1 0 0 0 0,-1 1 0 0 0,1-1 1 0 0,-1 1-1 0 0,1-1 0 0 0,0 1 0 0 0,-1 0 0 0 0,1 0 1 0 0,0 0-1 0 0,-1 0 0 0 0,1 0 0 0 0,-1 0 0 0 0,1 0 0 0 0,0 0 1 0 0,2 1-1 0 0,39 4 131 0 0,77 5-1666 0 0,-118-10 922 0 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2.211"/>
    </inkml:context>
    <inkml:brush xml:id="br0">
      <inkml:brushProperty name="width" value="0.05" units="cm"/>
      <inkml:brushProperty name="height" value="0.05" units="cm"/>
      <inkml:brushProperty name="color" value="#FF0000"/>
    </inkml:brush>
  </inkml:definitions>
  <inkml:trace contextRef="#ctx0" brushRef="#br0">14 6 4728 0 0,'0'0'6796'0'0,"-13"-5"-3277"0"0,115 19-2085 0 0,-32-12-3498 0 0,-87-13-12349 0 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2.794"/>
    </inkml:context>
    <inkml:brush xml:id="br0">
      <inkml:brushProperty name="width" value="0.05" units="cm"/>
      <inkml:brushProperty name="height" value="0.05" units="cm"/>
      <inkml:brushProperty name="color" value="#FF0000"/>
    </inkml:brush>
  </inkml:definitions>
  <inkml:trace contextRef="#ctx0" brushRef="#br0">0 1 2096 0 0,'0'0'9952'0'0,"4"1"-9501"0"0,1 1-344 0 0,0 0-1 0 0,-1 0 0 0 0,1 1 1 0 0,0 0-1 0 0,-1 0 1 0 0,0 0-1 0 0,0 0 0 0 0,0 1 1 0 0,0-1-1 0 0,0 1 1 0 0,-1 0-1 0 0,1 0 0 0 0,-1 1 1 0 0,0-1-1 0 0,-1 1 1 0 0,1-1-1 0 0,-1 1 0 0 0,0 0 1 0 0,0 0-1 0 0,0 0 1 0 0,1 6-1 0 0,2 7 50 0 0,-1 1-1 0 0,0-1 1 0 0,-2 1 0 0 0,1 35 0 0 0,-3-42-125 0 0,-1-1 0 0 0,-1 1-1 0 0,0-1 1 0 0,0 1 0 0 0,-8 18 0 0 0,9-26-9 0 0,-1 1 0 0 0,0-1-1 0 0,0 1 1 0 0,0-1 0 0 0,0 1-1 0 0,-1-1 1 0 0,0 0 0 0 0,0 0-1 0 0,0 0 1 0 0,0-1-1 0 0,0 1 1 0 0,-1-1 0 0 0,0 0-1 0 0,0 0 1 0 0,-6 4 0 0 0,9-6-440 0 0,-9 2-874 0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7.095"/>
    </inkml:context>
    <inkml:brush xml:id="br0">
      <inkml:brushProperty name="width" value="0.05" units="cm"/>
      <inkml:brushProperty name="height" value="0.05" units="cm"/>
      <inkml:brushProperty name="color" value="#FF0000"/>
    </inkml:brush>
  </inkml:definitions>
  <inkml:trace contextRef="#ctx0" brushRef="#br0">1 8 6309 0 0,'0'0'10597'0'0,"9"-2"-9878"0"0,76-1-456 0 0,-4 1-3974 0 0,-79 2 3357 0 0,1 0-1838 0 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27.664"/>
    </inkml:context>
    <inkml:brush xml:id="br0">
      <inkml:brushProperty name="width" value="0.05" units="cm"/>
      <inkml:brushProperty name="height" value="0.05" units="cm"/>
      <inkml:brushProperty name="color" value="#FF0000"/>
    </inkml:brush>
  </inkml:definitions>
  <inkml:trace contextRef="#ctx0" brushRef="#br0">0 1 3432 0 0,'0'0'3713'0'0,"1"4"-2475"0"0,2 34 1822 0 0,-1-1 0 0 0,-5 69 0 0 0,0-13-1957 0 0,13-58-1368 0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0.757"/>
    </inkml:context>
    <inkml:brush xml:id="br0">
      <inkml:brushProperty name="width" value="0.05" units="cm"/>
      <inkml:brushProperty name="height" value="0.05" units="cm"/>
      <inkml:brushProperty name="color" value="#FF0000"/>
    </inkml:brush>
  </inkml:definitions>
  <inkml:trace contextRef="#ctx0" brushRef="#br0">192 11 1828 0 0,'0'0'10694'0'0,"8"-2"-4791"0"0,-14 0-5915 0 0,0 0 0 0 0,0 1 0 0 0,0 0 0 0 0,-1 0 0 0 0,1 0 1 0 0,0 1-1 0 0,-1-1 0 0 0,1 2 0 0 0,0-1 0 0 0,-1 1 0 0 0,1 0 0 0 0,0 0 0 0 0,0 0 0 0 0,-1 1 0 0 0,1 0 0 0 0,1 1 0 0 0,-1-1 1 0 0,0 1-1 0 0,0 0 0 0 0,1 0 0 0 0,0 1 0 0 0,0 0 0 0 0,0 0 0 0 0,0 0 0 0 0,0 0 0 0 0,1 1 0 0 0,0 0 0 0 0,0-1 0 0 0,0 2 1 0 0,1-1-1 0 0,-6 10 0 0 0,6-7 89 0 0,-1 1 0 0 0,2-1 0 0 0,-1 1 0 0 0,1-1 0 0 0,1 1 0 0 0,-1 0 0 0 0,2 0 0 0 0,-1 0 0 0 0,1-1 0 0 0,2 19 0 0 0,-1-24-111 0 0,0 0-1 0 0,0 1 1 0 0,0-1-1 0 0,0 0 0 0 0,0 0 1 0 0,1 0-1 0 0,0 0 1 0 0,-1 0-1 0 0,1-1 1 0 0,0 1-1 0 0,1 0 1 0 0,-1-1-1 0 0,0 0 0 0 0,1 1 1 0 0,-1-1-1 0 0,1 0 1 0 0,0 0-1 0 0,0 0 1 0 0,-1-1-1 0 0,1 1 1 0 0,0-1-1 0 0,1 1 0 0 0,-1-1 1 0 0,0 0-1 0 0,0 0 1 0 0,0 0-1 0 0,1-1 1 0 0,-1 1-1 0 0,0-1 1 0 0,1 0-1 0 0,-1 0 1 0 0,6-1-1 0 0,-1 1-307 0 0,0-1 1 0 0,-1 0-1 0 0,1-1 1 0 0,-1 1-1 0 0,8-4 1 0 0,-8 3-1344 0 0,0 0-1 0 0,0 0 1 0 0,0 0 0 0 0,15 0 0 0 0,-25 8-2015 0 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1.310"/>
    </inkml:context>
    <inkml:brush xml:id="br0">
      <inkml:brushProperty name="width" value="0.05" units="cm"/>
      <inkml:brushProperty name="height" value="0.05" units="cm"/>
      <inkml:brushProperty name="color" value="#FF0000"/>
    </inkml:brush>
  </inkml:definitions>
  <inkml:trace contextRef="#ctx0" brushRef="#br0">69 26 5044 0 0,'0'0'12173'0'0,"-5"2"-11679"0"0,3-1-450 0 0,-1 1 0 0 0,1-1-1 0 0,0 1 1 0 0,0-1 0 0 0,-1 1 0 0 0,1 0-1 0 0,0 0 1 0 0,0 0 0 0 0,0 0 0 0 0,1 0-1 0 0,-1 1 1 0 0,1-1 0 0 0,-1 1 0 0 0,1-1 0 0 0,0 1-1 0 0,-1-1 1 0 0,1 1 0 0 0,1-1 0 0 0,-1 1-1 0 0,0 0 1 0 0,1 0 0 0 0,-1-1 0 0 0,1 1 0 0 0,0 0-1 0 0,0 0 1 0 0,0 0 0 0 0,0 0 0 0 0,0-1-1 0 0,1 1 1 0 0,0 0 0 0 0,-1 0 0 0 0,1-1 0 0 0,0 1-1 0 0,2 4 1 0 0,-2-6-113 0 0,-1 1 0 0 0,1-1 1 0 0,0 1-1 0 0,-1-1 0 0 0,1 1 0 0 0,0-1 0 0 0,0 1 0 0 0,0-1 1 0 0,0 0-1 0 0,0 0 0 0 0,1 1 0 0 0,-1-1 0 0 0,0 0 0 0 0,0 0 0 0 0,1 0 1 0 0,-1 0-1 0 0,1-1 0 0 0,-1 1 0 0 0,1 0 0 0 0,-1 0 0 0 0,1-1 1 0 0,0 1-1 0 0,-1-1 0 0 0,1 0 0 0 0,-1 1 0 0 0,1-1 0 0 0,0 0 1 0 0,-1 0-1 0 0,1 0 0 0 0,0 0 0 0 0,-1 0 0 0 0,1-1 0 0 0,0 1 0 0 0,-1 0 1 0 0,1-1-1 0 0,0 1 0 0 0,-1-1 0 0 0,1 0 0 0 0,2-1 0 0 0,-2 1-48 0 0,0-1-1 0 0,0 0 0 0 0,0 1 0 0 0,0-1 0 0 0,0 0 0 0 0,-1 0 0 0 0,1 0 0 0 0,-1 0 0 0 0,1 0 1 0 0,-1-1-1 0 0,0 1 0 0 0,0 0 0 0 0,0-1 0 0 0,0 1 0 0 0,0-1 0 0 0,-1 1 0 0 0,1-1 1 0 0,-1 1-1 0 0,1-1 0 0 0,-1 1 0 0 0,0-1 0 0 0,0 0 0 0 0,0 1 0 0 0,0-1 0 0 0,-2-4 1 0 0,1 1 184 0 0,0 0 0 0 0,0 0 0 0 0,-1 1 0 0 0,0-1 1 0 0,0 1-1 0 0,-1-1 0 0 0,1 1 0 0 0,-1 0 1 0 0,0 0-1 0 0,-8-9 0 0 0,11 13-81 0 0,-1 1 0 0 0,1-1 0 0 0,-1 1 1 0 0,1 0-1 0 0,-1-1 0 0 0,0 1 0 0 0,1 0 0 0 0,-1-1 0 0 0,1 1 0 0 0,-1 0 1 0 0,0 0-1 0 0,1 0 0 0 0,-1 0 0 0 0,0 0 0 0 0,1-1 0 0 0,-1 1 0 0 0,0 0 1 0 0,1 0-1 0 0,-1 1 0 0 0,0-1 0 0 0,1 0 0 0 0,-1 0 0 0 0,0 0 0 0 0,1 0 1 0 0,-1 0-1 0 0,0 1 0 0 0,1-1 0 0 0,-1 0 0 0 0,1 1 0 0 0,-1-1 0 0 0,0 0 1 0 0,1 1-1 0 0,-1-1 0 0 0,1 1 0 0 0,-1-1 0 0 0,0 2 0 0 0,-12 18-289 0 0,11-17 236 0 0,-14 18-1123 0 0,11-16-233 0 0,0 0 0 0 0,1 1 1 0 0,0 0-1 0 0,0 0 0 0 0,-4 9 0 0 0,8-9-1491 0 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1.894"/>
    </inkml:context>
    <inkml:brush xml:id="br0">
      <inkml:brushProperty name="width" value="0.05" units="cm"/>
      <inkml:brushProperty name="height" value="0.05" units="cm"/>
      <inkml:brushProperty name="color" value="#FF0000"/>
    </inkml:brush>
  </inkml:definitions>
  <inkml:trace contextRef="#ctx0" brushRef="#br0">1 88 5905 0 0,'0'0'5351'0'0,"0"4"-4853"0"0,0 41 4055 0 0,0-45-4416 0 0,22-29 1029 0 0,20-74-1337 0 0,-42 103 164 0 0,0 0 0 0 0,1 0 1 0 0,-1-1-1 0 0,0 1 0 0 0,0 0 0 0 0,0 0 0 0 0,0-1 1 0 0,0 1-1 0 0,0 0 0 0 0,0 0 0 0 0,0-1 0 0 0,1 1 1 0 0,-1 0-1 0 0,0 0 0 0 0,0 0 0 0 0,0 0 0 0 0,0-1 0 0 0,1 1 1 0 0,-1 0-1 0 0,0 0 0 0 0,0 0 0 0 0,1 0 0 0 0,-1 0 1 0 0,0 0-1 0 0,0-1 0 0 0,0 1 0 0 0,1 0 0 0 0,-1 0 1 0 0,0 0-1 0 0,0 0 0 0 0,1 0 0 0 0,-1 0 0 0 0,0 0 1 0 0,0 0-1 0 0,1 0 0 0 0,-1 0 0 0 0,0 0 0 0 0,0 0 1 0 0,1 0-1 0 0,-1 0 0 0 0,0 1 0 0 0,0-1 0 0 0,1 0 1 0 0,-1 0-1 0 0,0 0 0 0 0,0 0 0 0 0,0 0 0 0 0,1 0 1 0 0,-1 1-1 0 0,0-1 0 0 0,0 0 0 0 0,0 0 0 0 0,1 0 1 0 0,-1 0-1 0 0,0 1 0 0 0,8 20 338 0 0,0 28 69 0 0,-8 46-1477 0 0,5-105-7318 0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2.460"/>
    </inkml:context>
    <inkml:brush xml:id="br0">
      <inkml:brushProperty name="width" value="0.05" units="cm"/>
      <inkml:brushProperty name="height" value="0.05" units="cm"/>
      <inkml:brushProperty name="color" value="#FF0000"/>
    </inkml:brush>
  </inkml:definitions>
  <inkml:trace contextRef="#ctx0" brushRef="#br0">62 0 1748 0 0,'0'0'18553'0'0,"-30"8"-18028"0"0,27-6-547 0 0,1 0 0 0 0,-1 0 0 0 0,1 0 0 0 0,0 1 0 0 0,0-1-1 0 0,0 1 1 0 0,0-1 0 0 0,0 1 0 0 0,0 0 0 0 0,1 0 0 0 0,-1-1 0 0 0,1 1 0 0 0,0 0 0 0 0,0 0 0 0 0,0 0 0 0 0,0 1 0 0 0,1-1 0 0 0,-1 0-1 0 0,1 0 1 0 0,0 4 0 0 0,-1-5-64 0 0,1 0 0 0 0,0 0 0 0 0,0-1 0 0 0,0 1 0 0 0,0 0 0 0 0,0 0 0 0 0,1-1 0 0 0,-1 1 0 0 0,1 0-1 0 0,-1-1 1 0 0,1 1 0 0 0,-1 0 0 0 0,1-1 0 0 0,0 1 0 0 0,0-1 0 0 0,0 1 0 0 0,0-1 0 0 0,0 1 0 0 0,0-1 0 0 0,0 0-1 0 0,0 1 1 0 0,0-1 0 0 0,1 0 0 0 0,-1 0 0 0 0,0 0 0 0 0,1 0 0 0 0,-1 0 0 0 0,1 0 0 0 0,0-1 0 0 0,-1 1 0 0 0,1 0 0 0 0,-1-1-1 0 0,1 1 1 0 0,0-1 0 0 0,0 0 0 0 0,-1 1 0 0 0,1-1 0 0 0,2 0 0 0 0,-3 0-9 0 0,0 0 0 0 0,0 0 0 0 0,0 0-1 0 0,0 0 1 0 0,0 0 0 0 0,0 0 0 0 0,0 0 0 0 0,0 1 0 0 0,0-1 0 0 0,0 0 0 0 0,0 1 0 0 0,0-1-1 0 0,0 1 1 0 0,0-1 0 0 0,0 1 0 0 0,0-1 0 0 0,0 1 0 0 0,0 0 0 0 0,0-1 0 0 0,-1 1 0 0 0,1 0-1 0 0,0 0 1 0 0,0-1 0 0 0,-1 1 0 0 0,1 0 0 0 0,-1 0 0 0 0,1 0 0 0 0,0 2 0 0 0,0-1-49 0 0,-1 1 0 0 0,0-1 1 0 0,1 1-1 0 0,-1 0 1 0 0,0-1-1 0 0,0 1 1 0 0,0 0-1 0 0,-1-1 0 0 0,1 1 1 0 0,-1-1-1 0 0,-1 5 1 0 0,0-1 416 0 0,0 0 0 0 0,0-1 1 0 0,0 0-1 0 0,-1 1 0 0 0,0-1 1 0 0,0 0-1 0 0,0 0 1 0 0,-1-1-1 0 0,0 1 0 0 0,0-1 1 0 0,-6 6-1 0 0,-2-5-1354 0 0,12-5 846 0 0,0-1-1 0 0,-1 1 1 0 0,1 0 0 0 0,0 0 0 0 0,0 0 0 0 0,-1 0 0 0 0,1 0 0 0 0,0 0 0 0 0,-4-6-4467 0 0,4 6 4467 0 0,0-1 0 0 0,0 1 0 0 0,0 0 0 0 0,0-1 0 0 0,0 1 0 0 0,1 0 0 0 0,-1-1 0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3.028"/>
    </inkml:context>
    <inkml:brush xml:id="br0">
      <inkml:brushProperty name="width" value="0.05" units="cm"/>
      <inkml:brushProperty name="height" value="0.05" units="cm"/>
      <inkml:brushProperty name="color" value="#FF0000"/>
    </inkml:brush>
  </inkml:definitions>
  <inkml:trace contextRef="#ctx0" brushRef="#br0">26 1 7453 0 0,'0'0'6148'0'0,"-13"31"-5034"0"0,7 51 957 0 0,3-65-2132 0 0,1 0 0 0 0,1 0 0 0 0,1 1 0 0 0,0-1-1 0 0,1 0 1 0 0,1 1 0 0 0,6 25 0 0 0,-7-25-2464 0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3.593"/>
    </inkml:context>
    <inkml:brush xml:id="br0">
      <inkml:brushProperty name="width" value="0.05" units="cm"/>
      <inkml:brushProperty name="height" value="0.05" units="cm"/>
      <inkml:brushProperty name="color" value="#FF0000"/>
    </inkml:brush>
  </inkml:definitions>
  <inkml:trace contextRef="#ctx0" brushRef="#br0">1 27 12165 0 0,'0'0'5859'0'0,"38"-3"-6363"0"0,-18 3 290 0 0,-1 0 0 0 0,1-2 0 0 0,-1 0 0 0 0,1-1 0 0 0,22-7 0 0 0,-9 3-4754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0.684"/>
    </inkml:context>
    <inkml:brush xml:id="br0">
      <inkml:brushProperty name="width" value="0.1" units="cm"/>
      <inkml:brushProperty name="height" value="0.1" units="cm"/>
      <inkml:brushProperty name="color" value="#FF0000"/>
    </inkml:brush>
  </inkml:definitions>
  <inkml:trace contextRef="#ctx0" brushRef="#br0">34 0 5108 0 0,'0'0'9453'0'0,"-13"13"-8279"0"0,9 243 3463 0 0,4-248-4499 0 0,-1 0 1 0 0,0 0 0 0 0,0 0-1 0 0,-1 0 1 0 0,0-1-1 0 0,-3 9 1 0 0,4-15-107 0 0,-2 1 24 0 0,2-2-71 0 0,3-6-311 0 0,1 0 0 0 0,-1 0-1 0 0,1 1 1 0 0,0-1 0 0 0,0 1 0 0 0,1 0-1 0 0,0 0 1 0 0,0 0 0 0 0,0 0-1 0 0,9-7 1 0 0,-7 6-2 0 0,-4 4 271 0 0,21-22-180 0 0,-2-1 0 0 0,34-48 0 0 0,-54 72 235 0 0,-1 0-1 0 0,0 0 1 0 0,1 1 0 0 0,-1-1-1 0 0,0 0 1 0 0,1 1-1 0 0,-1-1 1 0 0,1 0 0 0 0,-1 1-1 0 0,1-1 1 0 0,0 1-1 0 0,-1-1 1 0 0,1 0 0 0 0,-1 1-1 0 0,1 0 1 0 0,0-1-1 0 0,0 1 1 0 0,-1-1 0 0 0,1 1-1 0 0,0 0 1 0 0,0-1-1 0 0,-1 1 1 0 0,1 0 0 0 0,0 0-1 0 0,0 0 1 0 0,0 0-1 0 0,1 0 1 0 0,-1 0 17 0 0,1 1 0 0 0,-1-1 0 0 0,0 1 0 0 0,0 0-1 0 0,0 0 1 0 0,0 0 0 0 0,1 0 0 0 0,-1 0 0 0 0,0 0 0 0 0,0 0 0 0 0,-1 0-1 0 0,1 0 1 0 0,0 0 0 0 0,0 0 0 0 0,0 2 0 0 0,26 62 501 0 0,-21-47-588 0 0,-5-15 67 0 0,4 10-216 0 0,0 0 0 0 0,0 0 0 0 0,-1 0 0 0 0,-1 1 1 0 0,3 23-1 0 0,-7-36 238 0 0,1 0-1 0 0,-1 1 1 0 0,1-1 0 0 0,-1 0 0 0 0,1 0 0 0 0,-1 1 0 0 0,1-1 0 0 0,-1 0-1 0 0,0 0 1 0 0,0 0 0 0 0,0 0 0 0 0,0 0 0 0 0,0 0 0 0 0,0 0-1 0 0,0 0 1 0 0,0 0 0 0 0,0 0 0 0 0,0-1 0 0 0,0 1 0 0 0,-1 0 0 0 0,1-1-1 0 0,0 1 1 0 0,0-1 0 0 0,-1 1 0 0 0,1-1 0 0 0,0 0 0 0 0,-1 1-1 0 0,1-1 1 0 0,0 0 0 0 0,-1 0 0 0 0,-1 0 0 0 0,-55 1 65 0 0,45-2 151 0 0,9 2-336 0 0,1-1 0 0 0,-1 0 0 0 0,0-1 0 0 0,1 1 0 0 0,-1-1 0 0 0,1 1 0 0 0,0-1 0 0 0,-5-2 0 0 0,7 3-223 0 0,0-1 1 0 0,1 1-1 0 0,-6-7-2605 0 0,6 6 2606 0 0,-1 0-1 0 0,1 0 0 0 0,0 0 1 0 0,0 0-1 0 0,-1 0 1 0 0,1 0-1 0 0,0 0 0 0 0,0 0 1 0 0,0 1-1 0 0,0-1 0 0 0,0 0 1 0 0,0 0-1 0 0,0 0 1 0 0,0 0-1 0 0,0 0 0 0 0,1 0 1 0 0,-1 0-1 0 0,0 0 0 0 0,1 0 1 0 0,-1 0-1 0 0,1-1 0 0 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4.169"/>
    </inkml:context>
    <inkml:brush xml:id="br0">
      <inkml:brushProperty name="width" value="0.05" units="cm"/>
      <inkml:brushProperty name="height" value="0.05" units="cm"/>
      <inkml:brushProperty name="color" value="#FF0000"/>
    </inkml:brush>
  </inkml:definitions>
  <inkml:trace contextRef="#ctx0" brushRef="#br0">116 1 3940 0 0,'0'0'9116'0'0,"-35"23"-2801"0"0,25-16-5981 0 0,0 0-1 0 0,0 1 1 0 0,1 0 0 0 0,-14 15-1 0 0,21-22-395 0 0,0 1-1 0 0,1-1 0 0 0,-1 1 0 0 0,1-1 1 0 0,0 1-1 0 0,-1 0 0 0 0,1 0 0 0 0,0 0 1 0 0,0 0-1 0 0,0 0 0 0 0,0 0 0 0 0,1 0 1 0 0,-1 0-1 0 0,1 0 0 0 0,-1 0 0 0 0,1 0 1 0 0,-1 0-1 0 0,1 1 0 0 0,0-1 0 0 0,0 0 1 0 0,0 0-1 0 0,1 0 0 0 0,-1 0 0 0 0,0 1 1 0 0,1-1-1 0 0,-1 0 0 0 0,1 0 0 0 0,0 0 1 0 0,0 0-1 0 0,0 0 0 0 0,0 0 0 0 0,0 0 1 0 0,0 0-1 0 0,2 2 0 0 0,-1-3-104 0 0,-1 1-1 0 0,1-1 1 0 0,-1 0 0 0 0,1 0-1 0 0,0 0 1 0 0,0 0 0 0 0,0 0-1 0 0,0 0 1 0 0,-1 0-1 0 0,1 0 1 0 0,0-1 0 0 0,0 1-1 0 0,0-1 1 0 0,1 1 0 0 0,-1-1-1 0 0,0 0 1 0 0,0 0 0 0 0,0 0-1 0 0,0 0 1 0 0,0 0 0 0 0,0-1-1 0 0,0 1 1 0 0,0 0-1 0 0,0-1 1 0 0,0 0 0 0 0,0 1-1 0 0,0-1 1 0 0,0 0 0 0 0,0 0-1 0 0,-1 0 1 0 0,4-3 0 0 0,30-24-1629 0 0,-18 9 4354 0 0,-13 15-154 0 0,-7 12-2235 0 0,-2 9-11 0 0,-1 43 353 0 0,5-58-613 0 0,1 0 0 0 0,0 0 0 0 0,-1 0 0 0 0,1 0 0 0 0,0-1 0 0 0,0 1 0 0 0,1 0 0 0 0,-1 0 0 0 0,0 0 0 0 0,1 0 0 0 0,-1 0 1 0 0,1 0-1 0 0,-1-1 0 0 0,1 1 0 0 0,0 0 0 0 0,0 0 0 0 0,0-1 0 0 0,0 1 0 0 0,0-1 0 0 0,0 1 0 0 0,1-1 0 0 0,-1 1 0 0 0,0-1 0 0 0,1 0 0 0 0,2 3 0 0 0,6-8-7287 0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4.780"/>
    </inkml:context>
    <inkml:brush xml:id="br0">
      <inkml:brushProperty name="width" value="0.05" units="cm"/>
      <inkml:brushProperty name="height" value="0.05" units="cm"/>
      <inkml:brushProperty name="color" value="#FF0000"/>
    </inkml:brush>
  </inkml:definitions>
  <inkml:trace contextRef="#ctx0" brushRef="#br0">5 78 4832 0 0,'0'0'7742'0'0,"-1"4"-7374"0"0,0-1-362 0 0,1-2 123 0 0,-1 0 0 0 0,1 1 0 0 0,-1-1 0 0 0,1 0 0 0 0,0 0 0 0 0,0 0 0 0 0,-1 1 0 0 0,1-1 0 0 0,0 0 0 0 0,0 0 0 0 0,0 1 0 0 0,0-1 0 0 0,1 0 0 0 0,-1 0 0 0 0,0 1 0 0 0,0-1 0 0 0,1 0 0 0 0,-1 0 0 0 0,1 0 0 0 0,-1 0 1 0 0,1 1-1 0 0,-1-1 0 0 0,1 0 0 0 0,0 0 0 0 0,-1 0 0 0 0,2 1 0 0 0,-1-2-81 0 0,20-46 2074 0 0,-12 20-1675 0 0,-8 22-462 0 0,0 1 0 0 0,0-1-1 0 0,0 0 1 0 0,0 1 0 0 0,0-1 0 0 0,1 1 0 0 0,0-1 0 0 0,-1 1 0 0 0,1 0 0 0 0,0 0 0 0 0,4-4 0 0 0,-5 6-131 0 0,11 44-64 0 0,-4 26-171 0 0,-7-67 106 0 0,6 29-628 0 0,-1-22-1950 0 0,2-18-4283 0 0,-7 4 4032 0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35.348"/>
    </inkml:context>
    <inkml:brush xml:id="br0">
      <inkml:brushProperty name="width" value="0.05" units="cm"/>
      <inkml:brushProperty name="height" value="0.05" units="cm"/>
      <inkml:brushProperty name="color" value="#FF0000"/>
    </inkml:brush>
  </inkml:definitions>
  <inkml:trace contextRef="#ctx0" brushRef="#br0">117 1 4120 0 0,'0'0'7509'0'0,"1"5"-6607"0"0,2 12 25 0 0,0-1-1 0 0,-1 1 0 0 0,-1-1 1 0 0,-1 1-1 0 0,-3 33 1 0 0,-21 90-434 0 0,20-117-541 0 0,3-5-1602 0 0,2-12-3203 0 0</inkml:trace>
  <inkml:trace contextRef="#ctx0" brushRef="#br0" timeOffset="1">0 127 4072 0 0,'0'0'13635'0'0,"40"8"-12068"0"0,-15-9-1489 0 0,1 0-1 0 0,39-9 1 0 0,-19-4-2729 0 0,-58 30-11080 0 0,8-14 10606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6:57.045"/>
    </inkml:context>
    <inkml:brush xml:id="br0">
      <inkml:brushProperty name="width" value="0.05" units="cm"/>
      <inkml:brushProperty name="height" value="0.05" units="cm"/>
      <inkml:brushProperty name="color" value="#FF0000"/>
    </inkml:brush>
  </inkml:definitions>
  <inkml:trace contextRef="#ctx0" brushRef="#br0">1798 105 144 0 0,'-6'0'322'0'0,"-104"-9"2556"0"0,84-2 6689 0 0,14 12-3919 0 0,-32 7-6323 0 0,34-6 689 0 0,1 1 1 0 0,-1-2-1 0 0,0 1 0 0 0,0-1 0 0 0,1-1 0 0 0,-11 0 0 0 0,-19 2 137 0 0,-8-1-252 0 0,-1-1 0 0 0,-76-10-1 0 0,119 9 74 0 0,-27 0 115 0 0,0 1 0 0 0,-1 1-1 0 0,-44 8 1 0 0,-56 3-32 0 0,-41-6 268 0 0,-202 34 0 0 0,199-3-609 0 0,13-8-474 0 0,129-17 524 0 0,34-12 221 0 0,0 1 1 0 0,1-1-1 0 0,-1 0 0 0 0,0 1 1 0 0,1-1-1 0 0,-1 0 1 0 0,0 1-1 0 0,1-1 1 0 0,-1 1-1 0 0,1-1 0 0 0,-1 1 1 0 0,1-1-1 0 0,-1 1 1 0 0,1-1-1 0 0,-1 1 1 0 0,1-1-1 0 0,-1 1 1 0 0,1 0-1 0 0,0-1 0 0 0,-1 1 1 0 0,1 0-1 0 0,0-1 1 0 0,-1 1-1 0 0,1 0 1 0 0,0 0-1 0 0,0-1 0 0 0,0 1 1 0 0,0 0-1 0 0,0 0 1 0 0,0-1-1 0 0,0 1 1 0 0,0 0-1 0 0,0 0 0 0 0,0-1 1 0 0,0 1-1 0 0,1 0 1 0 0,-1 0-1 0 0,0-1 1 0 0,0 1-1 0 0,1 0 0 0 0,-1-1 1 0 0,0 1-1 0 0,1 0 1 0 0,0 0-1 0 0,-1 2 47 0 0,1 0 0 0 0,0 0 0 0 0,-1 1 0 0 0,0-1 0 0 0,0 0 0 0 0,0 1 0 0 0,0-1 0 0 0,-1 0 0 0 0,1 0 0 0 0,-1 0 0 0 0,0 1 0 0 0,-2 5 0 0 0,-1 11 106 0 0,4-19-138 0 0,-1 8-18 0 0,1-1 0 0 0,0 0 0 0 0,1 1 1 0 0,0-1-1 0 0,0 1 0 0 0,1-1 1 0 0,0 0-1 0 0,4 11 0 0 0,-4-13 27 0 0,-1 0-1 0 0,1 0 1 0 0,-2 1-1 0 0,1-1 1 0 0,-1 0-1 0 0,1 1 1 0 0,-2 9-1 0 0,0 2 28 0 0,-3 217 188 0 0,-9-138-194 0 0,4 61-72 0 0,9-155-9 0 0,0 0 0 0 0,0 1 1 0 0,1-1-1 0 0,-1 0 0 0 0,1 0 1 0 0,0 0-1 0 0,-1 0 0 0 0,1 0 1 0 0,1 0-1 0 0,-1 0 0 0 0,0-1 1 0 0,1 1-1 0 0,-1 0 0 0 0,5 4 1 0 0,13 2 191 0 0,1-1 0 0 0,0-1 0 0 0,0-1 0 0 0,1-1 0 0 0,0-1 0 0 0,-1-1 0 0 0,2 0 0 0 0,23-1 0 0 0,14-2-124 0 0,123-4 81 0 0,-1-7-44 0 0,-31 3-12 0 0,-75 5-30 0 0,79 6 0 0 0,-19 1-21 0 0,-16-5-44 0 0,222 9 110 0 0,-258-3-59 0 0,105-7 0 0 0,62 3-49 0 0,-7 10 75 0 0,511-11-24 0 0,-481-19-222 0 0,153-4 224 0 0,-45 7-34 0 0,-44 6-504 0 0,193 16-220 0 0,-175 1 979 0 0,-124 5-166 0 0,-91-3-76 0 0,74 4 203 0 0,175 5-129 0 0,59 0-64 0 0,-313-19-77 0 0,282 7-8 0 0,188-16-310 0 0,-430 2 478 0 0,-173 8-74 0 0,59-3-12 0 0,92-14 0 0 0,-149 15 11 0 0,-4 2 305 0 0,0 0-282 0 0,0 0 0 0 0,-1 0 1 0 0,1 0-1 0 0,0 0 0 0 0,-1 0 1 0 0,1 0-1 0 0,0 0 0 0 0,-1-1 1 0 0,1 1-1 0 0,0 0 1 0 0,0 0-1 0 0,-1 0 0 0 0,1 0 1 0 0,0-1-1 0 0,0 1 0 0 0,-1 0 1 0 0,1 0-1 0 0,0 0 0 0 0,0-1 1 0 0,0 1-1 0 0,-1 0 0 0 0,1 0 1 0 0,0-1-1 0 0,0 1 1 0 0,0 0-1 0 0,0-1 0 0 0,0 1 1 0 0,-1 0-1 0 0,1-1 0 0 0,0 1 1 0 0,0 0-1 0 0,0 0 0 0 0,0-1 1 0 0,0 1-1 0 0,0 0 1 0 0,0-1-1 0 0,0 1 0 0 0,1-22-205 0 0,10-18-287 0 0,-6 22 604 0 0,0-1 0 0 0,-1 0 0 0 0,-1 0 0 0 0,-1 0 1 0 0,0 0-1 0 0,-2-22 0 0 0,11-6-89 0 0,-9 40-57 0 0,0 0 1 0 0,0 0-1 0 0,0 0 0 0 0,-1 0 0 0 0,1-8 1 0 0,-1-25-163 0 0,0 28 127 0 0,0-1 0 0 0,-1 1 1 0 0,0 0-1 0 0,-1 0 0 0 0,-5-23 1 0 0,-3-14 427 0 0,-8-8-731 0 0,8 14-399 0 0,9 38 754 0 0,0 1 0 0 0,-1-1 0 0 0,0 1 0 0 0,0-1 0 0 0,0 1 0 0 0,0 0 0 0 0,-1-1 0 0 0,1 1 0 0 0,-1 0 0 0 0,0 0 0 0 0,-1 0 0 0 0,1 0 0 0 0,-4-4 0 0 0,-1 1-27 0 0,0 0-1 0 0,0 1 1 0 0,-1 0-1 0 0,1 0 1 0 0,-1 1-1 0 0,-1 0 1 0 0,1 0 0 0 0,-1 1-1 0 0,0 0 1 0 0,0 1-1 0 0,0 0 1 0 0,0 0-1 0 0,0 1 1 0 0,-1 0-1 0 0,-15-1 1 0 0,-57-7 418 0 0,-344-33 706 0 0,319 37-1258 0 0,-205-7 639 0 0,-5-11-261 0 0,251 17-226 0 0,32 3-18 0 0,-303-20 426 0 0,-22 10-426 0 0,248 8 14 0 0,72 4 87 0 0,-344-25 171 0 0,252 12-1 0 0,-337-27 128 0 0,-61-5-343 0 0,407 34-32 0 0,-542-19 538 0 0,159 51-508 0 0,45-7 26 0 0,67 15-63 0 0,350-23 85 0 0,-242 17-215 0 0,-133-1 82 0 0,400-20 31 0 0,-19-1-9 0 0,1 2 0 0 0,-63 10 0 0 0,93-10 374 0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5.304"/>
    </inkml:context>
    <inkml:brush xml:id="br0">
      <inkml:brushProperty name="width" value="0.05" units="cm"/>
      <inkml:brushProperty name="height" value="0.05" units="cm"/>
      <inkml:brushProperty name="color" value="#FF0000"/>
    </inkml:brush>
  </inkml:definitions>
  <inkml:trace contextRef="#ctx0" brushRef="#br0">53 153 3816 0 0,'0'0'5926'0'0,"-1"6"-5249"0"0,-26 143 5429 0 0,13-60-4587 0 0,12-72-1584 0 0,-1-4 2046 0 0,-2-32-1126 0 0,4 3-1078 0 0,1-1 0 0 0,1 1 0 0 0,0-1 0 0 0,1 1 0 0 0,1-1 0 0 0,0 1 0 0 0,2 0 0 0 0,6-19 0 0 0,4-17-24 0 0,-10 34 275 0 0,1-1 1 0 0,1 1-1 0 0,12-25 1 0 0,-16 37-6 0 0,1 0 0 0 0,-1 0 0 0 0,1 0 1 0 0,0 1-1 0 0,1-1 0 0 0,-1 1 0 0 0,1 0 1 0 0,0 0-1 0 0,0 0 0 0 0,1 1 1 0 0,-1 0-1 0 0,12-7 0 0 0,-15 11-31 0 0,-1-1-1 0 0,0 1 1 0 0,0 0-1 0 0,1-1 1 0 0,-1 1-1 0 0,0 0 1 0 0,0 0-1 0 0,1 0 1 0 0,-1 0 0 0 0,0 0-1 0 0,1 0 1 0 0,-1 0-1 0 0,0 0 1 0 0,1 0-1 0 0,-1 1 1 0 0,0-1-1 0 0,0 1 1 0 0,1-1 0 0 0,-1 1-1 0 0,0-1 1 0 0,0 1-1 0 0,0 0 1 0 0,2 1-1 0 0,0 1 45 0 0,0 0-1 0 0,0 0 0 0 0,0 0 1 0 0,-1 0-1 0 0,1 0 0 0 0,-1 1 1 0 0,4 6-1 0 0,-1 2 65 0 0,0 0 0 0 0,-1 1 0 0 0,0-1 1 0 0,2 16-1 0 0,-2 1-53 0 0,-1 1 0 0 0,-2 0 1 0 0,-1-1-1 0 0,-6 52 0 0 0,-3-18 764 0 0,8-75-55 0 0,1 5-843 0 0,-1 0 1 0 0,2 0 0 0 0,-1 0-1 0 0,1 0 1 0 0,-1 0 0 0 0,2 1-1 0 0,-1-1 1 0 0,4-9 0 0 0,77-178-1788 0 0,-26 88 3040 0 0,-56 105-1156 0 0,0 1 1 0 0,1-1-1 0 0,-1 1 0 0 0,0-1 1 0 0,0 1-1 0 0,0-1 0 0 0,1 1 1 0 0,-1-1-1 0 0,0 1 0 0 0,1 0 1 0 0,-1-1-1 0 0,0 1 0 0 0,1-1 1 0 0,-1 1-1 0 0,0 0 1 0 0,1-1-1 0 0,-1 1 0 0 0,1 0 1 0 0,-1-1-1 0 0,1 1 0 0 0,-1 0 1 0 0,1 0-1 0 0,-1-1 0 0 0,1 1 1 0 0,-1 0-1 0 0,1 0 1 0 0,-1 0-1 0 0,1 0 0 0 0,-1 0 1 0 0,1 0-1 0 0,-1 0 0 0 0,1 0 1 0 0,0 0-1 0 0,-1 0 0 0 0,1 0 1 0 0,0 0-1 0 0,11 19 633 0 0,-2 32 614 0 0,-8 128-79 0 0,-3-96-1011 0 0,1-79-235 0 0,0-1-1 0 0,0 1 0 0 0,-1 0 1 0 0,0 0-1 0 0,1 0 0 0 0,-1-1 1 0 0,-1 1-1 0 0,1 0 1 0 0,0-1-1 0 0,-1 1 0 0 0,0-1 1 0 0,-4 6-1 0 0,2-32-14467 0 0,8 8 7168 0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5.892"/>
    </inkml:context>
    <inkml:brush xml:id="br0">
      <inkml:brushProperty name="width" value="0.05" units="cm"/>
      <inkml:brushProperty name="height" value="0.05" units="cm"/>
      <inkml:brushProperty name="color" value="#FF0000"/>
    </inkml:brush>
  </inkml:definitions>
  <inkml:trace contextRef="#ctx0" brushRef="#br0">15 4 6353 0 0,'0'0'7685'0'0,"0"5"-6691"0"0,-5 34 1411 0 0,-4 28-394 0 0,8-64-1964 0 0,1 0 0 0 0,0 0 1 0 0,0 0-1 0 0,0-1 1 0 0,1 1-1 0 0,-1 0 1 0 0,1 0-1 0 0,-1 0 1 0 0,1-1-1 0 0,0 1 1 0 0,0 0-1 0 0,0-1 1 0 0,0 1-1 0 0,1-1 0 0 0,-1 1 1 0 0,1-1-1 0 0,3 4 1 0 0,-4-4-87 0 0,1-1-1 0 0,-1-1 1 0 0,1 1 0 0 0,-1 0-1 0 0,1 0 1 0 0,0-1 0 0 0,-1 1-1 0 0,1-1 1 0 0,0 1 0 0 0,-1-1-1 0 0,1 0 1 0 0,0 1 0 0 0,0-1-1 0 0,0 0 1 0 0,-1 0 0 0 0,1 0 0 0 0,0-1-1 0 0,0 1 1 0 0,-1 0 0 0 0,1-1-1 0 0,0 1 1 0 0,-1-1 0 0 0,1 1-1 0 0,0-1 1 0 0,-1 0 0 0 0,1 0-1 0 0,-1 0 1 0 0,1 0 0 0 0,-1 0-1 0 0,0 0 1 0 0,1 0 0 0 0,-1 0 0 0 0,0 0-1 0 0,0-1 1 0 0,1 1 0 0 0,-1-1-1 0 0,0 1 1 0 0,1-2 0 0 0,2-3-267 0 0,0 0 1 0 0,0 0 0 0 0,0 0 0 0 0,-1 0 0 0 0,0-1 0 0 0,0 1-1 0 0,-1-1 1 0 0,3-7 0 0 0,-5 10 348 0 0,1 1-1 0 0,-1-1 1 0 0,0 0-1 0 0,0 1 1 0 0,0-1-1 0 0,-1 0 1 0 0,1 1-1 0 0,-1-1 1 0 0,0 1-1 0 0,0-1 1 0 0,0 1-1 0 0,0-1 1 0 0,-1 1-1 0 0,1-1 1 0 0,-1 1-1 0 0,0 0 1 0 0,0 0-1 0 0,0 0 1 0 0,-1 0-1 0 0,-2-3 1 0 0,3 5-56 0 0,1-1 1 0 0,-1 1-1 0 0,0 0 0 0 0,1-1 1 0 0,-1 1-1 0 0,0 0 0 0 0,0 0 1 0 0,0 1-1 0 0,0-1 0 0 0,0 0 1 0 0,0 0-1 0 0,0 1 0 0 0,0 0 1 0 0,0-1-1 0 0,0 1 0 0 0,0 0 1 0 0,0 0-1 0 0,-1 0 1 0 0,1 0-1 0 0,0 0 0 0 0,0 0 1 0 0,0 1-1 0 0,0-1 0 0 0,0 1 1 0 0,0 0-1 0 0,0-1 0 0 0,0 1 1 0 0,0 0-1 0 0,0 0 0 0 0,0 0 1 0 0,1 0-1 0 0,-1 1 0 0 0,0-1 1 0 0,-1 2-1 0 0,0 1-2040 0 0,-3 3-1032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6.506"/>
    </inkml:context>
    <inkml:brush xml:id="br0">
      <inkml:brushProperty name="width" value="0.05" units="cm"/>
      <inkml:brushProperty name="height" value="0.05" units="cm"/>
      <inkml:brushProperty name="color" value="#FF0000"/>
    </inkml:brush>
  </inkml:definitions>
  <inkml:trace contextRef="#ctx0" brushRef="#br0">121 5 5837 0 0,'0'0'7395'0'0,"-5"-1"-6404"0"0,3 0-892 0 0,-1 1 0 0 0,1-1-1 0 0,-1 1 1 0 0,1-1 0 0 0,-1 1-1 0 0,1 0 1 0 0,-1 0 0 0 0,1 0-1 0 0,-1 0 1 0 0,1 1 0 0 0,-1-1-1 0 0,1 1 1 0 0,-1-1 0 0 0,1 1-1 0 0,-1 0 1 0 0,1 0 0 0 0,0 0-1 0 0,-1 0 1 0 0,1 0 0 0 0,0 1-1 0 0,0-1 1 0 0,0 1-1 0 0,0-1 1 0 0,0 1 0 0 0,0 0-1 0 0,1 0 1 0 0,-1 0 0 0 0,0 0-1 0 0,1 0 1 0 0,0 0 0 0 0,-1 0-1 0 0,1 0 1 0 0,0 1 0 0 0,0-1-1 0 0,0 0 1 0 0,0 1 0 0 0,1-1-1 0 0,-1 1 1 0 0,1-1 0 0 0,-1 1-1 0 0,1-1 1 0 0,0 5 0 0 0,1-4-222 0 0,-1 0 0 0 0,1 1 1 0 0,0-1-1 0 0,0 0 0 0 0,0 0 1 0 0,0 1-1 0 0,1-1 0 0 0,-1 0 1 0 0,1 0-1 0 0,0-1 0 0 0,0 1 1 0 0,0 0-1 0 0,0 0 0 0 0,1-1 1 0 0,-1 1-1 0 0,1-1 0 0 0,2 2 1 0 0,-2-2 66 0 0,-1 1 0 0 0,1-1 0 0 0,0 0 0 0 0,-1 1 1 0 0,0 0-1 0 0,0 0 0 0 0,1 0 0 0 0,-2 0 0 0 0,1 0 0 0 0,0 0 1 0 0,-1 0-1 0 0,1 0 0 0 0,-1 1 0 0 0,0-1 0 0 0,0 0 0 0 0,0 1 1 0 0,0 3-1 0 0,-2-2 268 0 0,0-1 0 0 0,0 0 0 0 0,0 0 1 0 0,-1 0-1 0 0,0 0 0 0 0,1 0 0 0 0,-1-1 1 0 0,0 1-1 0 0,-1 0 0 0 0,1-1 0 0 0,-1 0 1 0 0,0 1-1 0 0,0-1 0 0 0,0 0 0 0 0,0 0 0 0 0,0-1 1 0 0,0 1-1 0 0,-1-1 0 0 0,0 0 0 0 0,-4 3 1 0 0,5-4-365 0 0,1 0 0 0 0,-1 0 1 0 0,1 0-1 0 0,-1 0 0 0 0,0 0 1 0 0,1-1-1 0 0,-1 1 0 0 0,0-1 1 0 0,1 0-1 0 0,-1 0 0 0 0,0 0 1 0 0,1 0-1 0 0,-4-1 0 0 0,-2-9-3928 0 0,8 0-1757 0 0,4 3 1600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7.103"/>
    </inkml:context>
    <inkml:brush xml:id="br0">
      <inkml:brushProperty name="width" value="0.05" units="cm"/>
      <inkml:brushProperty name="height" value="0.05" units="cm"/>
      <inkml:brushProperty name="color" value="#FF0000"/>
    </inkml:brush>
  </inkml:definitions>
  <inkml:trace contextRef="#ctx0" brushRef="#br0">164 1 6705 0 0,'0'0'12349'0'0,"-4"26"-11318"0"0,0-13-769 0 0,1 0 0 0 0,0 0 0 0 0,1 1 1 0 0,-1 17-1 0 0,-4 27 345 0 0,-12 66-391 0 0,17-74-8388 0 0,-3-58 1108 0 0</inkml:trace>
  <inkml:trace contextRef="#ctx0" brushRef="#br0" timeOffset="1">0 191 5673 0 0,'0'0'13183'0'0,"4"-1"-14269"0"0,20-2 1313 0 0,0 1-1 0 0,1 1 0 0 0,35 3 1 0 0,-11 0-4099 0 0,-53-11-2598 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8.129"/>
    </inkml:context>
    <inkml:brush xml:id="br0">
      <inkml:brushProperty name="width" value="0.05" units="cm"/>
      <inkml:brushProperty name="height" value="0.05" units="cm"/>
      <inkml:brushProperty name="color" value="#FF0000"/>
    </inkml:brush>
  </inkml:definitions>
  <inkml:trace contextRef="#ctx0" brushRef="#br0">39 1 3612 0 0,'0'0'9192'0'0,"-1"5"-8213"0"0,-2 3-521 0 0,-24 96 3889 0 0,19-31-4919 0 0,13-88-8373 0 0,-5 7 4490 0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8.710"/>
    </inkml:context>
    <inkml:brush xml:id="br0">
      <inkml:brushProperty name="width" value="0.05" units="cm"/>
      <inkml:brushProperty name="height" value="0.05" units="cm"/>
      <inkml:brushProperty name="color" value="#FF0000"/>
    </inkml:brush>
  </inkml:definitions>
  <inkml:trace contextRef="#ctx0" brushRef="#br0">1 0 8933 0 0,'0'0'3736'0'0,"13"31"-6796"0"0,-13-16 2752 0 0,0 1-1120 0 0,0 3-1237 0 0,0-6-2527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1.259"/>
    </inkml:context>
    <inkml:brush xml:id="br0">
      <inkml:brushProperty name="width" value="0.1" units="cm"/>
      <inkml:brushProperty name="height" value="0.1" units="cm"/>
      <inkml:brushProperty name="color" value="#FF0000"/>
    </inkml:brush>
  </inkml:definitions>
  <inkml:trace contextRef="#ctx0" brushRef="#br0">89 2 7009 0 0,'0'0'5040'0'0,"-6"-1"-4266"0"0,1 1-301 0 0,-1-1 1 0 0,1 1-1 0 0,-1 0 1 0 0,1 0-1 0 0,0 1 1 0 0,-1 0-1 0 0,-7 2 1 0 0,11-3-400 0 0,0 1 0 0 0,0 0 0 0 0,0 0 1 0 0,1-1-1 0 0,-1 1 0 0 0,0 0 1 0 0,1 1-1 0 0,-1-1 0 0 0,1 0 0 0 0,0 0 1 0 0,-1 1-1 0 0,1-1 0 0 0,0 1 1 0 0,0-1-1 0 0,-1 1 0 0 0,1-1 0 0 0,0 1 1 0 0,1 0-1 0 0,-1-1 0 0 0,0 1 0 0 0,0 0 1 0 0,1 0-1 0 0,-1 0 0 0 0,1-1 1 0 0,0 1-1 0 0,-1 0 0 0 0,1 0 0 0 0,0 0 1 0 0,0 2-1 0 0,0 0-140 0 0,1-1 0 0 0,-1 1-1 0 0,1-1 1 0 0,0 1 0 0 0,0-1 0 0 0,0 0 0 0 0,0 0-1 0 0,0 1 1 0 0,1-1 0 0 0,0 0 0 0 0,-1 0-1 0 0,1 0 1 0 0,0-1 0 0 0,0 1 0 0 0,1 0 0 0 0,-1-1-1 0 0,0 1 1 0 0,1-1 0 0 0,0 0 0 0 0,-1 0 0 0 0,1 0-1 0 0,0 0 1 0 0,5 2 0 0 0,-6-3-11 0 0,0 0 0 0 0,0 0 0 0 0,1 0 1 0 0,-1-1-1 0 0,1 1 0 0 0,-1-1 0 0 0,1 1 1 0 0,-1-1-1 0 0,1 0 0 0 0,-1 0 0 0 0,1 0 0 0 0,-1 0 1 0 0,1 0-1 0 0,-1 0 0 0 0,1-1 0 0 0,-1 1 1 0 0,1-1-1 0 0,-1 0 0 0 0,0 0 0 0 0,1 0 0 0 0,-1 0 1 0 0,0 0-1 0 0,0 0 0 0 0,0-1 0 0 0,0 1 0 0 0,0-1 1 0 0,0 0-1 0 0,0 1 0 0 0,0-1 0 0 0,0 0 1 0 0,-1 0-1 0 0,3-3 0 0 0,-3 2 91 0 0,0 1-1 0 0,0-1 1 0 0,0 1-1 0 0,-1-1 1 0 0,1 1 0 0 0,-1-1-1 0 0,1 1 1 0 0,-1-1-1 0 0,0 0 1 0 0,0 1 0 0 0,0-1-1 0 0,-1 0 1 0 0,1 1 0 0 0,0-1-1 0 0,-1 1 1 0 0,0-1-1 0 0,1 1 1 0 0,-1-1 0 0 0,0 1-1 0 0,-1-1 1 0 0,-1-2-1 0 0,3 46 845 0 0,0-36-852 0 0,0-1-1 0 0,1 1 1 0 0,-1 0-1 0 0,1 0 1 0 0,1-1-1 0 0,-1 1 1 0 0,1-1-1 0 0,-1 1 1 0 0,1-1-1 0 0,1 1 1 0 0,-1-1-1 0 0,4 5 1 0 0,-4-7-178 0 0,-1 0 1 0 0,1 0 0 0 0,0 0 0 0 0,0 0 0 0 0,0-1-1 0 0,0 1 1 0 0,0-1 0 0 0,0 1 0 0 0,1-1 0 0 0,2 2-1 0 0,-3-2-252 0 0,0-1 0 0 0,0 1 0 0 0,1-1 0 0 0,-1 1 0 0 0,0-1 0 0 0,0 0-1 0 0,0 0 1 0 0,0 0 0 0 0,0 0 0 0 0,1 0 0 0 0,-1-1 0 0 0,0 1 0 0 0,4-2-1 0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9.276"/>
    </inkml:context>
    <inkml:brush xml:id="br0">
      <inkml:brushProperty name="width" value="0.05" units="cm"/>
      <inkml:brushProperty name="height" value="0.05" units="cm"/>
      <inkml:brushProperty name="color" value="#FF0000"/>
    </inkml:brush>
  </inkml:definitions>
  <inkml:trace contextRef="#ctx0" brushRef="#br0">0 140 1552 0 0,'0'0'12461'0'0,"4"1"-11275"0"0,-1-2-1060 0 0,1 0-1 0 0,-1 1 1 0 0,0-1 0 0 0,1-1 0 0 0,-1 1 0 0 0,0 0 0 0 0,0-1-1 0 0,0 1 1 0 0,0-1 0 0 0,0 0 0 0 0,0 0 0 0 0,-1 0-1 0 0,1-1 1 0 0,-1 1 0 0 0,1-1 0 0 0,-1 1 0 0 0,0-1 0 0 0,3-5-1 0 0,-1 4 153 0 0,-1-1 0 0 0,0 0 0 0 0,0 0 0 0 0,0 0 0 0 0,0-1 0 0 0,-1 1 0 0 0,0-1 0 0 0,0 1 0 0 0,-1-1 0 0 0,1 0 0 0 0,0-6 0 0 0,-2 11-276 0 0,0 1-1 0 0,0 0 0 0 0,0-1 0 0 0,0 1 1 0 0,0-1-1 0 0,0 1 0 0 0,0 0 0 0 0,0-1 1 0 0,0 1-1 0 0,0-1 0 0 0,0 1 0 0 0,0 0 1 0 0,1-1-1 0 0,-1 1 0 0 0,0-1 1 0 0,0 1-1 0 0,0 0 0 0 0,1-1 0 0 0,-1 1 1 0 0,0 0-1 0 0,0-1 0 0 0,1 1 0 0 0,-1 0 1 0 0,0 0-1 0 0,1-1 0 0 0,-1 1 0 0 0,0 0 1 0 0,1 0-1 0 0,-1-1 0 0 0,0 1 1 0 0,1 0-1 0 0,-1 0 0 0 0,1 0 0 0 0,-1 0 1 0 0,0 0-1 0 0,1 0 0 0 0,-1-1 0 0 0,1 1 1 0 0,-1 0-1 0 0,1 0 0 0 0,-1 0 0 0 0,0 1 1 0 0,1-1-1 0 0,-1 0 0 0 0,1 0 1 0 0,-1 0-1 0 0,0 0 0 0 0,1 0 0 0 0,-1 0 1 0 0,1 0-1 0 0,-1 1 0 0 0,0-1 0 0 0,1 0 1 0 0,-1 0-1 0 0,1 1 0 0 0,17 12-53 0 0,-3 18 70 0 0,-13-27-107 0 0,0 0 1 0 0,0 1-1 0 0,0-1 0 0 0,0 0 0 0 0,1 0 0 0 0,-1 0 1 0 0,6 5-1 0 0,-8-9 81 0 0,1 1 0 0 0,-1-1 0 0 0,1 0 1 0 0,0 0-1 0 0,-1 0 0 0 0,1 0 0 0 0,-1 1 0 0 0,1-1 0 0 0,0 0 1 0 0,-1 0-1 0 0,1 0 0 0 0,0 0 0 0 0,-1 0 0 0 0,1 0 0 0 0,-1 0 1 0 0,1-1-1 0 0,0 1 0 0 0,-1 0 0 0 0,1 0 0 0 0,-1 0 1 0 0,1-1-1 0 0,0 1 0 0 0,-1 0 0 0 0,1-1 0 0 0,-1 1 0 0 0,1 0 1 0 0,-1-1-1 0 0,1 1 0 0 0,-1-1 0 0 0,0 1 0 0 0,1-1 0 0 0,-1 1 1 0 0,1-1-1 0 0,-1 1 0 0 0,0-1 0 0 0,1 1 0 0 0,-1-1 0 0 0,0 1 1 0 0,0-1-1 0 0,0 0 0 0 0,1 1 0 0 0,-1-1 0 0 0,0 1 1 0 0,0-2-1 0 0,17-43 52 0 0,-6 15-233 0 0,-10 29 187 0 0,0-1 0 0 0,-1 1-1 0 0,1 0 1 0 0,0 0 0 0 0,0-1 0 0 0,0 1-1 0 0,0 0 1 0 0,0 0 0 0 0,0 0 0 0 0,0 0-1 0 0,0 1 1 0 0,0-1 0 0 0,1 0 0 0 0,-1 0-1 0 0,0 1 1 0 0,3-2 0 0 0,-4 2 22 0 0,1 0 0 0 0,0 0 0 0 0,-1 0 0 0 0,1 0 0 0 0,-1 1 0 0 0,1-1 0 0 0,0 0 0 0 0,-1 0 0 0 0,1 0 0 0 0,-1 1 0 0 0,1-1 0 0 0,-1 0 0 0 0,1 1 0 0 0,-1-1 0 0 0,1 1 0 0 0,-1-1 0 0 0,1 0 0 0 0,-1 1 0 0 0,0-1 0 0 0,1 1 0 0 0,-1-1 0 0 0,0 1 0 0 0,1-1 0 0 0,-1 1 0 0 0,0-1 0 0 0,1 2 0 0 0,1 4 102 0 0,0-1-1 0 0,-1 1 1 0 0,1 0-1 0 0,-1 0 1 0 0,0 0 0 0 0,-1 0-1 0 0,1 8 1 0 0,9 40 208 0 0,3-30-2585 0 0,-12-23 1993 0 0,-1-1 1 0 0,1 0 0 0 0,-1 1-1 0 0,1-1 1 0 0,-1 0 0 0 0,1 1 0 0 0,-1-1-1 0 0,1 0 1 0 0,-1 0 0 0 0,1 0-1 0 0,0 1 1 0 0,-1-1 0 0 0,1 0 0 0 0,-1 0-1 0 0,1 0 1 0 0,-1 0 0 0 0,1 0-1 0 0,0 0 1 0 0,-1 0 0 0 0,1 0 0 0 0,-1 0-1 0 0,1 0 1 0 0,-1-1 0 0 0,1 1-1 0 0,0 0 1 0 0,-1 0 0 0 0,1 0 0 0 0,-1-1-1 0 0,1 1 1 0 0,-1 0 0 0 0,1-1-1 0 0,-1 1 1 0 0,0 0 0 0 0,1-1 0 0 0,0 0-1 0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09.908"/>
    </inkml:context>
    <inkml:brush xml:id="br0">
      <inkml:brushProperty name="width" value="0.05" units="cm"/>
      <inkml:brushProperty name="height" value="0.05" units="cm"/>
      <inkml:brushProperty name="color" value="#FF0000"/>
    </inkml:brush>
  </inkml:definitions>
  <inkml:trace contextRef="#ctx0" brushRef="#br0">13 267 11297 0 0,'0'0'2379'0'0,"-1"6"-1406"0"0,-2 17-856 0 0,-6 61 3558 0 0,9-84-3651 0 0,1-1-1 0 0,-1 1 1 0 0,0 0-1 0 0,0 0 1 0 0,0 0-1 0 0,1 0 1 0 0,-1-1-1 0 0,0 1 1 0 0,0 0-1 0 0,1 0 1 0 0,-1 0-1 0 0,0 0 1 0 0,1 0-1 0 0,-1 0 1 0 0,0 0-1 0 0,0 0 1 0 0,1-1-1 0 0,-1 1 1 0 0,0 0-1 0 0,1 0 1 0 0,-1 0-1 0 0,0 0 1 0 0,0 1-1 0 0,1-1 1 0 0,-1 0-1 0 0,0 0 1 0 0,1 0-1 0 0,-1 0 1 0 0,0 0-1 0 0,0 0 1 0 0,1 0-1 0 0,-1 0 1 0 0,0 1-1 0 0,0-1 1 0 0,1 0-1 0 0,-1 0 1 0 0,0 0-1 0 0,0 0 1 0 0,0 1-1 0 0,1-1 1 0 0,-1 0-1 0 0,0 0 1 0 0,0 1 0 0 0,0-1-1 0 0,0 0 1 0 0,0 0-1 0 0,1 1 1 0 0,-1-1-1 0 0,0 0 1 0 0,0 0-1 0 0,0 1 1 0 0,0 0-1 0 0,13-29 300 0 0,-1-56-93 0 0,-5-2 1 0 0,-3-99-1 0 0,-4 185-244 0 0,25 29-1114 0 0,-19-15 1028 0 0,-2 0 1 0 0,1 1-1 0 0,-2-1 0 0 0,0 1 1 0 0,-1 0-1 0 0,0 0 0 0 0,-2 0 0 0 0,1-1 1 0 0,-2 1-1 0 0,-3 23 0 0 0,3-34 174 0 0,0 1 0 0 0,-1-1 0 0 0,0 1 0 0 0,0-1 0 0 0,0 0-1 0 0,-5 8 1 0 0,6-11-69 0 0,1 0-1 0 0,-1 0 1 0 0,0 0 0 0 0,0 0-1 0 0,1 0 1 0 0,-1 0 0 0 0,0 0-1 0 0,0 0 1 0 0,0 0-1 0 0,0 0 1 0 0,0 0 0 0 0,0-1-1 0 0,0 1 1 0 0,0 0 0 0 0,0-1-1 0 0,-1 1 1 0 0,1-1-1 0 0,0 1 1 0 0,0-1 0 0 0,0 0-1 0 0,-1 0 1 0 0,1 1-1 0 0,0-1 1 0 0,-1 0 0 0 0,1 0-1 0 0,0 0 1 0 0,0 0 0 0 0,-1 0-1 0 0,-1-1 1 0 0,2 1-170 0 0,0-1 0 0 0,0 1 0 0 0,0-1 0 0 0,0 0 0 0 0,0 1 1 0 0,1-1-1 0 0,-1 0 0 0 0,0 1 0 0 0,0-1 0 0 0,0 0 0 0 0,1 0 0 0 0,-1 0 0 0 0,0 0 1 0 0,1 0-1 0 0,-1 1 0 0 0,1-1 0 0 0,-2-2 0 0 0,0-12-8617 0 0,2 11 6062 0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0.537"/>
    </inkml:context>
    <inkml:brush xml:id="br0">
      <inkml:brushProperty name="width" value="0.05" units="cm"/>
      <inkml:brushProperty name="height" value="0.05" units="cm"/>
      <inkml:brushProperty name="color" value="#FF0000"/>
    </inkml:brush>
  </inkml:definitions>
  <inkml:trace contextRef="#ctx0" brushRef="#br0">70 36 14337 0 0,'0'0'6288'0'0,"-5"4"-6123"0"0,3-1-163 0 0,-5 3 161 0 0,0 2 0 0 0,1-1 0 0 0,0 1 0 0 0,0 0 0 0 0,0 0 1 0 0,1 1-1 0 0,0-1 0 0 0,-6 17 0 0 0,10-22-285 0 0,1-1 0 0 0,-1 0 0 0 0,1 0 0 0 0,-1 1 0 0 0,1-1 0 0 0,0 0 0 0 0,0 1 0 0 0,0-1 0 0 0,0 0 0 0 0,0 1 0 0 0,1-1 0 0 0,-1 0 0 0 0,2 5 0 0 0,-1-7 44 0 0,0 1 0 0 0,0 0 0 0 0,0-1-1 0 0,0 1 1 0 0,0-1 0 0 0,0 1-1 0 0,0-1 1 0 0,0 0 0 0 0,0 1-1 0 0,0-1 1 0 0,0 0 0 0 0,0 0-1 0 0,1 0 1 0 0,-1 0 0 0 0,0 0 0 0 0,0 0-1 0 0,0 0 1 0 0,0 0 0 0 0,0 0-1 0 0,0 0 1 0 0,1-1 0 0 0,-1 1-1 0 0,0 0 1 0 0,0-1 0 0 0,0 1-1 0 0,0-1 1 0 0,0 1 0 0 0,0-1 0 0 0,0 0-1 0 0,0 1 1 0 0,-1-1 0 0 0,2-1-1 0 0,3-1-107 0 0,-1 0-1 0 0,-1 0 0 0 0,1-1 1 0 0,0 1-1 0 0,-1-1 0 0 0,0 0 1 0 0,0 0-1 0 0,0 0 0 0 0,0 0 1 0 0,-1-1-1 0 0,0 1 0 0 0,1-1 1 0 0,-2 0-1 0 0,1 1 1 0 0,2-10-1 0 0,-3 12 266 0 0,-1 0 0 0 0,1-1 0 0 0,0 1 0 0 0,-1-1 0 0 0,1 1 0 0 0,-1-1 0 0 0,0 1 0 0 0,0-1 0 0 0,0 1 0 0 0,0-1 0 0 0,-1 1 0 0 0,1-1 0 0 0,0 1 0 0 0,-1-1 0 0 0,0 1 0 0 0,0 0 0 0 0,0-1 0 0 0,0 1 0 0 0,0 0 0 0 0,0-1 0 0 0,0 1 0 0 0,-1 0 0 0 0,1 0 0 0 0,-1 0 0 0 0,1 0 0 0 0,-1 1 0 0 0,0-1 0 0 0,0 0 0 0 0,0 1 0 0 0,0-1 0 0 0,-3-1 0 0 0,5 3-111 0 0,-1 0 1 0 0,1-1-1 0 0,-1 1 1 0 0,1 0-1 0 0,-1 0 0 0 0,1 0 1 0 0,-1 0-1 0 0,0 0 1 0 0,1 0-1 0 0,-1 0 1 0 0,1 0-1 0 0,-1 0 1 0 0,1 0-1 0 0,-1 0 1 0 0,0 0-1 0 0,1 0 1 0 0,-1 0-1 0 0,1 0 1 0 0,-1 1-1 0 0,1-1 1 0 0,-1 0-1 0 0,1 0 1 0 0,-1 1-1 0 0,1-1 0 0 0,-1 0 1 0 0,1 1-1 0 0,-1-1 1 0 0,1 0-1 0 0,0 1 1 0 0,-1-1-1 0 0,1 1 1 0 0,-1-1-1 0 0,1 1 1 0 0,0-1-1 0 0,0 1 1 0 0,-1 0-1 0 0,-5 13-3601 0 0,4-7 607 0 0</inkml:trace>
  <inkml:trace contextRef="#ctx0" brushRef="#br0" timeOffset="1">173 107 9049 0 0,'0'0'9420'0'0,"2"5"-11411"0"0,0-2 1679 0 0,-1 3 646 0 0,1 0 1 0 0,1 0-1 0 0,-1-1 0 0 0,1 1 1 0 0,0-1-1 0 0,0 0 1 0 0,6 7-1 0 0,-9-12-427 0 0,4-40 1279 0 0,-3 16-882 0 0,3-4 75 0 0,-4 21-210 0 0,1 0 0 0 0,0 0 0 0 0,0 0 0 0 0,1 1-1 0 0,0-1 1 0 0,0 0 0 0 0,5-11 0 0 0,-7 18-208 0 0,0-1 0 0 0,0 1 0 0 0,1 0 0 0 0,-1 0 0 0 0,0-1 0 0 0,0 1 0 0 0,0 0 0 0 0,0-1 0 0 0,0 1 0 0 0,0 0 0 0 0,0-1 0 0 0,0 1 0 0 0,1 0 0 0 0,-1 0 0 0 0,0-1 0 0 0,0 1 0 0 0,0 0 0 0 0,1 0 0 0 0,-1-1 0 0 0,0 1 0 0 0,0 0 0 0 0,1 0 0 0 0,-1 0 0 0 0,0 0 0 0 0,0-1 0 0 0,1 1 0 0 0,-1 0 0 0 0,0 0 0 0 0,1 0 0 0 0,-1 0 0 0 0,0 0 0 0 0,1 0 0 0 0,-1 0 0 0 0,0 0 0 0 0,1 0 0 0 0,-1 0 0 0 0,0 0 0 0 0,0 0 0 0 0,1 0 0 0 0,-1 0 0 0 0,0 0 0 0 0,1 0 0 0 0,-1 0 0 0 0,0 0 0 0 0,1 0 0 0 0,-1 0 0 0 0,0 1 0 0 0,0-1 0 0 0,1 0 0 0 0,-1 0 0 0 0,0 0 0 0 0,0 0 0 0 0,1 1 0 0 0,-1-1 0 0 0,0 0 0 0 0,0 0 0 0 0,1 1 0 0 0,-1-1 0 0 0,0 0 0 0 0,0 0-1 0 0,0 1 1 0 0,0-1 0 0 0,0 0 0 0 0,1 1 0 0 0,-1-1 0 0 0,8 29-3956 0 0,-5-16-3299 0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1.150"/>
    </inkml:context>
    <inkml:brush xml:id="br0">
      <inkml:brushProperty name="width" value="0.05" units="cm"/>
      <inkml:brushProperty name="height" value="0.05" units="cm"/>
      <inkml:brushProperty name="color" value="#FF0000"/>
    </inkml:brush>
  </inkml:definitions>
  <inkml:trace contextRef="#ctx0" brushRef="#br0">117 0 5581 0 0,'0'0'12599'0'0,"0"4"-12110"0"0,-2 39 411 0 0,-15 75 0 0 0,9-73-748 0 0,-4 85 1 0 0,12-125-4144 0 0,0-18-1543 0 0,0 2-875 0 0</inkml:trace>
  <inkml:trace contextRef="#ctx0" brushRef="#br0" timeOffset="1">1 145 16398 0 0,'0'0'4747'0'0,"5"4"-7150"0"0,2 1 2494 0 0,1 0 0 0 0,0-1 0 0 0,1 0-1 0 0,-1-1 1 0 0,1 0 0 0 0,0 0 0 0 0,-1-1 0 0 0,1 0-1 0 0,0 0 1 0 0,0-1 0 0 0,1 0 0 0 0,15-1-1 0 0,37-3-3322 0 0,-41 2-1062 0 0,0-1-4702 0 0,-8 0 5596 0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1.736"/>
    </inkml:context>
    <inkml:brush xml:id="br0">
      <inkml:brushProperty name="width" value="0.05" units="cm"/>
      <inkml:brushProperty name="height" value="0.05" units="cm"/>
      <inkml:brushProperty name="color" value="#FF0000"/>
    </inkml:brush>
  </inkml:definitions>
  <inkml:trace contextRef="#ctx0" brushRef="#br0">61 12 13093 0 0,'0'0'5873'0'0,"-4"4"-5442"0"0,-1-1-386 0 0,1 0 0 0 0,-1 1 0 0 0,1 0 0 0 0,0 0 0 0 0,0 0 0 0 0,1 0 0 0 0,-1 1 0 0 0,1 0 0 0 0,0-1 1 0 0,0 1-1 0 0,1 0 0 0 0,-1 0 0 0 0,1 1 0 0 0,0-1 0 0 0,1 0 0 0 0,-1 1 0 0 0,0 6 0 0 0,2-11-72 0 0,0-1 0 0 0,0 0 0 0 0,0 0 0 0 0,0 1 0 0 0,0-1 0 0 0,0 0 0 0 0,0 0 0 0 0,0 0 0 0 0,0 1-1 0 0,0-1 1 0 0,0 0 0 0 0,0 0 0 0 0,0 1 0 0 0,0-1 0 0 0,1 0 0 0 0,-1 0 0 0 0,0 0 0 0 0,0 0 0 0 0,0 1 0 0 0,0-1 0 0 0,0 0 0 0 0,1 0 0 0 0,-1 0 0 0 0,0 0 0 0 0,0 0 0 0 0,0 1 0 0 0,1-1 0 0 0,-1 0 0 0 0,0 0 0 0 0,0 0 0 0 0,0 0 0 0 0,1 0 0 0 0,-1 0 0 0 0,0 0 0 0 0,0 0-1 0 0,0 0 1 0 0,1 0 0 0 0,-1 0 0 0 0,0 0 0 0 0,0 0 0 0 0,1 0 0 0 0,-1 0 0 0 0,0 0 0 0 0,0 0 0 0 0,0 0 0 0 0,1 0 0 0 0,16-7-958 0 0,11-14-393 0 0,-6 1 1165 0 0,-15 13 526 0 0,0 0 0 0 0,0 1 0 0 0,1-1 0 0 0,0 2 0 0 0,9-6 0 0 0,-16 10 125 0 0,-2 29 1609 0 0,-5 24-2375 0 0,9-20-3164 0 0,13-28-3568 0 0</inkml:trace>
  <inkml:trace contextRef="#ctx0" brushRef="#br0" timeOffset="1">246 109 15409 0 0,'0'0'4692'0'0,"-2"5"-5485"0"0,-2 2 404 0 0,-11 16-180 0 0,44-51-369 0 0,-20 14 1337 0 0,-4 5-246 0 0,1-1 0 0 0,0 1 0 0 0,0 0 0 0 0,0 0 0 0 0,1 1 0 0 0,1 0 0 0 0,0 0-1 0 0,0 1 1 0 0,0 0 0 0 0,15-10 0 0 0,-22 17-146 0 0,-1 0-1 0 0,0 0 1 0 0,1 0-1 0 0,-1 0 1 0 0,0 0-1 0 0,1 0 1 0 0,-1 0-1 0 0,1 0 1 0 0,-1 0 0 0 0,0 0-1 0 0,1 0 1 0 0,-1 0-1 0 0,1 0 1 0 0,-1 0-1 0 0,0 0 1 0 0,1 1-1 0 0,-1-1 1 0 0,0 0-1 0 0,1 0 1 0 0,-1 0-1 0 0,0 1 1 0 0,1-1 0 0 0,-1 0-1 0 0,0 0 1 0 0,0 0-1 0 0,1 1 1 0 0,-1-1-1 0 0,0 0 1 0 0,0 1-1 0 0,1-1 1 0 0,-1 0-1 0 0,0 1 1 0 0,0-1-1 0 0,0 0 1 0 0,1 1-1 0 0,5 21 430 0 0,-2 19 50 0 0,-13 18-3168 0 0,9-59 2620 0 0,0 0 0 0 0,0 0 0 0 0,0-1-1 0 0,1 1 1 0 0,-1 0 0 0 0,0 0 0 0 0,0 0-1 0 0,0 0 1 0 0,0 0 0 0 0,0 0 0 0 0,0-1-1 0 0,0 1 1 0 0,1 0 0 0 0,-1 0 0 0 0,0 0-1 0 0,0 0 1 0 0,0 0 0 0 0,0 0 0 0 0,0 0-1 0 0,1 0 1 0 0,-1 0 0 0 0,0 0 0 0 0,0 0-1 0 0,0 0 1 0 0,0 0 0 0 0,1 0 0 0 0,-1 0-1 0 0,0 0 1 0 0,0 0 0 0 0,0 0 0 0 0,0 0-1 0 0,1 0 1 0 0,-1 0 0 0 0,0 0 0 0 0,0 0-1 0 0,0 0 1 0 0,0 0 0 0 0,0 0 0 0 0,1 0-1 0 0,-1 0 1 0 0,0 0 0 0 0,0 0 0 0 0,0 1-1 0 0,0-1 1 0 0,0 0 0 0 0,1 0 0 0 0,-1 0-1 0 0,0 0 1 0 0,0 0 0 0 0,0 0 0 0 0,0 1-1 0 0,0-1 1 0 0,0 0 0 0 0,0 0 0 0 0,0 0-1 0 0,0 0 1 0 0,0 0 0 0 0,0 1 0 0 0,0-1-1 0 0,0 0 1 0 0,0 0 0 0 0,0 0 0 0 0,0 0-1 0 0,0 1 1 0 0,0-1 0 0 0,0 0 0 0 0,10-11-6061 0 0,-1 2-1252 0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2.306"/>
    </inkml:context>
    <inkml:brush xml:id="br0">
      <inkml:brushProperty name="width" value="0.05" units="cm"/>
      <inkml:brushProperty name="height" value="0.05" units="cm"/>
      <inkml:brushProperty name="color" value="#FF0000"/>
    </inkml:brush>
  </inkml:definitions>
  <inkml:trace contextRef="#ctx0" brushRef="#br0">156 1 10093 0 0,'0'0'5944'0'0,"-2"6"-3681"0"0,-17 68-1562 0 0,-26 139 2658 0 0,45-209-3444 0 0,-4 34-53 0 0,4-37 73 0 0,0-1 1 0 0,-1 1-1 0 0,1-1 0 0 0,0 0 0 0 0,0 1 0 0 0,0-1 1 0 0,0 1-1 0 0,0-1 0 0 0,0 1 0 0 0,0-1 1 0 0,0 1-1 0 0,0-1 0 0 0,0 1 0 0 0,0-1 1 0 0,0 1-1 0 0,0-1 0 0 0,0 1 0 0 0,1-1 1 0 0,-1 1-1 0 0,0-1 0 0 0,0 1 0 0 0,0-1 1 0 0,1 0-1 0 0,-1 1 0 0 0,0-1 0 0 0,1 1 0 0 0,-1-1 1 0 0,0 0-1 0 0,1 1 0 0 0,-1-1 0 0 0,0 0 1 0 0,1 0-1 0 0,-1 1 0 0 0,1-1 0 0 0,-1 0 1 0 0,1 0-1 0 0,-1 1 0 0 0,0-1 0 0 0,1 0 1 0 0,-1 0-1 0 0,1 0 0 0 0,-1 0 0 0 0,1 0 1 0 0,-1 0-1 0 0,1 0 0 0 0,-1 0 0 0 0,1 0 0 0 0,-1 0 1 0 0,1 0-1 0 0,-1 0 0 0 0,1 0 0 0 0,-1 0 1 0 0,1 0-1 0 0,-1-1 0 0 0,1 1 0 0 0,-1 0 1 0 0,1 0-1 0 0,-1 0 0 0 0,0-1 0 0 0,1 1 1 0 0,-1 0-1 0 0,1-1 0 0 0,0 0 0 0 0,19-29-9922 0 0,-16 23 7599 0 0,1-4-3109 0 0</inkml:trace>
  <inkml:trace contextRef="#ctx0" brushRef="#br0" timeOffset="1">0 173 12837 0 0,'0'0'7987'0'0,"6"5"-8735"0"0,1 0 758 0 0,-1 0 0 0 0,2 0-1 0 0,-1-1 1 0 0,0-1 0 0 0,1 1 0 0 0,-1-1 0 0 0,1 0 0 0 0,0-1 0 0 0,0 0 0 0 0,0 0 0 0 0,0 0-1 0 0,1-1 1 0 0,-1-1 0 0 0,0 1 0 0 0,0-1 0 0 0,9-2 0 0 0,70-9-707 0 0,-45-2-3532 0 0,-6-8-5169 0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5.459"/>
    </inkml:context>
    <inkml:brush xml:id="br0">
      <inkml:brushProperty name="width" value="0.05" units="cm"/>
      <inkml:brushProperty name="height" value="0.05" units="cm"/>
      <inkml:brushProperty name="color" value="#FF0000"/>
    </inkml:brush>
  </inkml:definitions>
  <inkml:trace contextRef="#ctx0" brushRef="#br0">37 25 1512 0 0,'0'0'1138'0'0,"-9"2"5913"0"0,9 10-5791 0 0,-2-1 1 0 0,1 0-1 0 0,-2 0 0 0 0,-3 13 1 0 0,2-13-849 0 0,1 1 0 0 0,1-1 1 0 0,0 1-1 0 0,0 14 0 0 0,0-7-10 0 0,2-13 199 0 0,9-18-318 0 0,-6 5-181 0 0,-1 1 0 0 0,0-1 1 0 0,0 1-1 0 0,0-1 0 0 0,-1 0 0 0 0,0 0 1 0 0,0 0-1 0 0,-1 0 0 0 0,0-10 0 0 0,4-28 94 0 0,-2 21-237 0 0,-2 22-23 0 0,0 0 0 0 0,0 0 0 0 0,0 0 1 0 0,0 0-1 0 0,0 0 0 0 0,1 0 0 0 0,-1 0 0 0 0,1-1 1 0 0,-1 2-1 0 0,1-1 0 0 0,1-3 0 0 0,-1 4 51 0 0,0 0 0 0 0,0 1-1 0 0,0-1 1 0 0,0 1 0 0 0,1-1-1 0 0,-1 1 1 0 0,0-1 0 0 0,0 1-1 0 0,0 0 1 0 0,0-1 0 0 0,1 1-1 0 0,-1 0 1 0 0,0 0 0 0 0,0 0-1 0 0,1 0 1 0 0,-1 0 0 0 0,0 0-1 0 0,0 0 1 0 0,1 1 0 0 0,-1-1-1 0 0,0 0 1 0 0,0 1-1 0 0,0-1 1 0 0,0 1 0 0 0,2 0-1 0 0,49 23-291 0 0,-23-10-2731 0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6.074"/>
    </inkml:context>
    <inkml:brush xml:id="br0">
      <inkml:brushProperty name="width" value="0.05" units="cm"/>
      <inkml:brushProperty name="height" value="0.05" units="cm"/>
      <inkml:brushProperty name="color" value="#FF0000"/>
    </inkml:brush>
  </inkml:definitions>
  <inkml:trace contextRef="#ctx0" brushRef="#br0">25 52 328 0 0,'0'0'13326'0'0,"6"4"-12766"0"0,30 13 155 0 0,-35-16-728 0 0,1-1 0 0 0,0 1 0 0 0,-1-1 0 0 0,1 0 0 0 0,0 0 0 0 0,-1 0 0 0 0,1 0 0 0 0,0 0 1 0 0,-1 0-1 0 0,1 0 0 0 0,0-1 0 0 0,-1 1 0 0 0,1-1 0 0 0,-1 1 0 0 0,1-1 0 0 0,-1 0 0 0 0,1 1 0 0 0,-1-1 0 0 0,1 0 0 0 0,-1 0 1 0 0,0 0-1 0 0,1 0 0 0 0,-1 0 0 0 0,0 0 0 0 0,0 0 0 0 0,2-2 0 0 0,-3 2 52 0 0,1-1 1 0 0,0 1-1 0 0,0 0 1 0 0,-1 0-1 0 0,1-1 1 0 0,0 1-1 0 0,-1-1 1 0 0,1 1-1 0 0,-1 0 1 0 0,0-1-1 0 0,1 1 1 0 0,-1-1-1 0 0,0 1 1 0 0,0-1-1 0 0,0 1 1 0 0,0-1-1 0 0,0 1 1 0 0,0-1-1 0 0,-1 1 0 0 0,1 0 1 0 0,0-1-1 0 0,-1 1 1 0 0,1-1-1 0 0,-1 1 1 0 0,0 0-1 0 0,1-1 1 0 0,-1 1-1 0 0,0 0 1 0 0,0 0-1 0 0,1-1 1 0 0,-1 1-1 0 0,0 0 1 0 0,0 0-1 0 0,-1 0 1 0 0,1 0-1 0 0,0 0 1 0 0,0 0-1 0 0,0 1 0 0 0,-1-1 1 0 0,1 0-1 0 0,0 1 1 0 0,-1-1-1 0 0,1 0 1 0 0,-3 0-1 0 0,2 0 28 0 0,0 1-1 0 0,-1-1 1 0 0,1 0-1 0 0,0 1 0 0 0,0-1 1 0 0,-1 1-1 0 0,1-1 1 0 0,0 1-1 0 0,0 0 0 0 0,-1 0 1 0 0,1 0-1 0 0,0 1 1 0 0,-1-1-1 0 0,1 0 0 0 0,0 1 1 0 0,0-1-1 0 0,-1 1 1 0 0,1 0-1 0 0,0 0 0 0 0,0 0 1 0 0,0 0-1 0 0,0 0 1 0 0,0 0-1 0 0,0 1 0 0 0,0-1 1 0 0,0 1-1 0 0,1-1 1 0 0,-1 1-1 0 0,1 0 1 0 0,-1 0-1 0 0,1-1 0 0 0,-2 3 1 0 0,-1 5-13 0 0,1 1 0 0 0,0-1 0 0 0,0 1 0 0 0,1-1 1 0 0,0 1-1 0 0,1-1 0 0 0,0 1 0 0 0,1 0 0 0 0,0 0 0 0 0,1 13 1 0 0,0-18-225 0 0,0 1 0 0 0,0 0 0 0 0,0-1 0 0 0,1 1 0 0 0,0-1 1 0 0,0 0-1 0 0,0 1 0 0 0,6 8 0 0 0,-7-12-119 0 0,1 0 1 0 0,-1 0-1 0 0,1 0 0 0 0,0 0 1 0 0,0 0-1 0 0,0 0 0 0 0,0 0 0 0 0,0-1 1 0 0,1 1-1 0 0,-1-1 0 0 0,0 1 1 0 0,1-1-1 0 0,-1 0 0 0 0,1 0 1 0 0,0 0-1 0 0,-1 0 0 0 0,1-1 0 0 0,4 1 1 0 0,3-1-3408 0 0,2-1-798 0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6.415"/>
    </inkml:context>
    <inkml:brush xml:id="br0">
      <inkml:brushProperty name="width" value="0.05" units="cm"/>
      <inkml:brushProperty name="height" value="0.05" units="cm"/>
      <inkml:brushProperty name="color" value="#FF0000"/>
    </inkml:brush>
  </inkml:definitions>
  <inkml:trace contextRef="#ctx0" brushRef="#br0">95 5 5216 0 0,'0'0'12020'0'0,"-5"-2"-11480"0"0,2 1-474 0 0,0 1 1 0 0,0-1-1 0 0,0 1 1 0 0,0-1-1 0 0,0 1 1 0 0,0 0-1 0 0,1 0 1 0 0,-1 0-1 0 0,0 1 0 0 0,0-1 1 0 0,0 1-1 0 0,0 0 1 0 0,0-1-1 0 0,0 1 1 0 0,1 1-1 0 0,-1-1 1 0 0,0 0-1 0 0,1 1 1 0 0,-1-1-1 0 0,1 1 1 0 0,0 0-1 0 0,-1-1 1 0 0,1 1-1 0 0,0 0 1 0 0,0 1-1 0 0,0-1 1 0 0,0 0-1 0 0,1 1 1 0 0,-1-1-1 0 0,0 1 1 0 0,0 2-1 0 0,1-3-99 0 0,0-1 0 0 0,0 1-1 0 0,0-1 1 0 0,0 1 0 0 0,0 0-1 0 0,1-1 1 0 0,-1 1 0 0 0,1 0-1 0 0,-1-1 1 0 0,1 1 0 0 0,0 0-1 0 0,0 0 1 0 0,-1-1 0 0 0,1 1-1 0 0,0 0 1 0 0,1 0 0 0 0,-1 0-1 0 0,0-1 1 0 0,0 1 0 0 0,1 0-1 0 0,-1 0 1 0 0,1-1 0 0 0,0 1-1 0 0,-1 0 1 0 0,1-1 0 0 0,2 4-1 0 0,1-2-377 0 0,0 1-1 0 0,0-1 0 0 0,0 0 0 0 0,0 0 1 0 0,0-1-1 0 0,1 1 0 0 0,7 2 0 0 0,-6-3 269 0 0,-1 1 0 0 0,0 0 0 0 0,1 0-1 0 0,-1 0 1 0 0,0 1 0 0 0,5 4 0 0 0,-9-7 148 0 0,0 0 0 0 0,0 0 0 0 0,0 0 0 0 0,0 1 0 0 0,0-1 0 0 0,0 1 0 0 0,0-1 0 0 0,0 1 0 0 0,-1-1 0 0 0,1 1 0 0 0,0-1 0 0 0,-1 1 0 0 0,1-1 0 0 0,-1 1 0 0 0,0 0 1 0 0,1-1-1 0 0,-1 1 0 0 0,0 0 0 0 0,0 0 0 0 0,0-1 0 0 0,0 1 0 0 0,-1 0 0 0 0,1-1 0 0 0,0 1 0 0 0,-1 0 0 0 0,1-1 0 0 0,-1 1 0 0 0,1-1 0 0 0,-1 1 0 0 0,0-1 0 0 0,0 1 0 0 0,0-1 0 0 0,0 1 0 0 0,0-1 0 0 0,0 0 1 0 0,0 1-1 0 0,-2 0 0 0 0,1 1-2 0 0,-1-1 1 0 0,-1 1-1 0 0,1-1 1 0 0,0 0 0 0 0,0 0-1 0 0,-1 0 1 0 0,0 0-1 0 0,1 0 1 0 0,-1-1 0 0 0,0 0-1 0 0,1 0 1 0 0,-1 0-1 0 0,0 0 1 0 0,-8 0 0 0 0,10-1-71 0 0,-4-1-2503 0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7.015"/>
    </inkml:context>
    <inkml:brush xml:id="br0">
      <inkml:brushProperty name="width" value="0.05" units="cm"/>
      <inkml:brushProperty name="height" value="0.05" units="cm"/>
      <inkml:brushProperty name="color" value="#FF0000"/>
    </inkml:brush>
  </inkml:definitions>
  <inkml:trace contextRef="#ctx0" brushRef="#br0">28 0 5793 0 0,'0'0'9876'0'0,"-2"5"-8817"0"0,0 1-751 0 0,-4 13 617 0 0,1 1 0 0 0,-6 35 0 0 0,10-51-946 0 0,1 1 0 0 0,0-1 0 0 0,-1 0 0 0 0,1 1 0 0 0,1-1 0 0 0,-1 1 0 0 0,0-1 0 0 0,1 0 1 0 0,0 0-1 0 0,0 1 0 0 0,1-1 0 0 0,-1 0 0 0 0,1 0 0 0 0,0 0 0 0 0,0 0 0 0 0,0 0 0 0 0,0-1 0 0 0,1 1 1 0 0,-1-1-1 0 0,4 4 0 0 0,-4-6-49 0 0,-1 0 1 0 0,0 0-1 0 0,0 0 1 0 0,1 0-1 0 0,-1 0 0 0 0,1-1 1 0 0,-1 1-1 0 0,1-1 1 0 0,-1 1-1 0 0,1-1 1 0 0,-1 1-1 0 0,1-1 0 0 0,-1 0 1 0 0,1 0-1 0 0,0 0 1 0 0,-1 0-1 0 0,1 0 1 0 0,-1 0-1 0 0,1 0 0 0 0,0 0 1 0 0,-1-1-1 0 0,3 0 1 0 0,0 0-70 0 0,0-1 1 0 0,0 0 0 0 0,0 0-1 0 0,0-1 1 0 0,-1 1-1 0 0,1-1 1 0 0,-1 0 0 0 0,5-4-1 0 0,-1 0-139 0 0,0-1 0 0 0,-1 0 0 0 0,0 0 0 0 0,0 0 0 0 0,-1-1-1 0 0,8-16 1 0 0,-11 18 292 0 0,0 1-1 0 0,0-1 0 0 0,0 0 1 0 0,-1 0-1 0 0,2-11 1 0 0,-3 16 133 0 0,-1-1 1 0 0,1 1 0 0 0,0 0 0 0 0,0-1 0 0 0,-1 1-1 0 0,1 0 1 0 0,-1 0 0 0 0,0-1 0 0 0,0 1 0 0 0,0 0-1 0 0,0 0 1 0 0,0 0 0 0 0,0 0 0 0 0,0 0 0 0 0,-1 0-1 0 0,1 0 1 0 0,-1 1 0 0 0,0-1 0 0 0,-1-1 0 0 0,-1-2-2301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7.928"/>
    </inkml:context>
    <inkml:brush xml:id="br0">
      <inkml:brushProperty name="width" value="0.1" units="cm"/>
      <inkml:brushProperty name="height" value="0.1" units="cm"/>
    </inkml:brush>
  </inkml:definitions>
  <inkml:trace contextRef="#ctx0" brushRef="#br0">192 0 6193 0 0,'0'0'5029'0'0,"-3"5"-3887"0"0,-24 38 2205 0 0,-48 58 0 0 0,7-12-3228 0 0,49-55-1866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1.606"/>
    </inkml:context>
    <inkml:brush xml:id="br0">
      <inkml:brushProperty name="width" value="0.1" units="cm"/>
      <inkml:brushProperty name="height" value="0.1" units="cm"/>
      <inkml:brushProperty name="color" value="#FF0000"/>
    </inkml:brush>
  </inkml:definitions>
  <inkml:trace contextRef="#ctx0" brushRef="#br0">106 0 8293 0 0,'0'0'8254'0'0,"-4"0"-7255"0"0,0 0-832 0 0,0 0 0 0 0,0 0 0 0 0,0 1 0 0 0,0 0 0 0 0,0-1 0 0 0,1 1 0 0 0,-1 1 0 0 0,0-1 0 0 0,1 0 0 0 0,-1 1 0 0 0,0 0 0 0 0,1 0 0 0 0,0 0 0 0 0,-1 0 0 0 0,1 0 0 0 0,0 1 0 0 0,0 0 0 0 0,1-1 0 0 0,-1 1 0 0 0,0 0 0 0 0,1 0 0 0 0,0 0 0 0 0,0 1 0 0 0,0-1 0 0 0,-2 5 0 0 0,1-3-216 0 0,0 1 0 0 0,1 0-1 0 0,0-1 1 0 0,0 1 0 0 0,1 0 0 0 0,0 0-1 0 0,0 0 1 0 0,0 0 0 0 0,0 0 0 0 0,1 0-1 0 0,0 0 1 0 0,1 0 0 0 0,1 10 0 0 0,-2-14-72 0 0,1 1 0 0 0,0-1 0 0 0,0 1 0 0 0,0-1 0 0 0,1 1 0 0 0,-1-1 0 0 0,1 0 1 0 0,-1 0-1 0 0,1 1 0 0 0,0-1 0 0 0,0 0 0 0 0,-1-1 0 0 0,1 1 0 0 0,1 0 1 0 0,-1 0-1 0 0,0-1 0 0 0,0 1 0 0 0,1-1 0 0 0,-1 0 0 0 0,1 0 0 0 0,-1 0 0 0 0,1 0 1 0 0,-1 0-1 0 0,1 0 0 0 0,0-1 0 0 0,-1 0 0 0 0,1 1 0 0 0,0-1 0 0 0,-1 0 0 0 0,1 0 1 0 0,0 0-1 0 0,0 0 0 0 0,3-2 0 0 0,11-1-1194 0 0,-1 0-1 0 0,1-2 1 0 0,0 0 0 0 0,-1-1-1 0 0,0-1 1 0 0,18-10 0 0 0,-13 7-1351 0 0,-6 2-1850 0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7.611"/>
    </inkml:context>
    <inkml:brush xml:id="br0">
      <inkml:brushProperty name="width" value="0.05" units="cm"/>
      <inkml:brushProperty name="height" value="0.05" units="cm"/>
      <inkml:brushProperty name="color" value="#FF0000"/>
    </inkml:brush>
  </inkml:definitions>
  <inkml:trace contextRef="#ctx0" brushRef="#br0">52 0 6385 0 0,'0'0'9106'0'0,"0"5"-8641"0"0,-11 59 3083 0 0,0-4-2187 0 0,-5 113 0 0 0,7-60-2627 0 0,5-133-11813 0 0,4 12 6878 0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18.211"/>
    </inkml:context>
    <inkml:brush xml:id="br0">
      <inkml:brushProperty name="width" value="0.05" units="cm"/>
      <inkml:brushProperty name="height" value="0.05" units="cm"/>
      <inkml:brushProperty name="color" value="#FF0000"/>
    </inkml:brush>
  </inkml:definitions>
  <inkml:trace contextRef="#ctx0" brushRef="#br0">70 0 144 0 0,'0'0'15383'0'0,"1"4"-14623"0"0,3 17-140 0 0,-1-1-1 0 0,0 1 1 0 0,-2-1 0 0 0,0 1 0 0 0,-2-1 0 0 0,0 1 0 0 0,-1-1-1 0 0,-7 30 1 0 0,3-13-1064 0 0,-1 50-1 0 0,7-79-2936 0 0</inkml:trace>
  <inkml:trace contextRef="#ctx0" brushRef="#br0" timeOffset="1">1 180 15221 0 0,'0'0'4065'0'0,"4"1"-4546"0"0,14 2 410 0 0,48 5 1524 0 0,-34-11-4116 0 0,-6-8-5331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20.636"/>
    </inkml:context>
    <inkml:brush xml:id="br0">
      <inkml:brushProperty name="width" value="0.05" units="cm"/>
      <inkml:brushProperty name="height" value="0.05" units="cm"/>
      <inkml:brushProperty name="color" value="#FF0000"/>
    </inkml:brush>
  </inkml:definitions>
  <inkml:trace contextRef="#ctx0" brushRef="#br0">1 770 3892 0 0,'0'0'13991'0'0,"40"8"-12354"0"0,-25-10-1599 0 0,-1 1 1 0 0,0-2-1 0 0,1 0 0 0 0,-1 0 1 0 0,0-1-1 0 0,25-12 1 0 0,79-44-763 0 0,-114 58 699 0 0,13-8 10 0 0,-1-1 1 0 0,0 0-1 0 0,-1-2 0 0 0,0 1 1 0 0,-1-2-1 0 0,0 0 1 0 0,21-29-1 0 0,-14 13 47 0 0,-2-1 0 0 0,-2 0 1 0 0,19-44-1 0 0,-11 20 304 0 0,-16 39-129 0 0,-1-1 0 0 0,0 0 0 0 0,-2-1 0 0 0,0 0 0 0 0,6-28 1 0 0,6-35-752 0 0,-13 62 7 0 0,0-1 0 0 0,-2 1 0 0 0,0-1 0 0 0,1-20 0 0 0,-9 38-706 0 0,3 2 704 0 0,1 0 1 0 0,0 0-1 0 0,0 1 1 0 0,0-1-1 0 0,0 0 1 0 0,0 1-1 0 0,-1-1 1 0 0,1 1-1 0 0,0-1 1 0 0,0 1-1 0 0,0 0 1 0 0,0-1-1 0 0,0 1 1 0 0,1 0-1 0 0,-1 0 1 0 0,0 0-1 0 0,0-1 1 0 0,0 1-1 0 0,1 0 1 0 0,-2 2-1 0 0,-1 5-1749 0 0,3 0 138 0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21.379"/>
    </inkml:context>
    <inkml:brush xml:id="br0">
      <inkml:brushProperty name="width" value="0.05" units="cm"/>
      <inkml:brushProperty name="height" value="0.05" units="cm"/>
      <inkml:brushProperty name="color" value="#FF0000"/>
    </inkml:brush>
  </inkml:definitions>
  <inkml:trace contextRef="#ctx0" brushRef="#br0">157 22 3508 0 0,'0'0'8688'0'0,"-22"23"-5274"0"0,-98 92 2029 0 0,106-93-5647 0 0,28-26-751 0 0,34-31-15 0 0,-24 8 708 0 0,10-11 166 0 0,44-39 0 0 0,-76 76 200 0 0,1 1-76 0 0,-1 4 164 0 0,0 1 0 0 0,0-1 0 0 0,0 0 0 0 0,0 0 0 0 0,0 1 0 0 0,-1-1 0 0 0,1 6 1 0 0,-1-7-143 0 0,5 18 28 0 0,1-1 1 0 0,11 26-1 0 0,-14-39-181 0 0,0 0-1 0 0,1 0 1 0 0,-1-1 0 0 0,1 1 0 0 0,0-1 0 0 0,1 0-1 0 0,0-1 1 0 0,0 1 0 0 0,9 6 0 0 0,-3-5-26 0 0,-5-4-2098 0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58.497"/>
    </inkml:context>
    <inkml:brush xml:id="br0">
      <inkml:brushProperty name="width" value="0.05" units="cm"/>
      <inkml:brushProperty name="height" value="0.05" units="cm"/>
    </inkml:brush>
  </inkml:definitions>
  <inkml:trace contextRef="#ctx0" brushRef="#br0">106 83 5084 0 0,'0'0'10856'0'0,"-30"69"-7745"0"0,-36 67-1231 0 0,56-117-1500 0 0,74-149-2190 0 0,-42 76 1580 0 0,-11 27 175 0 0,0 1 1 0 0,18-29-1 0 0,-28 54 51 0 0,-1 0 1 0 0,0 0-1 0 0,0 1 1 0 0,1-1-1 0 0,-1 0 0 0 0,1 0 1 0 0,-1 1-1 0 0,1-1 1 0 0,-1 0-1 0 0,1 1 0 0 0,-1-1 1 0 0,1 1-1 0 0,-1-1 1 0 0,1 1-1 0 0,0-1 0 0 0,-1 1 1 0 0,1-1-1 0 0,0 1 0 0 0,0 0 1 0 0,-1-1-1 0 0,1 1 1 0 0,0 0-1 0 0,0-1 0 0 0,-1 1 1 0 0,1 0-1 0 0,0 0 1 0 0,0 0-1 0 0,0 0 0 0 0,0 0 1 0 0,-1 0-1 0 0,1 0 1 0 0,0 0-1 0 0,0 0 0 0 0,0 0 1 0 0,1 1-1 0 0,0 0 64 0 0,-1 1-1 0 0,1 0 0 0 0,0 0 1 0 0,0 0-1 0 0,-1 0 1 0 0,1 0-1 0 0,-1 0 1 0 0,0 0-1 0 0,1 0 1 0 0,-1 0-1 0 0,1 5 1 0 0,6 15 598 0 0,8 43 0 0 0,-15-58-720 0 0,19 127-22 0 0,-14-87 53 0 0,1-8 80 0 0,-15-63-18976 0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59.097"/>
    </inkml:context>
    <inkml:brush xml:id="br0">
      <inkml:brushProperty name="width" value="0.05" units="cm"/>
      <inkml:brushProperty name="height" value="0.05" units="cm"/>
    </inkml:brush>
  </inkml:definitions>
  <inkml:trace contextRef="#ctx0" brushRef="#br0">0 15 9097 0 0,'0'0'9613'0'0,"5"2"-9284"0"0,2 1-285 0 0,-1 0 0 0 0,1-1 0 0 0,0 0 0 0 0,0 0 0 0 0,0-1 0 0 0,0 0 0 0 0,0 0 0 0 0,0 0 0 0 0,0-1 0 0 0,0 0 0 0 0,0-1 0 0 0,11-1 0 0 0,18-9-3998 0 0,-5-8-6111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7:59.442"/>
    </inkml:context>
    <inkml:brush xml:id="br0">
      <inkml:brushProperty name="width" value="0.05" units="cm"/>
      <inkml:brushProperty name="height" value="0.05" units="cm"/>
    </inkml:brush>
  </inkml:definitions>
  <inkml:trace contextRef="#ctx0" brushRef="#br0">73 0 5168 0 0,'0'0'15031'0'0,"-4"3"-14865"0"0,-2 1-244 0 0,0 0-1 0 0,0 0 1 0 0,0 1-1 0 0,1-1 1 0 0,0 2-1 0 0,0-1 1 0 0,0 0-1 0 0,1 1 1 0 0,-1 0-1 0 0,-5 10 1 0 0,9-14-8 0 0,0 0 1 0 0,1 0-1 0 0,-1 0 0 0 0,0 0 1 0 0,1 0-1 0 0,-1 0 0 0 0,1 0 1 0 0,0 0-1 0 0,-1 1 1 0 0,1-1-1 0 0,0 0 0 0 0,1 0 1 0 0,-1 0-1 0 0,0 0 0 0 0,0 0 1 0 0,1 0-1 0 0,0 3 0 0 0,0-3 21 0 0,1 0 0 0 0,-1 0 0 0 0,1 0 0 0 0,0 0 0 0 0,-1 0 0 0 0,1 0 0 0 0,0 0 0 0 0,0 0 0 0 0,0-1 0 0 0,0 1-1 0 0,0-1 1 0 0,0 0 0 0 0,1 1 0 0 0,-1-1 0 0 0,0 0 0 0 0,1 0 0 0 0,4 1 0 0 0,-1-1 53 0 0,-1 1 0 0 0,0 0 1 0 0,0 0-1 0 0,0 0 0 0 0,0 1 1 0 0,0-1-1 0 0,7 8 0 0 0,-11-10 20 0 0,0 1 1 0 0,-1-1-1 0 0,1 1 0 0 0,-1 0 0 0 0,1 0 0 0 0,-1 0 0 0 0,1-1 1 0 0,-1 1-1 0 0,1 0 0 0 0,-1 0 0 0 0,0 0 0 0 0,1 0 0 0 0,-1 0 0 0 0,0-1 1 0 0,0 1-1 0 0,0 0 0 0 0,0 0 0 0 0,1 0 0 0 0,-1 0 0 0 0,-1 1 1 0 0,1 0 16 0 0,-1 0 0 0 0,0 0 0 0 0,1-1 0 0 0,-1 1 0 0 0,0 0 0 0 0,0-1 0 0 0,0 1 0 0 0,0 0 0 0 0,0-1 0 0 0,-1 0 0 0 0,1 1 0 0 0,0-1 0 0 0,-4 3 0 0 0,-66 48 385 0 0,66-50-1074 0 0,17-13-6957 0 0,-3 4 1987 0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0.069"/>
    </inkml:context>
    <inkml:brush xml:id="br0">
      <inkml:brushProperty name="width" value="0.05" units="cm"/>
      <inkml:brushProperty name="height" value="0.05" units="cm"/>
    </inkml:brush>
  </inkml:definitions>
  <inkml:trace contextRef="#ctx0" brushRef="#br0">26 124 6673 0 0,'0'0'11732'0'0,"-1"5"-10991"0"0,1 0-645 0 0,-4 34 904 0 0,4-37-1073 0 0,-1 0-1 0 0,1 0 0 0 0,0 0 1 0 0,0 0-1 0 0,1 0 0 0 0,-1 1 1 0 0,0-1-1 0 0,1 0 0 0 0,-1 0 1 0 0,1 0-1 0 0,0 0 0 0 0,0 0 1 0 0,0 0-1 0 0,0 0 0 0 0,2 2 1 0 0,-3-4-25 0 0,0 1 1 0 0,0-1 0 0 0,0 0-1 0 0,0 0 1 0 0,1 0-1 0 0,-1 0 1 0 0,0 0 0 0 0,0 0-1 0 0,0 0 1 0 0,0 1-1 0 0,1-1 1 0 0,-1 0 0 0 0,0 0-1 0 0,0 0 1 0 0,0 0-1 0 0,1 0 1 0 0,-1 0 0 0 0,0 0-1 0 0,0 0 1 0 0,0 0-1 0 0,1 0 1 0 0,-1 0 0 0 0,0 0-1 0 0,0 0 1 0 0,0 0-1 0 0,1 0 1 0 0,-1-1 0 0 0,0 1-1 0 0,0 0 1 0 0,0 0 0 0 0,1 0-1 0 0,-1 0 1 0 0,0 0-1 0 0,0 0 1 0 0,0 0 0 0 0,0-1-1 0 0,0 1 1 0 0,1 0-1 0 0,-1 0 1 0 0,0 0 0 0 0,0 0-1 0 0,0-1 1 0 0,0 1-1 0 0,0 0 1 0 0,0 0 0 0 0,0 0-1 0 0,0 0 1 0 0,1-1-1 0 0,-1 1 1 0 0,0 0 0 0 0,0 0-1 0 0,0 0 1 0 0,0-1-1 0 0,0 1 1 0 0,0 0 0 0 0,0 0-1 0 0,0-1 1 0 0,1-13-7015 0 0,-1 7 1761 0 0</inkml:trace>
  <inkml:trace contextRef="#ctx0" brushRef="#br0" timeOffset="1">0 1 6413 0 0,'0'0'9308'0'0,"9"27"-10252"0"0,-9-21-312 0 0,4-1-832 0 0,0 1-1972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0.650"/>
    </inkml:context>
    <inkml:brush xml:id="br0">
      <inkml:brushProperty name="width" value="0.05" units="cm"/>
      <inkml:brushProperty name="height" value="0.05" units="cm"/>
    </inkml:brush>
  </inkml:definitions>
  <inkml:trace contextRef="#ctx0" brushRef="#br0">57 147 3420 0 0,'0'0'13710'0'0,"-8"-11"-10558"0"0,5 12-3117 0 0,1 1 0 0 0,-1 0 1 0 0,0 0-1 0 0,1 0 0 0 0,-1 0 0 0 0,1 0 1 0 0,-1 0-1 0 0,1 0 0 0 0,0 1 0 0 0,0-1 1 0 0,0 1-1 0 0,1 0 0 0 0,-1 0 0 0 0,0-1 1 0 0,1 1-1 0 0,0 0 0 0 0,0 0 0 0 0,-2 6 1 0 0,1 1-73 0 0,0 1-1 0 0,0 0 1 0 0,1 0 0 0 0,0 16 0 0 0,1-27 9 0 0,0 1 0 0 0,0 0 0 0 0,0-1 0 0 0,0 1 0 0 0,0 0 0 0 0,0-1-1 0 0,0 1 1 0 0,0-1 0 0 0,0 1 0 0 0,0 0 0 0 0,1-1 0 0 0,-1 1 0 0 0,0-1 0 0 0,0 1 0 0 0,1 0 0 0 0,-1-1 0 0 0,0 1 0 0 0,1-1 0 0 0,-1 1 0 0 0,0-1 0 0 0,1 1 0 0 0,-1-1 0 0 0,1 1-1 0 0,-1-1 1 0 0,1 0 0 0 0,-1 1 0 0 0,1-1 0 0 0,-1 0 0 0 0,1 1 0 0 0,-1-1 0 0 0,1 0 0 0 0,0 1 0 0 0,22-7-825 0 0,-18 4 678 0 0,0-1 1 0 0,0 0-1 0 0,-1 0 1 0 0,1-1-1 0 0,-1 0 0 0 0,0 1 1 0 0,4-6-1 0 0,2-6-332 0 0,-1 1-1 0 0,0-1 0 0 0,-1 0 1 0 0,-1-1-1 0 0,0 0 0 0 0,-2 0 1 0 0,0-1-1 0 0,5-26 0 0 0,-9 39 759 0 0,0 0-1 0 0,0 0 1 0 0,-1 1 0 0 0,0-1-1 0 0,0 0 1 0 0,0 0-1 0 0,0 0 1 0 0,0 0 0 0 0,-1 0-1 0 0,0 0 1 0 0,0 0 0 0 0,0 1-1 0 0,0-1 1 0 0,0 0-1 0 0,-1 1 1 0 0,-1-5 0 0 0,2 8-245 0 0,1 0 1 0 0,0 0 0 0 0,0 0-1 0 0,0 0 1 0 0,-1 0 0 0 0,1 0-1 0 0,0 0 1 0 0,0 0 0 0 0,0 0-1 0 0,-1 0 1 0 0,1 0 0 0 0,0 0-1 0 0,0 0 1 0 0,0 0 0 0 0,-1 0-1 0 0,1 0 1 0 0,0 0 0 0 0,0 0-1 0 0,0 0 1 0 0,-1 0 0 0 0,1 0-1 0 0,0 0 1 0 0,0 0 0 0 0,0 0-1 0 0,0 0 1 0 0,-1 0 0 0 0,1 0-1 0 0,0 0 1 0 0,0 1 0 0 0,0-1-1 0 0,0 0 1 0 0,-1 0 0 0 0,1 0-1 0 0,0 0 1 0 0,0 1 0 0 0,0-1-1 0 0,0 0 1 0 0,0 0 0 0 0,0 0-1 0 0,-1 0 1 0 0,1 1 0 0 0,0-1-1 0 0,0 0 1 0 0,0 0 0 0 0,0 0-1 0 0,0 1 1 0 0,0-1 0 0 0,0 0-1 0 0,0 0 1 0 0,0 0 0 0 0,0 1-1 0 0,0-1 1 0 0,0 0 0 0 0,0 0-1 0 0,0 0 1 0 0,0 1 0 0 0,0-1-1 0 0,0 0 1 0 0,0 0 0 0 0,1 1-1 0 0,-5 28 493 0 0,1 33 503 0 0,2-41-864 0 0,0-14-266 0 0,1 0 0 0 0,-1 0 0 0 0,1 0 1 0 0,1-1-1 0 0,-1 1 0 0 0,1 0 0 0 0,0 0 0 0 0,1-1 1 0 0,-1 1-1 0 0,1 0 0 0 0,1-1 0 0 0,3 7 1 0 0,1-9-2203 0 0,1-4-4622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1.267"/>
    </inkml:context>
    <inkml:brush xml:id="br0">
      <inkml:brushProperty name="width" value="0.05" units="cm"/>
      <inkml:brushProperty name="height" value="0.05" units="cm"/>
    </inkml:brush>
  </inkml:definitions>
  <inkml:trace contextRef="#ctx0" brushRef="#br0">1 50 11837 0 0,'0'0'6871'0'0,"4"-1"-6737"0"0,72-16-936 0 0,-75 17 773 0 0,-1 0 0 0 0,0 0 0 0 0,1 0 0 0 0,-1-1 1 0 0,0 1-1 0 0,1 0 0 0 0,-1 0 0 0 0,0-1 1 0 0,0 1-1 0 0,1 0 0 0 0,-1-1 0 0 0,0 1 0 0 0,0 0 1 0 0,0-1-1 0 0,1 1 0 0 0,-1 0 0 0 0,0-1 0 0 0,0 1 1 0 0,0 0-1 0 0,0-1 0 0 0,0 1 0 0 0,0-1 0 0 0,0 1 1 0 0,0 0-1 0 0,0-1 0 0 0,0 1 0 0 0,0-1 1 0 0,0 1-1 0 0,0 0 0 0 0,0-1 0 0 0,0 1 0 0 0,0 0 1 0 0,0-1-1 0 0,0 1 0 0 0,0-1 0 0 0,-1 1 0 0 0,1 0 1 0 0,0-1-1 0 0,0 1 0 0 0,0 0 0 0 0,-1-1 0 0 0,1 1 1 0 0,0 0-1 0 0,0 0 0 0 0,-1-1 0 0 0,1 1 1 0 0,0 0-1 0 0,-1 0 0 0 0,1-1 0 0 0,-1 1 0 0 0,-14-12 8 0 0,13 12 51 0 0,0-1 0 0 0,1 0 0 0 0,-1 1 1 0 0,0-1-1 0 0,0 1 0 0 0,0 0 1 0 0,0-1-1 0 0,0 1 0 0 0,0 0 1 0 0,0 0-1 0 0,0 0 0 0 0,0 1 1 0 0,0-1-1 0 0,0 0 0 0 0,0 1 1 0 0,0 0-1 0 0,0-1 0 0 0,0 1 1 0 0,1 0-1 0 0,-1 0 0 0 0,0 0 1 0 0,0 0-1 0 0,1 0 0 0 0,-3 2 1 0 0,2-1 18 0 0,1 1 0 0 0,-1-1 1 0 0,1 1-1 0 0,0-1 1 0 0,0 1-1 0 0,0-1 0 0 0,0 1 1 0 0,0 0-1 0 0,1-1 1 0 0,-1 1-1 0 0,1 0 0 0 0,0-1 1 0 0,-1 1-1 0 0,1 0 1 0 0,1 4-1 0 0,0 1-65 0 0,0-1-1 0 0,0 0 1 0 0,0 0 0 0 0,1 0-1 0 0,0 0 1 0 0,1 0 0 0 0,-1-1-1 0 0,1 1 1 0 0,1-1 0 0 0,-1 1 0 0 0,1-1-1 0 0,0 0 1 0 0,8 8 0 0 0,-9-11-89 0 0,-1-1 0 0 0,1 0 0 0 0,0-1 1 0 0,0 1-1 0 0,0 0 0 0 0,0-1 0 0 0,0 1 1 0 0,0-1-1 0 0,0 0 0 0 0,1 0 0 0 0,-1 0 1 0 0,0-1-1 0 0,1 1 0 0 0,-1-1 0 0 0,4 0 1 0 0,-3 0-656 0 0,-1 0 1 0 0,0-1-1 0 0,1 1 1 0 0,-1-1 0 0 0,0 0-1 0 0,1 0 1 0 0,-1-1-1 0 0,0 1 1 0 0,4-3-1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1.952"/>
    </inkml:context>
    <inkml:brush xml:id="br0">
      <inkml:brushProperty name="width" value="0.1" units="cm"/>
      <inkml:brushProperty name="height" value="0.1" units="cm"/>
      <inkml:brushProperty name="color" value="#FF0000"/>
    </inkml:brush>
  </inkml:definitions>
  <inkml:trace contextRef="#ctx0" brushRef="#br0">65 1 2752 0 0,'0'0'8520'0'0,"0"4"-7500"0"0,-1 34 1672 0 0,-8 51 0 0 0,-14 40-616 0 0,-8 63-2438 0 0,32-132-1156 0 0,14-86-7040 0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1.861"/>
    </inkml:context>
    <inkml:brush xml:id="br0">
      <inkml:brushProperty name="width" value="0.05" units="cm"/>
      <inkml:brushProperty name="height" value="0.05" units="cm"/>
    </inkml:brush>
  </inkml:definitions>
  <inkml:trace contextRef="#ctx0" brushRef="#br0">13 17 4608 0 0,'0'0'13138'0'0,"-13"-9"-11078"0"0,13 12-2238 0 0,3 30-1483 0 0,-3-32 1594 0 0,1-1 1 0 0,-1 1 0 0 0,0 0 0 0 0,0-1 0 0 0,1 1-1 0 0,-1-1 1 0 0,0 1 0 0 0,1 0 0 0 0,-1-1-1 0 0,1 1 1 0 0,-1-1 0 0 0,1 1 0 0 0,-1-1 0 0 0,1 0-1 0 0,-1 1 1 0 0,1-1 0 0 0,-1 1 0 0 0,1-1 0 0 0,-1 0-1 0 0,1 1 1 0 0,0-1 0 0 0,-1 0 0 0 0,1 0-1 0 0,0 0 1 0 0,-1 0 0 0 0,1 1 0 0 0,0-1 0 0 0,-1 0-1 0 0,1 0 1 0 0,0 0 0 0 0,-1 0 0 0 0,1 0 0 0 0,0 0-1 0 0,-1-1 1 0 0,1 1 0 0 0,0 0 0 0 0,-1 0 0 0 0,1 0-1 0 0,-1-1 1 0 0,1 1 0 0 0,0 0 0 0 0,-1-1-1 0 0,1 1 1 0 0,-1 0 0 0 0,1-1 0 0 0,-1 1 0 0 0,1-1-1 0 0,-1 1 1 0 0,1-1 0 0 0,0 0 14 0 0,0 1 1 0 0,0-1-1 0 0,0 0 1 0 0,0 0-1 0 0,-1 1 0 0 0,1-1 1 0 0,0 0-1 0 0,0 0 1 0 0,-1 0-1 0 0,1 0 0 0 0,-1 0 1 0 0,1 0-1 0 0,-1 0 1 0 0,1 0-1 0 0,-1 0 0 0 0,0 0 1 0 0,1 0-1 0 0,-1 0 1 0 0,0 0-1 0 0,0-1 1 0 0,0 1-1 0 0,0 0 0 0 0,0 0 1 0 0,0 0-1 0 0,0 0 1 0 0,0 0-1 0 0,0 0 0 0 0,0 0 1 0 0,-1-1-1 0 0,1 1 1 0 0,0 0-1 0 0,-1 0 0 0 0,1 0 1 0 0,-1 0-1 0 0,1 0 1 0 0,-1 0-1 0 0,0 0 0 0 0,-1-1 1 0 0,1 0-576 0 0,-5-6 116 0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2.430"/>
    </inkml:context>
    <inkml:brush xml:id="br0">
      <inkml:brushProperty name="width" value="0.05" units="cm"/>
      <inkml:brushProperty name="height" value="0.05" units="cm"/>
    </inkml:brush>
  </inkml:definitions>
  <inkml:trace contextRef="#ctx0" brushRef="#br0">1 0 8189 0 0,'0'0'10684'0'0,"9"35"-11799"0"0,-9-34 1098 0 0,0-1-1 0 0,0 1 1 0 0,1 0 0 0 0,-1-1 0 0 0,0 1 0 0 0,0-1 0 0 0,1 1 0 0 0,-1-1 0 0 0,0 1 0 0 0,1-1 0 0 0,-1 1 0 0 0,0-1-1 0 0,1 1 1 0 0,-1-1 0 0 0,1 1 0 0 0,-1-1 0 0 0,0 0 0 0 0,1 1 0 0 0,-1-1 0 0 0,1 0 0 0 0,0 1 0 0 0,-1-1 0 0 0,1 0-1 0 0,-1 0 1 0 0,1 1 0 0 0,-1-1 0 0 0,1 0 0 0 0,0 0 0 0 0,-1 0 0 0 0,1 0 0 0 0,-1 0 0 0 0,1 0 0 0 0,0 0 0 0 0,-1 0-1 0 0,1 0 1 0 0,-1 0 0 0 0,1 0 0 0 0,0 0 0 0 0,-1 0 0 0 0,1-1 0 0 0,-1 1 0 0 0,1 0 0 0 0,-1 0 0 0 0,1-1 0 0 0,0 1-1 0 0,-1 0 1 0 0,1-1 0 0 0,-1 1 0 0 0,0 0 0 0 0,1-1 0 0 0,-1 1 0 0 0,1-1 0 0 0,-1 1 0 0 0,0-1 0 0 0,1 1 0 0 0,0-2-1 0 0,-1 1 1 0 0,1 0 0 0 0,-1 0 0 0 0,1 0 0 0 0,-1 0 0 0 0,1-1 0 0 0,-1 1 0 0 0,0 0-1 0 0,0 0 1 0 0,0-1 0 0 0,1 1 0 0 0,-1 0 0 0 0,0 0 0 0 0,-1-1 0 0 0,1 1 0 0 0,0 0-1 0 0,0 0 1 0 0,0-1 0 0 0,-1 1 0 0 0,1 0 0 0 0,-1 0 0 0 0,1 0 0 0 0,-1 0 0 0 0,1-1-1 0 0,-1 1 1 0 0,0 0 0 0 0,1 0 0 0 0,-1 0 0 0 0,-1-1 0 0 0,9 20-8940 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3.890"/>
    </inkml:context>
    <inkml:brush xml:id="br0">
      <inkml:brushProperty name="width" value="0.05" units="cm"/>
      <inkml:brushProperty name="height" value="0.05" units="cm"/>
    </inkml:brush>
  </inkml:definitions>
  <inkml:trace contextRef="#ctx0" brushRef="#br0">49 264 1656 0 0,'0'0'8530'0'0,"-3"5"-7292"0"0,-42 78 4294 0 0,89-204-5524 0 0,55-91-671 0 0,-99 211 675 0 0,1 0 0 0 0,-1 0 0 0 0,0 0-1 0 0,0 0 1 0 0,1 0 0 0 0,-1 0 0 0 0,1 1-1 0 0,-1-1 1 0 0,1 0 0 0 0,-1 0 0 0 0,1 0-1 0 0,-1 1 1 0 0,1-1 0 0 0,0 0 0 0 0,-1 1-1 0 0,1-1 1 0 0,0 0 0 0 0,0 1 0 0 0,0-1-1 0 0,-1 1 1 0 0,1-1 0 0 0,0 1-1 0 0,0 0 1 0 0,0-1 0 0 0,0 1 0 0 0,0 0-1 0 0,0 0 1 0 0,0-1 0 0 0,1 1 0 0 0,-1 1 16 0 0,0 0 0 0 0,1 0 1 0 0,-1 0-1 0 0,0 0 1 0 0,0 0-1 0 0,0 0 1 0 0,0 0-1 0 0,0 0 1 0 0,0 1-1 0 0,-1-1 0 0 0,1 0 1 0 0,0 1-1 0 0,-1-1 1 0 0,1 0-1 0 0,-1 1 1 0 0,1 1-1 0 0,14 63 1515 0 0,-6 33-878 0 0,-8-68-689 0 0,2 0 0 0 0,1 0-1 0 0,9 33 1 0 0,-9-52-1479 0 0,-4-22-1860 0 0,-4-22-8035 0 0,0 17 8658 0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4.518"/>
    </inkml:context>
    <inkml:brush xml:id="br0">
      <inkml:brushProperty name="width" value="0.05" units="cm"/>
      <inkml:brushProperty name="height" value="0.05" units="cm"/>
    </inkml:brush>
  </inkml:definitions>
  <inkml:trace contextRef="#ctx0" brushRef="#br0">1 224 4712 0 0,'0'0'13251'0'0,"4"4"-13090"0"0,0-1-206 0 0,-1-1 0 0 0,0 0 1 0 0,1 0-1 0 0,0 0 1 0 0,-1-1-1 0 0,1 1 0 0 0,0-1 1 0 0,0 0-1 0 0,0 0 1 0 0,0 0-1 0 0,0-1 0 0 0,0 1 1 0 0,0-1-1 0 0,0 0 0 0 0,0 0 1 0 0,0 0-1 0 0,0-1 1 0 0,0 0-1 0 0,0 1 0 0 0,0-1 1 0 0,0 0-1 0 0,0-1 0 0 0,6-2 1 0 0,19-8-2360 0 0,-10 6-2663 0 0,-10 4 857 0 0</inkml:trace>
  <inkml:trace contextRef="#ctx0" brushRef="#br0" timeOffset="1">307 0 2140 0 0,'0'0'4057'0'0,"-1"5"-2110"0"0,-6 19 825 0 0,1 1 0 0 0,-3 41 0 0 0,6-30-1911 0 0,2 1 0 0 0,1 0-1 0 0,6 37 1 0 0,-5-68-994 0 0,-1-1 0 0 0,1 1 0 0 0,1-1-1 0 0,-1 1 1 0 0,1-1 0 0 0,0 0 0 0 0,0 0 0 0 0,3 6-1 0 0,-5-11 8 0 0,0-1 0 0 0,0 1 0 0 0,0 0 0 0 0,0 0 0 0 0,0 0 0 0 0,0-1 0 0 0,-1 1 0 0 0,1 0 0 0 0,0 0 0 0 0,0-1 0 0 0,0 1 0 0 0,0 0 0 0 0,1 0 0 0 0,-1-1 0 0 0,0 1 0 0 0,0 0 0 0 0,0 0 0 0 0,0 0 0 0 0,0-1 0 0 0,0 1 0 0 0,0 0-1 0 0,0 0 1 0 0,0-1 0 0 0,0 1 0 0 0,1 0 0 0 0,-1 0 0 0 0,0 0 0 0 0,0 0 0 0 0,0-1 0 0 0,0 1 0 0 0,1 0 0 0 0,-1 0 0 0 0,0 0 0 0 0,0 0 0 0 0,0 0 0 0 0,1 0 0 0 0,-1-1 0 0 0,0 1 0 0 0,0 0 0 0 0,0 0 0 0 0,1 0 0 0 0,-1 0 0 0 0,0 0 0 0 0,0 0 0 0 0,1 0 0 0 0,-1 0-1 0 0,0 0 1 0 0,0 0 0 0 0,1 0 0 0 0,-1 0 0 0 0,0 0 0 0 0,0 0 0 0 0,0 0 0 0 0,1 0 0 0 0,-1 0 0 0 0,0 1 0 0 0,0-1 0 0 0,0 0 0 0 0,1 0 0 0 0,-1 0 0 0 0,0 0 0 0 0,0 0 0 0 0,0 0 0 0 0,1 1 0 0 0,-1-1 0 0 0,0 0 0 0 0,0 0 0 0 0,0 1 0 0 0,0-7-4385 0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5.100"/>
    </inkml:context>
    <inkml:brush xml:id="br0">
      <inkml:brushProperty name="width" value="0.05" units="cm"/>
      <inkml:brushProperty name="height" value="0.05" units="cm"/>
    </inkml:brush>
  </inkml:definitions>
  <inkml:trace contextRef="#ctx0" brushRef="#br0">1 4 7037 0 0,'0'0'9966'0'0,"3"2"-9949"0"0,2 1-124 0 0,1 0 1 0 0,0-1-1 0 0,0 1 1 0 0,0-1-1 0 0,0-1 1 0 0,0 1-1 0 0,1-1 1 0 0,-1 0-1 0 0,0 0 1 0 0,1-1-1 0 0,-1 0 1 0 0,0 0 0 0 0,1 0-1 0 0,-1-1 1 0 0,0 0-1 0 0,7-2 1 0 0,-7 2-1647 0 0,0-1 0 0 0,0 0 0 0 0,0 0 1 0 0,0 0-1 0 0,9-7 0 0 0,-10 7-1372 0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5.809"/>
    </inkml:context>
    <inkml:brush xml:id="br0">
      <inkml:brushProperty name="width" value="0.05" units="cm"/>
      <inkml:brushProperty name="height" value="0.05" units="cm"/>
    </inkml:brush>
  </inkml:definitions>
  <inkml:trace contextRef="#ctx0" brushRef="#br0">80 0 5733 0 0,'0'0'9156'0'0,"-4"5"-8475"0"0,-9 11-267 0 0,0 2 0 0 0,1 0-1 0 0,1 0 1 0 0,-13 29 0 0 0,22-39-4838 0 0,3-20-3224 0 0,-1 5 2465 0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6.366"/>
    </inkml:context>
    <inkml:brush xml:id="br0">
      <inkml:brushProperty name="width" value="0.05" units="cm"/>
      <inkml:brushProperty name="height" value="0.05" units="cm"/>
    </inkml:brush>
  </inkml:definitions>
  <inkml:trace contextRef="#ctx0" brushRef="#br0">0 1 5869 0 0,'0'0'4399'0'0,"1"4"-2267"0"0,10 25-626 0 0,0 3 892 0 0,28 56 0 0 0,-33-77-2298 0 0,0-1 0 0 0,1 0 0 0 0,0 0 0 0 0,1 0-1 0 0,0-1 1 0 0,1-1 0 0 0,0 1 0 0 0,0-1 0 0 0,12 7-1 0 0,-6-2-485 0 0,-12-10-54 0 0,1 0 0 0 0,-1 0 0 0 0,1 0 0 0 0,0 0 0 0 0,0 0 0 0 0,1-1 0 0 0,-1 1 1 0 0,0-1-1 0 0,9 2 0 0 0,-25-5-8240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6.962"/>
    </inkml:context>
    <inkml:brush xml:id="br0">
      <inkml:brushProperty name="width" value="0.05" units="cm"/>
      <inkml:brushProperty name="height" value="0.05" units="cm"/>
    </inkml:brush>
  </inkml:definitions>
  <inkml:trace contextRef="#ctx0" brushRef="#br0">0 0 4104 0 0,'0'0'11131'0'0,"5"0"-11037"0"0,14 1 106 0 0,1 0 0 0 0,32 7-1 0 0,-15 4-5631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7.560"/>
    </inkml:context>
    <inkml:brush xml:id="br0">
      <inkml:brushProperty name="width" value="0.05" units="cm"/>
      <inkml:brushProperty name="height" value="0.05" units="cm"/>
    </inkml:brush>
  </inkml:definitions>
  <inkml:trace contextRef="#ctx0" brushRef="#br0">1 3 4924 0 0,'0'0'5646'0'0,"3"2"-5313"0"0,6 1-322 0 0,0-1 1 0 0,0 1-1 0 0,1-2 1 0 0,-1 1-1 0 0,0-1 1 0 0,0 0-1 0 0,1-1 1 0 0,-1 0-1 0 0,1-1 1 0 0,-1 0-1 0 0,0 0 1 0 0,0-1-1 0 0,18-6 1 0 0,-9 4-1866 0 0,-15 4 1041 0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8.160"/>
    </inkml:context>
    <inkml:brush xml:id="br0">
      <inkml:brushProperty name="width" value="0.05" units="cm"/>
      <inkml:brushProperty name="height" value="0.05" units="cm"/>
    </inkml:brush>
  </inkml:definitions>
  <inkml:trace contextRef="#ctx0" brushRef="#br0">1 0 5348 0 0,'0'0'9245'0'0,"1"6"-8477"0"0,5 22 432 0 0,-2 0 0 0 0,1 50 0 0 0,-4 17-2128 0 0,-1-89 703 0 0,2 1-193 0 0,0-4-1864 0 0</inkml:trace>
  <inkml:trace contextRef="#ctx0" brushRef="#br0" timeOffset="1">122 92 2492 0 0,'0'4'14305'0'0,"0"8"-14516"0"0,3 62 1473 0 0,-3-71-1363 0 0,0 0-1 0 0,1 0 0 0 0,-1 0 1 0 0,1 0-1 0 0,0 0 0 0 0,-1 0 1 0 0,1-1-1 0 0,1 1 0 0 0,-1 0 1 0 0,0 0-1 0 0,1-1 0 0 0,-1 1 1 0 0,1-1-1 0 0,0 1 0 0 0,0-1 1 0 0,0 0-1 0 0,0 0 0 0 0,0 0 1 0 0,1 0-1 0 0,2 2 0 0 0,-4-3 60 0 0,1-1 0 0 0,-1 0 0 0 0,0 0-1 0 0,1 0 1 0 0,-1 0 0 0 0,0 0 0 0 0,1-1-1 0 0,-1 1 1 0 0,0 0 0 0 0,0 0-1 0 0,1-1 1 0 0,-1 1 0 0 0,0-1 0 0 0,0 1-1 0 0,0-1 1 0 0,1 0 0 0 0,-1 1-1 0 0,0-1 1 0 0,0 0 0 0 0,0 0 0 0 0,0 0-1 0 0,0 0 1 0 0,0 0 0 0 0,-1 0 0 0 0,1 0-1 0 0,0 0 1 0 0,0 0 0 0 0,-1 0-1 0 0,1 0 1 0 0,-1 0 0 0 0,1-1 0 0 0,0-1-1 0 0,18-46-1317 0 0,-17 44 1239 0 0,0-2-222 0 0,-1 0 0 0 0,0 0 0 0 0,0 0 0 0 0,-1 0 0 0 0,0 0 1 0 0,0 0-1 0 0,0 0 0 0 0,-3-10 0 0 0,3 14 338 0 0,-1-1-1 0 0,0 1 1 0 0,0 0 0 0 0,0 0-1 0 0,0 0 1 0 0,-1 0-1 0 0,1 1 1 0 0,-1-1-1 0 0,-3-4 1 0 0,5 6 183 0 0,-1 0-1 0 0,0 1 1 0 0,0-1-1 0 0,0 0 1 0 0,-1 0-1 0 0,1 0 1 0 0,0 0-1 0 0,0 1 1 0 0,0-1-1 0 0,-1 1 1 0 0,1-1 0 0 0,0 1-1 0 0,0-1 1 0 0,-1 1-1 0 0,1 0 1 0 0,-1-1-1 0 0,1 1 1 0 0,0 0-1 0 0,-1 0 1 0 0,1 0-1 0 0,0 0 1 0 0,-2 1 0 0 0,1-1-62 0 0,0 1 1 0 0,0-1-1 0 0,0 1 1 0 0,0 0-1 0 0,0 0 1 0 0,0 0-1 0 0,0 0 1 0 0,0 0-1 0 0,0 0 1 0 0,0 1 0 0 0,1-1-1 0 0,-1 1 1 0 0,1-1-1 0 0,-1 1 1 0 0,-1 2-1 0 0,-12 18-2805 0 0,5-6-4155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2.392"/>
    </inkml:context>
    <inkml:brush xml:id="br0">
      <inkml:brushProperty name="width" value="0.1" units="cm"/>
      <inkml:brushProperty name="height" value="0.1" units="cm"/>
      <inkml:brushProperty name="color" value="#FF0000"/>
    </inkml:brush>
  </inkml:definitions>
  <inkml:trace contextRef="#ctx0" brushRef="#br0">167 0 7817 0 0,'0'0'8346'0'0,"-5"2"-7505"0"0,-8 3-175 0 0,-1 1 1 0 0,1 0-1 0 0,1 2 0 0 0,-1-1 0 0 0,-15 14 0 0 0,21-16-516 0 0,1 0 0 0 0,0 1 0 0 0,0-1 0 0 0,0 2 0 0 0,1-1 0 0 0,0 1 0 0 0,0-1 0 0 0,1 1 0 0 0,0 1 0 0 0,0-1 0 0 0,-5 13 0 0 0,9-19-187 0 0,0 0-1 0 0,-1 0 0 0 0,1 0 0 0 0,0 0 0 0 0,0 0 0 0 0,0 1 1 0 0,0-1-1 0 0,0 0 0 0 0,0 0 0 0 0,0 0 0 0 0,0 0 0 0 0,0 0 1 0 0,1 0-1 0 0,-1 0 0 0 0,0 0 0 0 0,1 0 0 0 0,-1 0 0 0 0,1 0 1 0 0,-1 0-1 0 0,1 0 0 0 0,-1 0 0 0 0,1 0 0 0 0,-1-1 0 0 0,2 3 0 0 0,1-2-50 0 0,-1 1 0 0 0,0 0 0 0 0,1-1 0 0 0,-1 1 0 0 0,1-1 0 0 0,0 0-1 0 0,-1 0 1 0 0,1 0 0 0 0,4 1 0 0 0,10 1-683 0 0,0-1 0 0 0,29 0 0 0 0,-27-1-390 0 0,54 8-1547 0 0,-68-8 2179 0 0,0 1-1 0 0,0-1 1 0 0,0 1-1 0 0,0-1 1 0 0,0 1 0 0 0,-1 1-1 0 0,1-1 1 0 0,-1 1-1 0 0,1 0 1 0 0,-1 0-1 0 0,5 4 1 0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8.488"/>
    </inkml:context>
    <inkml:brush xml:id="br0">
      <inkml:brushProperty name="width" value="0.05" units="cm"/>
      <inkml:brushProperty name="height" value="0.05" units="cm"/>
    </inkml:brush>
  </inkml:definitions>
  <inkml:trace contextRef="#ctx0" brushRef="#br0">1 1 8977 0 0,'0'0'6476'0'0,"0"4"-6015"0"0,4 13-136 0 0,3 11 200 0 0,-5-10-8161 0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9.118"/>
    </inkml:context>
    <inkml:brush xml:id="br0">
      <inkml:brushProperty name="width" value="0.05" units="cm"/>
      <inkml:brushProperty name="height" value="0.05" units="cm"/>
    </inkml:brush>
  </inkml:definitions>
  <inkml:trace contextRef="#ctx0" brushRef="#br0">0 0 2460 0 0,'0'0'12503'0'0,"3"5"-11983"0"0,-1-2-526 0 0,0 0 0 0 0,0 0 0 0 0,0 0 0 0 0,1 0 0 0 0,-1 0-1 0 0,1 0 1 0 0,0-1 0 0 0,0 1 0 0 0,0-1 0 0 0,0 0 0 0 0,0 0 0 0 0,0 0 0 0 0,1 0 0 0 0,-1-1 0 0 0,1 1 0 0 0,-1-1 0 0 0,1 0 0 0 0,0 0 0 0 0,-1 0 0 0 0,1 0 0 0 0,0-1 0 0 0,0 0 0 0 0,0 1 0 0 0,-1-1 0 0 0,1-1 0 0 0,0 1 0 0 0,0 0 0 0 0,-1-1-1 0 0,1 0 1 0 0,4-1 0 0 0,-6 2-30 0 0,0-1 0 0 0,1 1 0 0 0,-1-1 0 0 0,0 1-1 0 0,1-1 1 0 0,-1 0 0 0 0,0 0 0 0 0,0 0 0 0 0,0 0-1 0 0,0 0 1 0 0,0 0 0 0 0,0-1 0 0 0,0 1 0 0 0,0-1-1 0 0,0 1 1 0 0,2-4 0 0 0,-8 20 305 0 0,1 0 1 0 0,0 0-1 0 0,1 0 1 0 0,1 0-1 0 0,0 18 1 0 0,0 11-197 0 0,-8 76 801 0 0,9-100-711 0 0,-1-7-3469 0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09.730"/>
    </inkml:context>
    <inkml:brush xml:id="br0">
      <inkml:brushProperty name="width" value="0.05" units="cm"/>
      <inkml:brushProperty name="height" value="0.05" units="cm"/>
    </inkml:brush>
  </inkml:definitions>
  <inkml:trace contextRef="#ctx0" brushRef="#br0">111 2 2428 0 0,'0'0'13405'0'0,"-6"-1"-12648"0"0,2 1-638 0 0,-1 1 1 0 0,1-1 0 0 0,0 1-1 0 0,0 0 1 0 0,-1 0 0 0 0,1 0-1 0 0,0 1 1 0 0,0-1 0 0 0,0 1-1 0 0,1 0 1 0 0,-1 0 0 0 0,0 1 0 0 0,1-1-1 0 0,-1 1 1 0 0,1-1 0 0 0,0 1-1 0 0,0 0 1 0 0,0 1 0 0 0,0-1-1 0 0,0 0 1 0 0,1 1 0 0 0,0-1-1 0 0,0 1 1 0 0,-3 5 0 0 0,3-4-106 0 0,-1 1 0 0 0,1-1 0 0 0,0 1 0 0 0,0 0 1 0 0,1 0-1 0 0,0 0 0 0 0,0 0 0 0 0,0 0 0 0 0,1 1 1 0 0,0-1-1 0 0,0 0 0 0 0,0 0 0 0 0,1 0 0 0 0,2 10 0 0 0,-2-13-192 0 0,0 0 0 0 0,0 0-1 0 0,1-1 1 0 0,-1 1-1 0 0,1 0 1 0 0,-1-1-1 0 0,1 1 1 0 0,0-1 0 0 0,0 0-1 0 0,0 0 1 0 0,0 0-1 0 0,1 0 1 0 0,2 3 0 0 0,-2-3-377 0 0,1 0 0 0 0,0-1 0 0 0,-1 1 0 0 0,1-1 0 0 0,0 1 0 0 0,0-1 1 0 0,0 0-1 0 0,0 0 0 0 0,0-1 0 0 0,0 1 0 0 0,7-1 0 0 0,10-2-4460 0 0,-16 0 1224 0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10.535"/>
    </inkml:context>
    <inkml:brush xml:id="br0">
      <inkml:brushProperty name="width" value="0.05" units="cm"/>
      <inkml:brushProperty name="height" value="0.05" units="cm"/>
    </inkml:brush>
  </inkml:definitions>
  <inkml:trace contextRef="#ctx0" brushRef="#br0">11 134 3828 0 0,'0'0'7618'0'0,"-9"11"-2864"0"0,9-79-3536 0 0,0 69-1248 0 0,0-1-1 0 0,-1 0 1 0 0,1 1 0 0 0,0-1-1 0 0,0 0 1 0 0,0 1-1 0 0,0-1 1 0 0,0 0-1 0 0,0 1 1 0 0,0-1 0 0 0,0 1-1 0 0,0-1 1 0 0,0 0-1 0 0,0 1 1 0 0,0-1-1 0 0,0 0 1 0 0,0 1 0 0 0,0-1-1 0 0,1 0 1 0 0,-1 1-1 0 0,0-1 1 0 0,0 0-1 0 0,0 1 1 0 0,1-1 0 0 0,-1 0-1 0 0,0 1 1 0 0,0-1-1 0 0,0 0 1 0 0,1 0 0 0 0,-1 1-1 0 0,0-1 1 0 0,1 0-1 0 0,-1 0 1 0 0,0 0-1 0 0,1 1 1 0 0,-1-1 0 0 0,0 0-1 0 0,1 0 1 0 0,-1 0-1 0 0,0 0 1 0 0,1 0-1 0 0,-1 0 1 0 0,0 0 0 0 0,1 0-1 0 0,-1 0 1 0 0,0 0-1 0 0,1 0 1 0 0,0 0-1 0 0,19-15-313 0 0,16-29 614 0 0,-36 42-244 0 0,1 0-1 0 0,1 0 0 0 0,-1 0 0 0 0,0 1 0 0 0,0-1 0 0 0,1 0 0 0 0,-1 1 0 0 0,1-1 1 0 0,-1 1-1 0 0,1-1 0 0 0,0 1 0 0 0,-1 0 0 0 0,1-1 0 0 0,0 1 0 0 0,0 0 0 0 0,0 0 1 0 0,0 1-1 0 0,0-1 0 0 0,0 0 0 0 0,0 1 0 0 0,0-1 0 0 0,0 1 0 0 0,0-1 0 0 0,5 1 1 0 0,-6 1 19 0 0,1 0 1 0 0,0 0-1 0 0,-1 0 1 0 0,1 0-1 0 0,-1 1 1 0 0,1-1-1 0 0,-1 0 1 0 0,0 1-1 0 0,0-1 1 0 0,0 1-1 0 0,1-1 1 0 0,-1 1-1 0 0,-1 0 1 0 0,1-1-1 0 0,0 1 1 0 0,0 0-1 0 0,-1 0 1 0 0,1 0-1 0 0,-1-1 1 0 0,1 1-1 0 0,-1 0 1 0 0,0 0-1 0 0,0 0 1 0 0,1 0-1 0 0,-2 0 1 0 0,1 0-1 0 0,0 3 1 0 0,-3 17 136 0 0,0 19-204 0 0,3-40-2 0 0,-1 0 1 0 0,1 1-1 0 0,0-1 0 0 0,0 0 1 0 0,0 0-1 0 0,0 1 0 0 0,1-1 1 0 0,-1 0-1 0 0,0 0 1 0 0,0 0-1 0 0,1 0 0 0 0,-1 1 1 0 0,1-1-1 0 0,-1 0 0 0 0,1 0 1 0 0,-1 0-1 0 0,1 0 0 0 0,0 0 1 0 0,0 0-1 0 0,-1 0 1 0 0,1 0-1 0 0,1 1 0 0 0,0-2 48 0 0,-1-1 0 0 0,0 1 0 0 0,1 0 0 0 0,-1 0 0 0 0,1-1 1 0 0,-1 1-1 0 0,1 0 0 0 0,-1-1 0 0 0,0 1 0 0 0,0-1 0 0 0,1 0 0 0 0,-1 0 0 0 0,0 1 0 0 0,0-1 0 0 0,1 0 0 0 0,-1 0 0 0 0,0 0 0 0 0,0 0 0 0 0,0 0 0 0 0,0 0 0 0 0,-1 0 0 0 0,1-1 0 0 0,1-1 0 0 0,21-32 353 0 0,-18 24-395 0 0,-2 6-35 0 0,-1 0 0 0 0,1 0 0 0 0,0 0 0 0 0,0 0 0 0 0,0 0 0 0 0,1 1 0 0 0,6-8 0 0 0,-8 11 78 0 0,-1 1 1 0 0,1-1-1 0 0,-1 0 0 0 0,1 1 1 0 0,-1-1-1 0 0,1 1 0 0 0,-1 0 0 0 0,1-1 1 0 0,-1 1-1 0 0,1 0 0 0 0,-1 0 1 0 0,1 0-1 0 0,0 0 0 0 0,-1 0 0 0 0,1 0 1 0 0,-1 1-1 0 0,1-1 0 0 0,-1 0 0 0 0,1 1 1 0 0,-1-1-1 0 0,1 1 0 0 0,-1 0 1 0 0,1-1-1 0 0,-1 1 0 0 0,0 0 0 0 0,1 0 1 0 0,-1 0-1 0 0,0 0 0 0 0,0 0 1 0 0,0 0-1 0 0,0 0 0 0 0,0 1 0 0 0,2 1 1 0 0,27 36 575 0 0,-27-34-733 0 0,1 1 0 0 0,-1-1 0 0 0,1 0 0 0 0,0-1 0 0 0,0 1 0 0 0,1 0 0 0 0,-1-1 0 0 0,1 0 0 0 0,0 0 0 0 0,9 5 0 0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1.686"/>
    </inkml:context>
    <inkml:brush xml:id="br0">
      <inkml:brushProperty name="width" value="0.05" units="cm"/>
      <inkml:brushProperty name="height" value="0.05" units="cm"/>
    </inkml:brush>
  </inkml:definitions>
  <inkml:trace contextRef="#ctx0" brushRef="#br0">39 41 2760 0 0,'0'0'7405'0'0,"-2"-9"-3437"0"0,-4-23-4565 0 0,4 127 5111 0 0,-19 146-2043 0 0,21-236-3307 0 0,-5 21 2627 0 0,3-20-4244 0 0,1-26-13534 0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2.347"/>
    </inkml:context>
    <inkml:brush xml:id="br0">
      <inkml:brushProperty name="width" value="0.05" units="cm"/>
      <inkml:brushProperty name="height" value="0.05" units="cm"/>
    </inkml:brush>
  </inkml:definitions>
  <inkml:trace contextRef="#ctx0" brushRef="#br0">14 26 10637 0 0,'0'0'6913'0'0,"-13"11"-6679"0"0,52-12-31 0 0,66-11 0 0 0,-13-8-7067 0 0,-84 17 3040 0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2.978"/>
    </inkml:context>
    <inkml:brush xml:id="br0">
      <inkml:brushProperty name="width" value="0.05" units="cm"/>
      <inkml:brushProperty name="height" value="0.05" units="cm"/>
    </inkml:brush>
  </inkml:definitions>
  <inkml:trace contextRef="#ctx0" brushRef="#br0">0 1 2616 0 0,'0'0'10023'0'0,"4"4"-9173"0"0,0 4-544 0 0,0-1 1 0 0,-1 0-1 0 0,0 1 0 0 0,0 0 0 0 0,-1 0 0 0 0,1 0 0 0 0,-2 0 1 0 0,1 0-1 0 0,0 16 0 0 0,-2 93 1385 0 0,-1-69-720 0 0,6 0-1104 0 0,-5-48-65 0 0,21-55-4002 0 0,-19 51 4008 0 0,0 0 0 0 0,0 0 1 0 0,0 0-1 0 0,1 0 0 0 0,0 0 0 0 0,-1 0 1 0 0,1 0-1 0 0,1 1 0 0 0,-1 0 0 0 0,5-4 0 0 0,-7 7 316 0 0,2 6 837 0 0,-2-3-850 0 0,0 0 0 0 0,0-1 0 0 0,0 1 0 0 0,0 0 0 0 0,0-1 1 0 0,1 1-1 0 0,0-1 0 0 0,-1 1 0 0 0,1-1 0 0 0,0 0 0 0 0,0 0 1 0 0,0 0-1 0 0,0 0 0 0 0,0 0 0 0 0,1 0 0 0 0,-1 0 0 0 0,1-1 1 0 0,-1 1-1 0 0,1-1 0 0 0,-1 0 0 0 0,1 0 0 0 0,0 0 1 0 0,0 0-1 0 0,0 0 0 0 0,-1 0 0 0 0,1-1 0 0 0,0 0 0 0 0,0 1 1 0 0,0-1-1 0 0,4-1 0 0 0,-2 2-460 0 0,1-1 0 0 0,-1 0 0 0 0,1 0 0 0 0,-1-1 0 0 0,1 0 1 0 0,-1 0-1 0 0,1 0 0 0 0,-1-1 0 0 0,9-3 0 0 0,-13 5 215 0 0,0-1-1 0 0,0 0 1 0 0,0 0-1 0 0,0 0 1 0 0,0 0-1 0 0,0 0 1 0 0,0 0-1 0 0,0 0 1 0 0,-1 0-1 0 0,1 0 1 0 0,0 0-1 0 0,-1 0 1 0 0,1-1-1 0 0,-1 1 1 0 0,1 0 0 0 0,-1 0-1 0 0,0-1 1 0 0,1 1-1 0 0,-1 0 1 0 0,0-1-1 0 0,0-1 1 0 0,-5-28 1404 0 0,3 26-955 0 0,0 1 0 0 0,0-1 1 0 0,0 1-1 0 0,0 0 0 0 0,-1 0 1 0 0,-5-7-1 0 0,8 11-235 0 0,0-1 0 0 0,-1 1 0 0 0,1-1 1 0 0,-1 1-1 0 0,1 0 0 0 0,0-1 0 0 0,-1 1 0 0 0,1 0 0 0 0,-1-1 0 0 0,1 1 1 0 0,-1 0-1 0 0,1 0 0 0 0,-1-1 0 0 0,1 1 0 0 0,-1 0 0 0 0,1 0 1 0 0,-1 0-1 0 0,0 0 0 0 0,1 0 0 0 0,-1 0 0 0 0,1 0 0 0 0,-1 0 1 0 0,1 0-1 0 0,-1 0 0 0 0,0 0 0 0 0,0 1-63 0 0,0-1 0 0 0,0 1 0 0 0,0 0 0 0 0,0 0 0 0 0,0 0 0 0 0,0 0 0 0 0,1 0 0 0 0,-1 0 1 0 0,0 0-1 0 0,1 0 0 0 0,-1 0 0 0 0,1 0 0 0 0,-1 0 0 0 0,1 0 0 0 0,-1 0 0 0 0,1 1 0 0 0,0 1 0 0 0,-2 5 105 0 0,0 1 0 0 0,1 0-1 0 0,0 0 1 0 0,1 0 0 0 0,-1 0-1 0 0,2 0 1 0 0,0 0 0 0 0,0 0-1 0 0,3 11 1 0 0,-4-17-172 0 0,0 0 0 0 0,1-1 1 0 0,0 1-1 0 0,-1-1 0 0 0,1 1 0 0 0,0 0 0 0 0,0-1 1 0 0,0 0-1 0 0,1 1 0 0 0,-1-1 0 0 0,1 0 1 0 0,-1 1-1 0 0,1-1 0 0 0,0 0 0 0 0,0 0 0 0 0,0 0 1 0 0,0-1-1 0 0,0 1 0 0 0,0 0 0 0 0,0-1 1 0 0,0 1-1 0 0,1-1 0 0 0,-1 0 0 0 0,1 0 0 0 0,-1 0 1 0 0,1 0-1 0 0,-1 0 0 0 0,1 0 0 0 0,0-1 0 0 0,-1 1 1 0 0,1-1-1 0 0,5 0 0 0 0,9-7-3123 0 0,-6-1-2477 0 0,-9 7 3943 0 0,6-5-3653 0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3.757"/>
    </inkml:context>
    <inkml:brush xml:id="br0">
      <inkml:brushProperty name="width" value="0.05" units="cm"/>
      <inkml:brushProperty name="height" value="0.05" units="cm"/>
    </inkml:brush>
  </inkml:definitions>
  <inkml:trace contextRef="#ctx0" brushRef="#br0">226 9 3068 0 0,'0'0'8677'0'0,"-4"-1"-8336"0"0,-6-1-33 0 0,0 0 0 0 0,-1 0 0 0 0,1 1 0 0 0,-1 0 0 0 0,1 1 0 0 0,-1 0 0 0 0,1 1 0 0 0,-18 3-1 0 0,21-3-222 0 0,0 0-1 0 0,0 1 0 0 0,0 0 0 0 0,0 0 0 0 0,0 1 1 0 0,0 0-1 0 0,1 0 0 0 0,-1 0 0 0 0,1 1 0 0 0,0 0 1 0 0,0 0-1 0 0,0 1 0 0 0,-8 8 0 0 0,12-11-48 0 0,1 1-1 0 0,0 0 1 0 0,-1-1 0 0 0,1 1-1 0 0,0 0 1 0 0,1 0 0 0 0,-1 0-1 0 0,0 0 1 0 0,1-1 0 0 0,0 1-1 0 0,-1 0 1 0 0,1 0 0 0 0,1 0-1 0 0,-1 0 1 0 0,0 0 0 0 0,1 0-1 0 0,-1 0 1 0 0,1 0 0 0 0,0 0-1 0 0,0-1 1 0 0,2 5 0 0 0,4 9 81 0 0,0 0 0 0 0,15 22 1 0 0,-9-16-117 0 0,-8-16-10 0 0,-2 0 1 0 0,1 1 0 0 0,-1-1 0 0 0,0 1 0 0 0,0 0 0 0 0,-1 0 0 0 0,0 0 0 0 0,0 1 0 0 0,-1-1-1 0 0,0 0 1 0 0,0 1 0 0 0,-1-1 0 0 0,0 0 0 0 0,0 1 0 0 0,-1-1 0 0 0,1 1 0 0 0,-2-1 0 0 0,1 0-1 0 0,-1 0 1 0 0,0 0 0 0 0,-1 0 0 0 0,1 0 0 0 0,-6 9 0 0 0,4-6 157 0 0,4-5-2118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4.451"/>
    </inkml:context>
    <inkml:brush xml:id="br0">
      <inkml:brushProperty name="width" value="0.05" units="cm"/>
      <inkml:brushProperty name="height" value="0.05" units="cm"/>
    </inkml:brush>
  </inkml:definitions>
  <inkml:trace contextRef="#ctx0" brushRef="#br0">0 32 11669 0 0,'0'0'4694'0'0,"36"-7"-4013"0"0,-13 7-630 0 0,83-5 1459 0 0,-95 4-2406 0 0,1-1 0 0 0,-1-1 0 0 0,0 0 0 0 0,12-5 0 0 0,-19 7-761 0 0,0-1-1723 0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5.098"/>
    </inkml:context>
    <inkml:brush xml:id="br0">
      <inkml:brushProperty name="width" value="0.05" units="cm"/>
      <inkml:brushProperty name="height" value="0.05" units="cm"/>
    </inkml:brush>
  </inkml:definitions>
  <inkml:trace contextRef="#ctx0" brushRef="#br0">16 1 9081 0 0,'0'0'9406'0'0,"-2"4"-9100"0"0,-1 1-280 0 0,1 1 0 0 0,0 0 0 0 0,0 0 0 0 0,1 0 0 0 0,0 0 0 0 0,0 0 0 0 0,0 0 0 0 0,1 0 0 0 0,0 0 0 0 0,0 0 1 0 0,0 0-1 0 0,1 0 0 0 0,0 0 0 0 0,0 0 0 0 0,2 7 0 0 0,-2-10-64 0 0,1 0-1 0 0,-1-1 1 0 0,1 1 0 0 0,-1 0 0 0 0,1 0-1 0 0,0-1 1 0 0,0 1 0 0 0,0-1 0 0 0,0 0 0 0 0,0 1-1 0 0,1-1 1 0 0,3 3 0 0 0,-5-5 8 0 0,1 1-1 0 0,-1-1 1 0 0,0 0-1 0 0,0 0 1 0 0,0 0-1 0 0,1 0 1 0 0,-1 0-1 0 0,0 0 1 0 0,0 0-1 0 0,0 0 1 0 0,1 0-1 0 0,-1 0 1 0 0,0-1-1 0 0,0 1 1 0 0,0 0-1 0 0,0-1 1 0 0,1 1-1 0 0,-1-1 1 0 0,0 1-1 0 0,0-1 1 0 0,0 0-1 0 0,0 0 1 0 0,0 1-1 0 0,0-1 1 0 0,-1 0-1 0 0,1 0 1 0 0,0 0-1 0 0,0 0 1 0 0,-1 0-1 0 0,1 0 1 0 0,0 0-1 0 0,-1 0 1 0 0,1 0-1 0 0,-1 0 1 0 0,1 0-1 0 0,-1 0 1 0 0,1-3-1 0 0,0 0 3 0 0,0 0-1 0 0,0 1 0 0 0,0-2 0 0 0,0 1 1 0 0,-1 0-1 0 0,0 0 0 0 0,1 0 0 0 0,-2 0 1 0 0,1 0-1 0 0,0 0 0 0 0,-1 0 1 0 0,0 0-1 0 0,0 0 0 0 0,0 0 0 0 0,0 0 1 0 0,-1 0-1 0 0,1 0 0 0 0,-1 1 0 0 0,0-1 1 0 0,0 0-1 0 0,-1 1 0 0 0,-2-4 1 0 0,5 7 9 0 0,0 0 1 0 0,0 0 0 0 0,-1 0 0 0 0,1 0 0 0 0,0 0 0 0 0,-1-1-1 0 0,1 1 1 0 0,0 0 0 0 0,-1 0 0 0 0,1 0 0 0 0,0 0 0 0 0,-1 0-1 0 0,1 0 1 0 0,0 0 0 0 0,-1 0 0 0 0,1 0 0 0 0,0 0 0 0 0,-1 1-1 0 0,1-1 1 0 0,0 0 0 0 0,-1 0 0 0 0,1 0 0 0 0,0 0 0 0 0,0 0-1 0 0,-1 0 1 0 0,1 1 0 0 0,0-1 0 0 0,0 0 0 0 0,-1 0 0 0 0,1 1-1 0 0,0-1 1 0 0,0 0 0 0 0,-1 0 0 0 0,1 1 0 0 0,0-1 0 0 0,0 0-1 0 0,0 0 1 0 0,0 1 0 0 0,0-1 0 0 0,-1 0 0 0 0,1 1 0 0 0,0-1-1 0 0,0 0 1 0 0,0 1 0 0 0,0-1 0 0 0,0 0 0 0 0,0 1 0 0 0,0-1-1 0 0,0 0 1 0 0,0 1 0 0 0,0-1 0 0 0,0 0 0 0 0,0 0 0 0 0,0 1-1 0 0,1 0 1 0 0,-2 0-96 0 0,1 0 0 0 0,0 0 0 0 0,0 0 0 0 0,0 0 0 0 0,0 0 0 0 0,0 0 0 0 0,1 0 0 0 0,-1 0 0 0 0,0 0 0 0 0,0 0 0 0 0,1 0 0 0 0,-1-1 0 0 0,1 1 0 0 0,-1 0 0 0 0,0 0 0 0 0,1 0 0 0 0,0 0 0 0 0,-1 0 0 0 0,1-1 0 0 0,-1 1-1 0 0,1 0 1 0 0,0 0 0 0 0,0-1 0 0 0,0 1 0 0 0,-1-1 0 0 0,1 1 0 0 0,0 0 0 0 0,0-1 0 0 0,1 1 0 0 0,10 9-1034 0 0,-7 13 4461 0 0,6-14-2630 0 0,-6-5-2766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3.350"/>
    </inkml:context>
    <inkml:brush xml:id="br0">
      <inkml:brushProperty name="width" value="0.1" units="cm"/>
      <inkml:brushProperty name="height" value="0.1" units="cm"/>
      <inkml:brushProperty name="color" value="#FF0000"/>
    </inkml:brush>
  </inkml:definitions>
  <inkml:trace contextRef="#ctx0" brushRef="#br0">227 0 8369 0 0,'0'0'6424'0'0,"-5"0"-5906"0"0,-12 0-318 0 0,0 1 0 0 0,-1 1-1 0 0,1 1 1 0 0,0 0 0 0 0,1 1-1 0 0,-1 0 1 0 0,1 2 0 0 0,-1 0-1 0 0,2 1 1 0 0,-28 15 0 0 0,42-21-226 0 0,0-1 1 0 0,0 1 0 0 0,1 0 0 0 0,-1 0 0 0 0,0 0-1 0 0,0-1 1 0 0,1 1 0 0 0,-1 0 0 0 0,0 0 0 0 0,1 0-1 0 0,-1 0 1 0 0,1 0 0 0 0,-1 0 0 0 0,1 0 0 0 0,0 0-1 0 0,-1 0 1 0 0,1 1 0 0 0,0-1 0 0 0,0 0 0 0 0,0 0-1 0 0,0 0 1 0 0,0 0 0 0 0,0 0 0 0 0,0 0 0 0 0,0 1-1 0 0,0-1 1 0 0,0 0 0 0 0,1 0 0 0 0,-1 0 0 0 0,0 0-1 0 0,1 0 1 0 0,-1 0 0 0 0,1 0 0 0 0,-1 0 0 0 0,1 0-1 0 0,0 0 1 0 0,-1 0 0 0 0,1 0 0 0 0,0 0 0 0 0,0-1-1 0 0,-1 1 1 0 0,1 0 0 0 0,0 0 0 0 0,0-1 0 0 0,2 2-1 0 0,8 7-89 0 0,0 0-1 0 0,25 15 0 0 0,-17-12-138 0 0,42 40-829 0 0,-58-49 1026 0 0,1 0-1 0 0,-1 1 1 0 0,0 0 0 0 0,0-1-1 0 0,-1 1 1 0 0,1 0-1 0 0,-1 0 1 0 0,1 0 0 0 0,-1 1-1 0 0,-1-1 1 0 0,1 0-1 0 0,0 1 1 0 0,-1 0 0 0 0,1 5-1 0 0,-4-7 208 0 0,0-1 1 0 0,0 0-1 0 0,-1 0 0 0 0,1-1 0 0 0,0 1 0 0 0,-1 0 0 0 0,0-1 0 0 0,1 1 0 0 0,-1-1 1 0 0,0 0-1 0 0,1 0 0 0 0,-1 0 0 0 0,-5 1 0 0 0,-17 8-1012 0 0,12 4 366 0 0,11-11 490 0 0,0 0 0 0 0,0-1 0 0 0,-1 1 0 0 0,1-1 0 0 0,-1 1 0 0 0,0-1 0 0 0,1 0 0 0 0,-1 0 0 0 0,0 0 0 0 0,0 0 0 0 0,-1 0 0 0 0,-4 1 0 0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5.694"/>
    </inkml:context>
    <inkml:brush xml:id="br0">
      <inkml:brushProperty name="width" value="0.05" units="cm"/>
      <inkml:brushProperty name="height" value="0.05" units="cm"/>
    </inkml:brush>
  </inkml:definitions>
  <inkml:trace contextRef="#ctx0" brushRef="#br0">0 1 92 0 0,'0'0'11872'0'0,"5"38"-7953"0"0,-5-24-3390 0 0,-1-6-542 0 0,0 0 1 0 0,1 0-1 0 0,1 1 0 0 0,-1-1 1 0 0,1 0-1 0 0,0 0 0 0 0,1 0 1 0 0,0 0-1 0 0,0 0 0 0 0,1 0 1 0 0,5 9-1 0 0,-8-17-53 0 0,1 1 0 0 0,-1-1 0 0 0,0 1 0 0 0,1-1 0 0 0,-1 0 0 0 0,1 1 0 0 0,-1-1-1 0 0,1 0 1 0 0,-1 0 0 0 0,1 1 0 0 0,0-1 0 0 0,-1 0 0 0 0,1 0 0 0 0,-1 0 0 0 0,1 0 0 0 0,-1 0 0 0 0,1 1 0 0 0,0-1 0 0 0,-1 0-1 0 0,1 0 1 0 0,-1 0 0 0 0,1-1 0 0 0,-1 1 0 0 0,1 0 0 0 0,0 0 0 0 0,-1 0 0 0 0,1 0 0 0 0,-1-1 0 0 0,1 1 0 0 0,-1 0-1 0 0,1 0 1 0 0,-1-1 0 0 0,1 1 0 0 0,-1 0 0 0 0,1-1 0 0 0,-1 1 0 0 0,1-1 0 0 0,-1 1 0 0 0,0 0 0 0 0,1-1 0 0 0,-1 1 0 0 0,0-1-1 0 0,1 1 1 0 0,-1-1 0 0 0,0 1 0 0 0,1-2 0 0 0,13-24-6582 0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6.318"/>
    </inkml:context>
    <inkml:brush xml:id="br0">
      <inkml:brushProperty name="width" value="0.05" units="cm"/>
      <inkml:brushProperty name="height" value="0.05" units="cm"/>
    </inkml:brush>
  </inkml:definitions>
  <inkml:trace contextRef="#ctx0" brushRef="#br0">97 117 4516 0 0,'0'0'8393'0'0,"-5"4"-7380"0"0,-5 4-373 0 0,1 1 0 0 0,0 0 1 0 0,1 0-1 0 0,0 1 0 0 0,0 0 0 0 0,1 0 1 0 0,0 0-1 0 0,-9 21 0 0 0,14-27-615 0 0,1 0 1 0 0,-1 0 0 0 0,1 0-1 0 0,0 0 1 0 0,0 0-1 0 0,0 0 1 0 0,1 0-1 0 0,-1 1 1 0 0,1-1-1 0 0,0 0 1 0 0,0 0-1 0 0,1 0 1 0 0,0 7-1 0 0,1-8-119 0 0,-1 0 0 0 0,0-1 1 0 0,1 1-1 0 0,-1 0 0 0 0,1-1 0 0 0,0 1 0 0 0,0-1 0 0 0,0 0 0 0 0,0 0 1 0 0,0 1-1 0 0,0-1 0 0 0,1 0 0 0 0,-1-1 0 0 0,1 1 0 0 0,-1 0 0 0 0,1-1 1 0 0,0 0-1 0 0,-1 1 0 0 0,1-1 0 0 0,0 0 0 0 0,4 1 0 0 0,-5-2-182 0 0,0 1 0 0 0,0-1 0 0 0,0 0 0 0 0,0 1 0 0 0,0-1 0 0 0,0 0 0 0 0,0 0 1 0 0,0 0-1 0 0,0 0 0 0 0,0-1 0 0 0,0 1 0 0 0,0 0 0 0 0,0-1 0 0 0,3-1 0 0 0,14-11-5934 0 0,-11 6 3091 0 0</inkml:trace>
  <inkml:trace contextRef="#ctx0" brushRef="#br0" timeOffset="1">243 0 9069 0 0,'0'0'6070'0'0,"0"5"-6200"0"0,-8 175 3935 0 0,8-63-5644 0 0,0-117 1788 0 0,0 1 0 0 0,0-1 0 0 0,0 0 0 0 0,0 0 1 0 0,0 0-1 0 0,0 0 0 0 0,0 0 0 0 0,0 1 0 0 0,0-1 0 0 0,0 0 0 0 0,0 0 0 0 0,0 0 1 0 0,0 0-1 0 0,0 1 0 0 0,0-1 0 0 0,0 0 0 0 0,0 0 0 0 0,0 0 0 0 0,0 0 1 0 0,0 0-1 0 0,1 0 0 0 0,-1 1 0 0 0,0-1 0 0 0,0 0 0 0 0,0 0 0 0 0,0 0 1 0 0,0 0-1 0 0,0 0 0 0 0,1 0 0 0 0,-1 0 0 0 0,0 0 0 0 0,0 0 0 0 0,0 0 0 0 0,0 0 1 0 0,0 1-1 0 0,1-1 0 0 0,-1 0 0 0 0,0 0 0 0 0,0 0 0 0 0,0 0 0 0 0,0 0 1 0 0,1 0-1 0 0,-1 0 0 0 0,0 0 0 0 0,0 0 0 0 0,0 0 0 0 0,0-1 0 0 0,0 1 0 0 0,1 0 1 0 0,-1 0-1 0 0,0 0 0 0 0,0 0 0 0 0,0 0 0 0 0,0 0 0 0 0,0 0 0 0 0,1 0 1 0 0,-1 0-1 0 0,0 0 0 0 0,0 0 0 0 0,0-1 0 0 0,0 1 0 0 0,0 0 0 0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6.964"/>
    </inkml:context>
    <inkml:brush xml:id="br0">
      <inkml:brushProperty name="width" value="0.05" units="cm"/>
      <inkml:brushProperty name="height" value="0.05" units="cm"/>
    </inkml:brush>
  </inkml:definitions>
  <inkml:trace contextRef="#ctx0" brushRef="#br0">1 1 13981 0 0,'0'0'2514'0'0,"4"0"-5686"0"0,79 8 4105 0 0,-63-5-1456 0 0,2-1-1 0 0,-1 0 1 0 0,0-1-1 0 0,22-3 1 0 0,-25-4 1808 0 0,-21 1 1698 0 0,2 5-2902 0 0,0-1-1 0 0,0 1 0 0 0,0 0 0 0 0,0 0 1 0 0,0 0-1 0 0,0 0 0 0 0,0 1 0 0 0,0-1 1 0 0,0 0-1 0 0,0 0 0 0 0,0 0 0 0 0,0 1 1 0 0,0-1-1 0 0,1 0 0 0 0,-1 1 0 0 0,0-1 1 0 0,0 1-1 0 0,0-1 0 0 0,1 1 0 0 0,-1 0 1 0 0,0-1-1 0 0,0 1 0 0 0,1 0 0 0 0,-1-1 1 0 0,1 1-1 0 0,-1 0 0 0 0,0 0 0 0 0,1-1 1 0 0,0 1-1 0 0,-1 0 0 0 0,1 0 0 0 0,-1 1 1 0 0,0 2-124 0 0,0-1 1 0 0,0 0 0 0 0,0 1 0 0 0,1-1-1 0 0,-1 1 1 0 0,1-1 0 0 0,0 1 0 0 0,0-1-1 0 0,0 1 1 0 0,0-1 0 0 0,1 1-1 0 0,0-1 1 0 0,-1 1 0 0 0,4 5 0 0 0,-4-7-8 0 0,1 0 0 0 0,1-1 0 0 0,-1 1 0 0 0,0-1 0 0 0,0 1 0 0 0,0-1 0 0 0,1 0 0 0 0,-1 0 0 0 0,1 1 0 0 0,-1-1 0 0 0,1 0 0 0 0,-1 0 0 0 0,1 0 0 0 0,0-1 1 0 0,-1 1-1 0 0,1 0 0 0 0,0-1 0 0 0,0 1 0 0 0,0-1 0 0 0,-1 1 0 0 0,1-1 0 0 0,0 0 0 0 0,0 0 0 0 0,0 0 0 0 0,0 0 0 0 0,0 0 0 0 0,-1 0 0 0 0,1-1 0 0 0,0 1 0 0 0,0 0 0 0 0,2-2 1 0 0,-1 2-15 0 0,-1-1 1 0 0,1-1-1 0 0,-1 1 1 0 0,1 0 0 0 0,-1 0-1 0 0,1-1 1 0 0,-1 0 0 0 0,0 1-1 0 0,1-1 1 0 0,-1 0-1 0 0,0 0 1 0 0,0 0 0 0 0,-1 0-1 0 0,1-1 1 0 0,0 1 0 0 0,-1 0-1 0 0,1-1 1 0 0,-1 1 0 0 0,0-1-1 0 0,2-5 1 0 0,-2 7 113 0 0,-1-1 1 0 0,1 1-1 0 0,-1-1 1 0 0,0 1-1 0 0,1-1 1 0 0,-1 1-1 0 0,0-1 1 0 0,0 1-1 0 0,0-1 1 0 0,0 1-1 0 0,0-1 1 0 0,-1 0-1 0 0,1 1 1 0 0,0-1-1 0 0,-1 1 1 0 0,1-1-1 0 0,-1 1 1 0 0,0-1-1 0 0,1 1 1 0 0,-1 0-1 0 0,0-1 1 0 0,0 1-1 0 0,0 0 1 0 0,0 0-1 0 0,0-1 1 0 0,0 1-1 0 0,0 0 1 0 0,0 0-1 0 0,0 0 1 0 0,0 0-1 0 0,-1 0 1 0 0,1 1-1 0 0,0-1 1 0 0,-1 0-1 0 0,1 0 1 0 0,-1 1-1 0 0,1-1 1 0 0,-3 0-1 0 0,-20-2 2297 0 0,14 7-4568 0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27.308"/>
    </inkml:context>
    <inkml:brush xml:id="br0">
      <inkml:brushProperty name="width" value="0.05" units="cm"/>
      <inkml:brushProperty name="height" value="0.05" units="cm"/>
    </inkml:brush>
  </inkml:definitions>
  <inkml:trace contextRef="#ctx0" brushRef="#br0">1 101 168 0 0,'0'0'14117'0'0,"9"9"-11112"0"0,-11-31-2408 0 0,1-26-437 0 0,1 45-110 0 0,0 1 1 0 0,0 0-1 0 0,0 0 0 0 0,0-1 1 0 0,1 1-1 0 0,-1 0 1 0 0,1 0-1 0 0,0-1 1 0 0,-1 1-1 0 0,1 0 0 0 0,0 0 1 0 0,0 0-1 0 0,0 0 1 0 0,2-3-1 0 0,-1 5-146 0 0,-1-1 0 0 0,0 1-1 0 0,1-1 1 0 0,-1 1 0 0 0,0 0 0 0 0,1-1-1 0 0,-1 1 1 0 0,1 0 0 0 0,-1 0 0 0 0,1 0-1 0 0,-1 0 1 0 0,0 0 0 0 0,1 0 0 0 0,-1 0-1 0 0,1 0 1 0 0,-1 1 0 0 0,0-1 0 0 0,1 1 0 0 0,-1-1-1 0 0,0 1 1 0 0,1-1 0 0 0,-1 1 0 0 0,0 0-1 0 0,2 1 1 0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5.432"/>
    </inkml:context>
    <inkml:brush xml:id="br0">
      <inkml:brushProperty name="width" value="0.05" units="cm"/>
      <inkml:brushProperty name="height" value="0.05" units="cm"/>
    </inkml:brush>
  </inkml:definitions>
  <inkml:trace contextRef="#ctx0" brushRef="#br0">0 15 3424 0 0,'0'0'7470'0'0,"0"-15"-6130"0"0,11 71 1097 0 0,-1-9-1499 0 0,-1 250 1944 0 0,-9-266-2716 0 0,-4 191 79 0 0,-5-124-2482 0 0,18-92-592 0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6.502"/>
    </inkml:context>
    <inkml:brush xml:id="br0">
      <inkml:brushProperty name="width" value="0.05" units="cm"/>
      <inkml:brushProperty name="height" value="0.05" units="cm"/>
    </inkml:brush>
  </inkml:definitions>
  <inkml:trace contextRef="#ctx0" brushRef="#br0">12 85 4668 0 0,'0'0'4600'0'0,"-2"5"-3500"0"0,-5 42 919 0 0,4-24-172 0 0,4-18-854 0 0,0-8-8 0 0,11-43-968 0 0,-10 34-99 0 0,1 0 1 0 0,0 0 0 0 0,7-17-1 0 0,-6 19-169 0 0,15-24 198 0 0,-19 33 54 0 0,0 1 0 0 0,1-1 1 0 0,-1 1-1 0 0,1-1 0 0 0,-1 1 0 0 0,1-1 1 0 0,-1 1-1 0 0,1 0 0 0 0,-1-1 1 0 0,1 1-1 0 0,-1 0 0 0 0,1-1 0 0 0,0 1 1 0 0,-1 0-1 0 0,1 0 0 0 0,-1 0 1 0 0,1-1-1 0 0,0 1 0 0 0,-1 0 0 0 0,1 0 1 0 0,0 0-1 0 0,-1 0 0 0 0,1 0 0 0 0,0 0 1 0 0,-1 0-1 0 0,1 0 0 0 0,0 1 1 0 0,-1-1-1 0 0,1 0 0 0 0,-1 0 0 0 0,1 0 1 0 0,0 1-1 0 0,-1-1 0 0 0,1 0 1 0 0,-1 1-1 0 0,1-1 0 0 0,-1 0 0 0 0,1 1 1 0 0,-1-1-1 0 0,1 1 0 0 0,-1-1 1 0 0,1 1-1 0 0,-1-1 0 0 0,0 1 0 0 0,1-1 1 0 0,-1 1-1 0 0,0 0 0 0 0,1-1 1 0 0,-1 2-1 0 0,7 10 99 0 0,-2 1 0 0 0,1-1 1 0 0,-1 1-1 0 0,-1 0 0 0 0,-1 1 1 0 0,0-1-1 0 0,3 25 0 0 0,-3-17-518 0 0,-1-11 170 0 0,2 10 159 0 0,-3-20 98 0 0,-1 0 0 0 0,1-1 0 0 0,-1 1 0 0 0,1 0 0 0 0,-1-1 0 0 0,1 1-1 0 0,-1-1 1 0 0,1 1 0 0 0,-1-1 0 0 0,1 1 0 0 0,-1-1 0 0 0,0 1 0 0 0,1-1 0 0 0,-1 0 0 0 0,0 1 0 0 0,1-1-1 0 0,-1 1 1 0 0,0-1 0 0 0,0 0 0 0 0,0 1 0 0 0,0-1 0 0 0,1 0 0 0 0,-1 1 0 0 0,0-1 0 0 0,0 0-1 0 0,0 1 1 0 0,0-1 0 0 0,-1-1 0 0 0,9-34 92 0 0,-6 25-194 0 0,0 0 0 0 0,0 1 0 0 0,1-1 0 0 0,0 1 0 0 0,1 0 0 0 0,0 0 0 0 0,1 0-1 0 0,6-10 1 0 0,-11 19 85 0 0,1 1-1 0 0,-1-1 1 0 0,1 0-1 0 0,-1 1 0 0 0,1-1 1 0 0,-1 1-1 0 0,1-1 1 0 0,-1 1-1 0 0,1-1 1 0 0,0 1-1 0 0,-1-1 0 0 0,1 1 1 0 0,0-1-1 0 0,-1 1 1 0 0,1 0-1 0 0,0-1 0 0 0,0 1 1 0 0,-1 0-1 0 0,1 0 1 0 0,0 0-1 0 0,0 0 1 0 0,-1-1-1 0 0,1 1 0 0 0,0 0 1 0 0,0 0-1 0 0,0 0 1 0 0,-1 1-1 0 0,1-1 0 0 0,0 0 1 0 0,0 0-1 0 0,-1 0 1 0 0,2 1-1 0 0,0 0 45 0 0,0 1 0 0 0,0-1-1 0 0,0 1 1 0 0,0 0 0 0 0,0 0 0 0 0,0 0-1 0 0,-1-1 1 0 0,1 1 0 0 0,-1 1 0 0 0,2 2-1 0 0,21 53 331 0 0,-20-41-405 0 0,-1 0-1 0 0,-1 1 0 0 0,2 33 0 0 0,-4-51-218 0 0,0-18-7726 0 0,0 11 4514 0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7.105"/>
    </inkml:context>
    <inkml:brush xml:id="br0">
      <inkml:brushProperty name="width" value="0.05" units="cm"/>
      <inkml:brushProperty name="height" value="0.05" units="cm"/>
    </inkml:brush>
  </inkml:definitions>
  <inkml:trace contextRef="#ctx0" brushRef="#br0">0 0 4136 0 0,'0'0'6043'0'0,"5"4"-5610"0"0,14 7 132 0 0,-13-8-237 0 0,-1 0-1 0 0,1 1 1 0 0,-1-1 0 0 0,0 1 0 0 0,0 0 0 0 0,0 1-1 0 0,5 5 1 0 0,-9-9-258 0 0,0 1-1 0 0,0-1 0 0 0,-1 1 1 0 0,1 0-1 0 0,0-1 0 0 0,-1 1 1 0 0,1 0-1 0 0,-1-1 0 0 0,0 1 1 0 0,1 0-1 0 0,-1 0 0 0 0,0-1 1 0 0,0 1-1 0 0,0 0 1 0 0,0 0-1 0 0,-1-1 0 0 0,1 1 1 0 0,0 0-1 0 0,-1 0 0 0 0,1-1 1 0 0,-1 1-1 0 0,1 0 0 0 0,-1-1 1 0 0,0 1-1 0 0,0-1 1 0 0,0 1-1 0 0,0-1 0 0 0,0 1 1 0 0,0-1-1 0 0,0 0 0 0 0,0 1 1 0 0,-1-1-1 0 0,-1 1 0 0 0,-3 4 13 0 0,0 0-1 0 0,1 0 1 0 0,0 0-1 0 0,0 0 0 0 0,0 1 1 0 0,1-1-1 0 0,0 1 1 0 0,0 1-1 0 0,1-1 0 0 0,0 0 1 0 0,-3 11-1 0 0,6-15-72 0 0,1-1 0 0 0,0 0 0 0 0,0 1 0 0 0,0-1 0 0 0,0 0 0 0 0,0 0 0 0 0,0 0 0 0 0,1 0 0 0 0,-1 0 0 0 0,1 0 0 0 0,-1 0 0 0 0,1 0 0 0 0,0-1 0 0 0,0 1 0 0 0,0-1 0 0 0,0 1 0 0 0,0-1 0 0 0,0 0 0 0 0,0 0 0 0 0,0 0 0 0 0,0 0 0 0 0,1 0 0 0 0,-1 0 0 0 0,0 0-1 0 0,1-1 1 0 0,-1 0 0 0 0,5 1 0 0 0,-1 1-145 0 0,1-1 0 0 0,-1 0-1 0 0,0-1 1 0 0,1 1-1 0 0,-1-1 1 0 0,0 0-1 0 0,0-1 1 0 0,1 0 0 0 0,-1 0-1 0 0,7-2 1 0 0,7-8-3715 0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7.715"/>
    </inkml:context>
    <inkml:brush xml:id="br0">
      <inkml:brushProperty name="width" value="0.05" units="cm"/>
      <inkml:brushProperty name="height" value="0.05" units="cm"/>
    </inkml:brush>
  </inkml:definitions>
  <inkml:trace contextRef="#ctx0" brushRef="#br0">1 33 1396 0 0,'0'0'13855'0'0,"4"0"-13135"0"0,8-1-414 0 0,0 0 1 0 0,0-2-1 0 0,-1 1 0 0 0,22-9 1 0 0,15-3-4495 0 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8.445"/>
    </inkml:context>
    <inkml:brush xml:id="br0">
      <inkml:brushProperty name="width" value="0.05" units="cm"/>
      <inkml:brushProperty name="height" value="0.05" units="cm"/>
    </inkml:brush>
  </inkml:definitions>
  <inkml:trace contextRef="#ctx0" brushRef="#br0">1 0 6673 0 0,'0'0'5880'0'0,"1"5"-5652"0"0,4 20 551 0 0,-1-1 1 0 0,-1 0-1 0 0,-1 29 1 0 0,-1-21-520 0 0,8 49 1 0 0,-8-52-1603 0 0,-9-16-3232 0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9.046"/>
    </inkml:context>
    <inkml:brush xml:id="br0">
      <inkml:brushProperty name="width" value="0.05" units="cm"/>
      <inkml:brushProperty name="height" value="0.05" units="cm"/>
    </inkml:brush>
  </inkml:definitions>
  <inkml:trace contextRef="#ctx0" brushRef="#br0">1 47 1120 0 0,'0'0'11456'0'0,"51"-5"-8039"0"0,151-5-2852 0 0,36-4 117 0 0,-51-1-717 0 0,-64 13-3157 0 0,-135 2-6118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3.786"/>
    </inkml:context>
    <inkml:brush xml:id="br0">
      <inkml:brushProperty name="width" value="0.1" units="cm"/>
      <inkml:brushProperty name="height" value="0.1" units="cm"/>
      <inkml:brushProperty name="color" value="#FF0000"/>
    </inkml:brush>
  </inkml:definitions>
  <inkml:trace contextRef="#ctx0" brushRef="#br0">130 29 4192 0 0,'0'0'8823'0'0,"-3"-5"-7781"0"0,1 3-894 0 0,1 0 0 0 0,-1 0 0 0 0,0 1 0 0 0,0-1 0 0 0,1 0 0 0 0,-1 1 0 0 0,0-1 0 0 0,0 1 0 0 0,-1 0 0 0 0,1-1 0 0 0,0 1 0 0 0,0 0 0 0 0,0 1 0 0 0,-1-1 0 0 0,1 0 0 0 0,-1 0 0 0 0,1 1 0 0 0,0 0 0 0 0,-1-1 0 0 0,1 1 0 0 0,-1 0 0 0 0,1 0 0 0 0,-1 0 0 0 0,1 1 0 0 0,-1-1 0 0 0,1 1 0 0 0,0-1 0 0 0,-1 1 0 0 0,1 0 0 0 0,0 0 0 0 0,-1 0 0 0 0,1 0 0 0 0,0 0 0 0 0,0 0 0 0 0,0 0 0 0 0,0 1 0 0 0,0-1 0 0 0,0 1 0 0 0,-3 3-1 0 0,1-1-98 0 0,0 1-1 0 0,1-1 0 0 0,0 1 0 0 0,0 0 0 0 0,0 0 0 0 0,0 0 0 0 0,0 0 0 0 0,1 0 0 0 0,0 1 0 0 0,1-1 0 0 0,-1 1 0 0 0,1-1 0 0 0,0 1 0 0 0,0 0 0 0 0,0-1 0 0 0,1 1 0 0 0,0 0 0 0 0,0 0 0 0 0,1-1 0 0 0,0 1 0 0 0,-1 0 0 0 0,4 7 0 0 0,-3-9-202 0 0,1 1 0 0 0,0-1 0 0 0,0 0 1 0 0,0 0-1 0 0,1 0 0 0 0,-1 0 0 0 0,1 0 0 0 0,0 0 1 0 0,0 0-1 0 0,0-1 0 0 0,1 0 0 0 0,-1 0 1 0 0,1 0-1 0 0,0 0 0 0 0,0 0 0 0 0,0-1 1 0 0,0 1-1 0 0,0-1 0 0 0,0 0 0 0 0,1-1 0 0 0,-1 1 1 0 0,1-1-1 0 0,-1 1 0 0 0,1-1 0 0 0,0-1 1 0 0,8 1-1 0 0,-3-1-1856 0 0,-1 0 0 0 0,0-1 0 0 0,0 0 0 0 0,13-4 0 0 0,-8 2-2561 0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39.802"/>
    </inkml:context>
    <inkml:brush xml:id="br0">
      <inkml:brushProperty name="width" value="0.05" units="cm"/>
      <inkml:brushProperty name="height" value="0.05" units="cm"/>
    </inkml:brush>
  </inkml:definitions>
  <inkml:trace contextRef="#ctx0" brushRef="#br0">14 113 2936 0 0,'0'0'4963'0'0,"-2"5"-4321"0"0,0 8-1212 0 0,-6 13 9707 0 0,7-44-8720 0 0,2 8-443 0 0,0 0-1 0 0,1 0 1 0 0,0 0-1 0 0,1 1 1 0 0,0-1-1 0 0,4-9 1 0 0,-6 15-5 0 0,1 0 0 0 0,0 0 1 0 0,-1 0-1 0 0,1 0 0 0 0,1 1 1 0 0,-1-1-1 0 0,1 0 0 0 0,-1 1 1 0 0,1 0-1 0 0,0 0 0 0 0,0 0 1 0 0,0 0-1 0 0,1 0 0 0 0,-1 0 1 0 0,1 1-1 0 0,4-3 0 0 0,-7 5 49 0 0,1-1 0 0 0,-1 1 0 0 0,0 0-1 0 0,1 0 1 0 0,-1 0 0 0 0,0 0 0 0 0,1 0 0 0 0,-1 0-1 0 0,0 0 1 0 0,1 1 0 0 0,-1-1 0 0 0,0 0-1 0 0,1 1 1 0 0,-1-1 0 0 0,0 1 0 0 0,0 0 0 0 0,0-1-1 0 0,1 1 1 0 0,-1 0 0 0 0,0-1 0 0 0,0 1 0 0 0,0 0-1 0 0,0 0 1 0 0,0 0 0 0 0,0 0 0 0 0,-1 0 0 0 0,1 0-1 0 0,0 0 1 0 0,0 1 0 0 0,-1-1 0 0 0,1 0 0 0 0,-1 0-1 0 0,1 0 1 0 0,-1 1 0 0 0,1 1 0 0 0,12 57-122 0 0,-8-33-482 0 0,-5-27 556 0 0,0 0 1 0 0,1 1 0 0 0,-1-1-1 0 0,0 0 1 0 0,0 0 0 0 0,1 0-1 0 0,-1 1 1 0 0,0-1-1 0 0,0 0 1 0 0,1 0 0 0 0,-1 0-1 0 0,0 0 1 0 0,1 0-1 0 0,-1 0 1 0 0,0 1 0 0 0,1-1-1 0 0,-1 0 1 0 0,0 0-1 0 0,0 0 1 0 0,1 0 0 0 0,-1 0-1 0 0,0 0 1 0 0,1 0-1 0 0,-1 0 1 0 0,0 0 0 0 0,1-1-1 0 0,-1 1 1 0 0,0 0-1 0 0,1 0 1 0 0,-1 0 0 0 0,0 0-1 0 0,0 0 1 0 0,1 0-1 0 0,-1-1 1 0 0,0 1 0 0 0,0 0-1 0 0,1 0 1 0 0,-1 0 0 0 0,0-1-1 0 0,0 1 1 0 0,0 0-1 0 0,1 0 1 0 0,-1-1 0 0 0,0 1-1 0 0,0 0 1 0 0,0-1-1 0 0,0 1 1 0 0,0 0 0 0 0,1 0-1 0 0,-1-1 1 0 0,0 1-1 0 0,0 0 1 0 0,0-1 0 0 0,0 1-1 0 0,22-32-80 0 0,9-10 465 0 0,-30 42-337 0 0,-1 0 1 0 0,1 0 0 0 0,-1 0-1 0 0,1 0 1 0 0,-1 0 0 0 0,1 1-1 0 0,-1-1 1 0 0,1 0 0 0 0,-1 0-1 0 0,1 0 1 0 0,-1 1 0 0 0,1-1-1 0 0,-1 0 1 0 0,0 1 0 0 0,1-1-1 0 0,-1 0 1 0 0,1 1 0 0 0,-1-1-1 0 0,0 0 1 0 0,1 1 0 0 0,-1-1-1 0 0,0 1 1 0 0,0-1 0 0 0,1 1-1 0 0,-1-1 1 0 0,0 1 0 0 0,0-1-1 0 0,0 1 1 0 0,0-1 0 0 0,1 1-1 0 0,10 23 876 0 0,-9-18-701 0 0,20 27-348 0 0,-6-15-2869 0 0,-15-17 2544 0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0.435"/>
    </inkml:context>
    <inkml:brush xml:id="br0">
      <inkml:brushProperty name="width" value="0.05" units="cm"/>
      <inkml:brushProperty name="height" value="0.05" units="cm"/>
    </inkml:brush>
  </inkml:definitions>
  <inkml:trace contextRef="#ctx0" brushRef="#br0">1 7 3756 0 0,'0'0'4841'0'0,"5"-2"-4165"0"0,2 1-179 0 0,0-1-1 0 0,0 1 1 0 0,-1 1 0 0 0,1-1 0 0 0,0 1-1 0 0,12 2 1 0 0,-17-2-367 0 0,-1 0 1 0 0,0 0-1 0 0,1 1 0 0 0,-1-1 0 0 0,0 0 1 0 0,0 1-1 0 0,1-1 0 0 0,-1 1 0 0 0,0 0 1 0 0,0-1-1 0 0,0 1 0 0 0,0 0 1 0 0,0 0-1 0 0,0 0 0 0 0,0 0 0 0 0,0-1 1 0 0,0 2-1 0 0,1 1 0 0 0,-1-2-95 0 0,-1 1 0 0 0,1 0-1 0 0,-1-1 1 0 0,0 1 0 0 0,0 0 0 0 0,0-1-1 0 0,0 1 1 0 0,0 0 0 0 0,0 0 0 0 0,0-1-1 0 0,0 1 1 0 0,-1 0 0 0 0,1-1 0 0 0,-1 1-1 0 0,1 0 1 0 0,-1-1 0 0 0,0 1 0 0 0,0-1-1 0 0,-1 3 1 0 0,-37 50 1456 0 0,26-37-1014 0 0,13-16-483 0 0,0-1 1 0 0,0 1 0 0 0,0-1 0 0 0,0 1 0 0 0,1-1 0 0 0,-1 1-1 0 0,0 0 1 0 0,0-1 0 0 0,1 1 0 0 0,-1-1 0 0 0,0 0-1 0 0,1 1 1 0 0,-1-1 0 0 0,1 1 0 0 0,-1-1 0 0 0,0 1-1 0 0,1-1 1 0 0,-1 0 0 0 0,1 1 0 0 0,-1-1 0 0 0,1 0 0 0 0,-1 0-1 0 0,1 1 1 0 0,0-1 0 0 0,-1 0 0 0 0,1 0 0 0 0,-1 0-1 0 0,1 0 1 0 0,-1 0 0 0 0,1 0 0 0 0,0 1 0 0 0,-1-1-1 0 0,1-1 1 0 0,-1 1 0 0 0,1 0 0 0 0,0 0 0 0 0,-1 0 0 0 0,2 0-1 0 0,26 2 39 0 0,0-3 43 0 0,-14 1-1371 0 0,0-1-3810 0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1.064"/>
    </inkml:context>
    <inkml:brush xml:id="br0">
      <inkml:brushProperty name="width" value="0.05" units="cm"/>
      <inkml:brushProperty name="height" value="0.05" units="cm"/>
    </inkml:brush>
  </inkml:definitions>
  <inkml:trace contextRef="#ctx0" brushRef="#br0">78 1 7777 0 0,'0'0'2581'0'0,"0"5"-1527"0"0,2 86 2751 0 0,0-27-1466 0 0,-2-23-5855 0 0</inkml:trace>
  <inkml:trace contextRef="#ctx0" brushRef="#br0" timeOffset="1">0 85 12297 0 0,'0'0'4045'0'0,"6"2"-6540"0"0,2 0 2330 0 0,0 0 0 0 0,0 0 1 0 0,0-1-1 0 0,0 0 0 0 0,0 0 1 0 0,0-1-1 0 0,0 0 0 0 0,0-1 0 0 0,0 0 1 0 0,0 0-1 0 0,0-1 0 0 0,0 1 1 0 0,0-2-1 0 0,7-2 0 0 0,3-3-5082 0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1.898"/>
    </inkml:context>
    <inkml:brush xml:id="br0">
      <inkml:brushProperty name="width" value="0.05" units="cm"/>
      <inkml:brushProperty name="height" value="0.05" units="cm"/>
    </inkml:brush>
  </inkml:definitions>
  <inkml:trace contextRef="#ctx0" brushRef="#br0">0 10 1136 0 0,'0'0'16812'0'0,"49"-9"-17400"0"0,-48 9 612 0 0,0 0 0 0 0,1 0 0 0 0,-1 0 0 0 0,0 0 1 0 0,1 0-1 0 0,-1 0 0 0 0,0 0 0 0 0,1 1 0 0 0,-1-1 0 0 0,0 0 1 0 0,0 1-1 0 0,1-1 0 0 0,-1 1 0 0 0,0 0 0 0 0,0-1 1 0 0,0 1-1 0 0,0 0 0 0 0,1 0 0 0 0,-1 0 0 0 0,0 0 1 0 0,-1 0-1 0 0,1 0 0 0 0,0 0 0 0 0,0 0 0 0 0,0 0 0 0 0,-1 0 1 0 0,1 0-1 0 0,0 0 0 0 0,-1 1 0 0 0,1-1 0 0 0,-1 0 1 0 0,1 0-1 0 0,-1 1 0 0 0,0-1 0 0 0,0 0 0 0 0,1 1 1 0 0,-1-1-1 0 0,0 0 0 0 0,0 1 0 0 0,0-1 0 0 0,-1 1 1 0 0,1-1-1 0 0,0 0 0 0 0,0 1 0 0 0,-1-1 0 0 0,0 2 0 0 0,-3 11 93 0 0,0 0-1 0 0,-1 0 1 0 0,-12 23 0 0 0,4-9-24 0 0,13-26-127 0 0,-1 0 0 0 0,0 0 0 0 0,1 0-1 0 0,-1 0 1 0 0,1 0 0 0 0,-1 0 0 0 0,1 0 0 0 0,0 0-1 0 0,0 0 1 0 0,0 0 0 0 0,0 0 0 0 0,1 1-1 0 0,-1-1 1 0 0,0 0 0 0 0,1 2 0 0 0,0-3 34 0 0,0 0 0 0 0,-1 0 0 0 0,1-1 0 0 0,-1 1 1 0 0,1 0-1 0 0,0 0 0 0 0,0-1 0 0 0,0 1 0 0 0,-1 0 1 0 0,1-1-1 0 0,0 1 0 0 0,0-1 0 0 0,0 1 0 0 0,0-1 1 0 0,0 1-1 0 0,0-1 0 0 0,0 0 0 0 0,0 1 0 0 0,0-1 1 0 0,0 0-1 0 0,2 0 0 0 0,7 0-348 0 0,0 0 0 0 0,-1-1 0 0 0,1 0 0 0 0,0-1 0 0 0,14-4 0 0 0,22-3-6307 0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2.544"/>
    </inkml:context>
    <inkml:brush xml:id="br0">
      <inkml:brushProperty name="width" value="0.05" units="cm"/>
      <inkml:brushProperty name="height" value="0.05" units="cm"/>
    </inkml:brush>
  </inkml:definitions>
  <inkml:trace contextRef="#ctx0" brushRef="#br0">4 38 180 0 0,'0'0'3151'0'0,"-3"-24"-3719"0"0,3 11 9719 0 0,2 17-8926 0 0,1 1 0 0 0,0 0 0 0 0,-1 0-1 0 0,0 0 1 0 0,0 0 0 0 0,-1 0-1 0 0,1 1 1 0 0,0 5 0 0 0,0-3 511 0 0,9 37 419 0 0,-2 1-1 0 0,6 86 1 0 0,-11 97-1568 0 0,-5-162 408 0 0,0-39 155 0 0,-9 45 1 0 0,6-46-253 0 0,-2 47 0 0 0,1-28 328 0 0,2-22-2473 0 0,2-1-8207 0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3.255"/>
    </inkml:context>
    <inkml:brush xml:id="br0">
      <inkml:brushProperty name="width" value="0.05" units="cm"/>
      <inkml:brushProperty name="height" value="0.05" units="cm"/>
    </inkml:brush>
  </inkml:definitions>
  <inkml:trace contextRef="#ctx0" brushRef="#br0">1 0 4072 0 0,'0'0'8764'0'0,"4"1"-8603"0"0,2 0-99 0 0,0 1-1 0 0,1 0 1 0 0,-1 1-1 0 0,0-1 1 0 0,-1 1 0 0 0,1 0-1 0 0,0 1 1 0 0,-1-1-1 0 0,0 1 1 0 0,0 0-1 0 0,0 1 1 0 0,0-1-1 0 0,0 1 1 0 0,-1 0 0 0 0,0 0-1 0 0,0 0 1 0 0,-1 1-1 0 0,1-1 1 0 0,-1 1-1 0 0,3 8 1 0 0,-5-12-1 0 0,0 0 0 0 0,0 1 0 0 0,0-1 0 0 0,-1 0 0 0 0,1 1 0 0 0,-1-1 0 0 0,0 1 0 0 0,0-1 0 0 0,0 1 0 0 0,0-1 0 0 0,0 0 0 0 0,0 1 0 0 0,0-1 0 0 0,-1 1 0 0 0,1-1 0 0 0,-1 0 0 0 0,0 1 0 0 0,-1 2 0 0 0,-26 34 1306 0 0,24-36-1174 0 0,1 0 1 0 0,0 1-1 0 0,0-1 1 0 0,0 1-1 0 0,1 0 0 0 0,-1 0 1 0 0,1 0-1 0 0,0 0 1 0 0,0 0-1 0 0,0 0 0 0 0,1 1 1 0 0,-1-1-1 0 0,1 0 1 0 0,-1 8-1 0 0,2-10-207 0 0,1 0 0 0 0,0-1 0 0 0,-1 1 0 0 0,1 0 0 0 0,0 0 0 0 0,0 0 0 0 0,0-1 0 0 0,0 1 0 0 0,0 0 0 0 0,1-1 0 0 0,-1 1 0 0 0,0-1 0 0 0,1 0 0 0 0,-1 1 0 0 0,1-1-1 0 0,-1 0 1 0 0,1 0 0 0 0,0 0 0 0 0,0 0 0 0 0,-1 0 0 0 0,1 0 0 0 0,0 0 0 0 0,0-1 0 0 0,3 1 0 0 0,2 2-235 0 0,1-1 0 0 0,-1 0 1 0 0,1 0-1 0 0,-1-1 0 0 0,10 0 0 0 0,8-4-1266 0 0,-25 3 1354 0 0,0 0 0 0 0,1 0 1 0 0,-1 0-1 0 0,0 0 0 0 0,1 0 1 0 0,-1 0-1 0 0,0 0 0 0 0,1 0 1 0 0,-1 0-1 0 0,0 0 1 0 0,1 0-1 0 0,-1-1 0 0 0,0 1 1 0 0,1 0-1 0 0,-1 0 0 0 0,0 0 1 0 0,0-1-1 0 0,1 1 1 0 0,-1 0-1 0 0,0 0 0 0 0,0-1 1 0 0,1 1-1 0 0,-1 0 0 0 0,0 0 1 0 0,0-1-1 0 0,0 1 0 0 0,1 0 1 0 0,-1-1-1 0 0,0 1 1 0 0,0 0-1 0 0,0-1 0 0 0,0 1 1 0 0,0 0-1 0 0,0-1 0 0 0,0 1 1 0 0,0 0-1 0 0,0-1 1 0 0,0 1-1 0 0,0 0 0 0 0,0-1 1 0 0,0 1-1 0 0,0 0 0 0 0,0-1 1 0 0,0 1-1 0 0,0 0 0 0 0,0-1 1 0 0,0 1-1 0 0,-1 0 1 0 0,1-1-1 0 0,0 1 0 0 0,0 0 1 0 0,-1-1-1 0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5.962"/>
    </inkml:context>
    <inkml:brush xml:id="br0">
      <inkml:brushProperty name="width" value="0.05" units="cm"/>
      <inkml:brushProperty name="height" value="0.05" units="cm"/>
    </inkml:brush>
  </inkml:definitions>
  <inkml:trace contextRef="#ctx0" brushRef="#br0">90 22 4712 0 0,'0'0'11059'0'0,"0"-4"-10619"0"0,0 4-447 0 0,0-1 0 0 0,0 1 0 0 0,1-1 0 0 0,-1 0 0 0 0,0 1 0 0 0,0-1 0 0 0,0 1 0 0 0,0-1 0 0 0,0 1 0 0 0,0-1 0 0 0,0 1 0 0 0,0-1 0 0 0,0 0 0 0 0,0 1 0 0 0,-1-1 0 0 0,1 1 0 0 0,0-1 0 0 0,0 1 0 0 0,0-1 0 0 0,-1 1 0 0 0,1-1 0 0 0,0 1 0 0 0,0-1 0 0 0,-1 1 0 0 0,1-1 0 0 0,-1 1 0 0 0,1 0 0 0 0,0-1 0 0 0,-1 1 0 0 0,1-1 0 0 0,-1 1 0 0 0,1 0 0 0 0,-1 0 0 0 0,1-1 0 0 0,-1 1 0 0 0,1 0 0 0 0,-1 0 0 0 0,1-1 0 0 0,-1 1 0 0 0,0 0 0 0 0,-21 16-408 0 0,16-10 489 0 0,1 1 0 0 0,0 0 0 0 0,0 0-1 0 0,0 1 1 0 0,-6 14 0 0 0,5 4 82 0 0,1 0-1 0 0,1 0 1 0 0,1 0 0 0 0,1 1 0 0 0,2-1-1 0 0,0 0 1 0 0,2 0 0 0 0,1 1-1 0 0,12 47 1 0 0,-11-50-422 0 0,0-1-1 0 0,-1 1 1 0 0,-1 29 0 0 0,-2-53 236 0 0,0 0 0 0 0,0 0 0 0 0,0 0 0 0 0,0 0 0 0 0,0 0 0 0 0,0 1 0 0 0,0-1 0 0 0,0 0 1 0 0,0 0-1 0 0,1 0 0 0 0,-1 0 0 0 0,0 0 0 0 0,0 0 0 0 0,0 1 0 0 0,0-1 0 0 0,0 0 1 0 0,0 0-1 0 0,0 0 0 0 0,0 0 0 0 0,0 0 0 0 0,0 1 0 0 0,0-1 0 0 0,0 0 0 0 0,0 0 1 0 0,0 0-1 0 0,-1 0 0 0 0,1 0 0 0 0,0 0 0 0 0,0 1 0 0 0,0-1 0 0 0,0 0 0 0 0,0 0 1 0 0,0 0-1 0 0,0 0 0 0 0,0 0 0 0 0,0 0 0 0 0,0 0 0 0 0,0 0 0 0 0,-1 0 0 0 0,1 1 0 0 0,0-1 1 0 0,0 0-1 0 0,0 0 0 0 0,0 0 0 0 0,0 0 0 0 0,0 0 0 0 0,-1 0 0 0 0,1 0 0 0 0,0 0 1 0 0,0 0-1 0 0,0 0 0 0 0,0 0 0 0 0,0 0 0 0 0,0 0 0 0 0,-1 0 0 0 0,1 0 0 0 0,0 0 1 0 0,0 0-1 0 0,0 0 0 0 0,0 0 0 0 0,0 0 0 0 0,0 0 0 0 0,-1 0 0 0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6.584"/>
    </inkml:context>
    <inkml:brush xml:id="br0">
      <inkml:brushProperty name="width" value="0.05" units="cm"/>
      <inkml:brushProperty name="height" value="0.05" units="cm"/>
    </inkml:brush>
  </inkml:definitions>
  <inkml:trace contextRef="#ctx0" brushRef="#br0">1 14 13433 0 0,'0'0'3148'0'0,"34"0"-5792"0"0,9-1 2665 0 0,-1 2 0 0 0,0 2 0 0 0,43 9 0 0 0,-67-11-1053 0 0,-6 4 6339 0 0,-12 4-5365 0 0,0 0 1 0 0,1 1-1 0 0,0-1 0 0 0,1 0 1 0 0,0 0-1 0 0,5 14 1 0 0,-6-22 25 0 0,-1 1 1 0 0,1 0 0 0 0,-1-1 0 0 0,1 1 0 0 0,0 0 0 0 0,0-1 0 0 0,0 1-1 0 0,0-1 1 0 0,0 0 0 0 0,0 1 0 0 0,1-1 0 0 0,-1 0 0 0 0,0 1-1 0 0,1-1 1 0 0,-1 0 0 0 0,0 0 0 0 0,1 0 0 0 0,0 0 0 0 0,-1-1-1 0 0,1 1 1 0 0,-1 0 0 0 0,1-1 0 0 0,0 1 0 0 0,0-1 0 0 0,-1 1 0 0 0,1-1-1 0 0,0 0 1 0 0,0 0 0 0 0,-1 0 0 0 0,1 0 0 0 0,0 0 0 0 0,0 0-1 0 0,0 0 1 0 0,-1-1 0 0 0,1 1 0 0 0,0-1 0 0 0,-1 1 0 0 0,1-1-1 0 0,0 1 1 0 0,-1-1 0 0 0,1 0 0 0 0,2-2 0 0 0,0 1-87 0 0,-1 0 0 0 0,0-1-1 0 0,0 0 1 0 0,0 1 0 0 0,0-1 0 0 0,-1 0 0 0 0,1 0 0 0 0,-1 0-1 0 0,0-1 1 0 0,0 1 0 0 0,0-1 0 0 0,0 1 0 0 0,0-1 0 0 0,-1 1 0 0 0,0-1-1 0 0,2-7 1 0 0,-2 8 136 0 0,0 0-1 0 0,-1 0 0 0 0,1 0 0 0 0,-1 0 1 0 0,0 0-1 0 0,0 0 0 0 0,0 1 1 0 0,0-1-1 0 0,0 0 0 0 0,-1 0 1 0 0,1 0-1 0 0,-1 0 0 0 0,0 0 0 0 0,0 0 1 0 0,0 1-1 0 0,0-1 0 0 0,-1 0 1 0 0,1 1-1 0 0,-1-1 0 0 0,1 1 0 0 0,-1-1 1 0 0,-3-2-1 0 0,3 3 79 0 0,0 2-1 0 0,0-1 1 0 0,0 0-1 0 0,0 0 0 0 0,0 1 1 0 0,0-1-1 0 0,0 1 1 0 0,-1-1-1 0 0,1 1 1 0 0,0 0-1 0 0,0 0 1 0 0,0 0-1 0 0,0 0 1 0 0,-1 0-1 0 0,1 1 1 0 0,0-1-1 0 0,0 0 1 0 0,0 1-1 0 0,0 0 1 0 0,0 0-1 0 0,0-1 1 0 0,0 1-1 0 0,0 0 1 0 0,0 1-1 0 0,0-1 1 0 0,1 0-1 0 0,-1 0 1 0 0,0 1-1 0 0,1-1 1 0 0,-1 1-1 0 0,-1 2 1 0 0,-24 28-1261 0 0,17-3-4384 0 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7.176"/>
    </inkml:context>
    <inkml:brush xml:id="br0">
      <inkml:brushProperty name="width" value="0.05" units="cm"/>
      <inkml:brushProperty name="height" value="0.05" units="cm"/>
    </inkml:brush>
  </inkml:definitions>
  <inkml:trace contextRef="#ctx0" brushRef="#br0">0 105 9129 0 0,'0'0'3804'0'0,"1"4"-2879"0"0,0-2-581 0 0,-1-1-240 0 0,0 0 1 0 0,0 0-1 0 0,0 0 1 0 0,0 0-1 0 0,0 0 0 0 0,1 0 1 0 0,-1-1-1 0 0,0 1 0 0 0,1 0 1 0 0,-1 0-1 0 0,0 0 1 0 0,1 0-1 0 0,-1 0 0 0 0,1-1 1 0 0,0 1-1 0 0,-1 0 1 0 0,1 0-1 0 0,-1-1 0 0 0,1 1 1 0 0,0 0-1 0 0,0-1 1 0 0,-1 1-1 0 0,1-1 0 0 0,0 1 1 0 0,0-1-1 0 0,0 1 1 0 0,1 0-1 0 0,3-42 1490 0 0,-6 35-1579 0 0,0 1 0 0 0,0-1 0 0 0,0 0-1 0 0,-1 1 1 0 0,1-1 0 0 0,-4-5 0 0 0,-5-28-25 0 0,14 38-226 0 0,-1 1-1 0 0,1 0 1 0 0,0 0 0 0 0,0 0-1 0 0,-1 0 1 0 0,1 0 0 0 0,0 1-1 0 0,-1 0 1 0 0,6 1 0 0 0,-4-1 37 0 0,0 0 1 0 0,-1-1 0 0 0,1 1-1 0 0,-1-1 1 0 0,1-1 0 0 0,0 1 0 0 0,-1-1-1 0 0,1 1 1 0 0,-1-1 0 0 0,7-2 0 0 0,10-5-5928 0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7.801"/>
    </inkml:context>
    <inkml:brush xml:id="br0">
      <inkml:brushProperty name="width" value="0.05" units="cm"/>
      <inkml:brushProperty name="height" value="0.05" units="cm"/>
    </inkml:brush>
  </inkml:definitions>
  <inkml:trace contextRef="#ctx0" brushRef="#br0">0 147 1500 0 0,'0'0'12879'0'0,"2"5"-12105"0"0,5 20 58 0 0,-2 0 0 0 0,0 0 0 0 0,2 49 0 0 0,-3-56-2315 0 0,1-30-4416 0 0,-5 3 1653 0 0,0-4-2607 0 0</inkml:trace>
  <inkml:trace contextRef="#ctx0" brushRef="#br0" timeOffset="1">9 0 8221 0 0,'0'0'6072'0'0,"17"26"-6420"0"0,-13-19 28 0 0,1 3-392 0 0,-1-3-556 0 0,0 0-808 0 0,5 1-1208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4.244"/>
    </inkml:context>
    <inkml:brush xml:id="br0">
      <inkml:brushProperty name="width" value="0.1" units="cm"/>
      <inkml:brushProperty name="height" value="0.1" units="cm"/>
      <inkml:brushProperty name="color" value="#FF0000"/>
    </inkml:brush>
  </inkml:definitions>
  <inkml:trace contextRef="#ctx0" brushRef="#br0">109 13 8281 0 0,'0'0'9591'0'0,"-4"-3"-9055"0"0,3 2-507 0 0,0 0-1 0 0,0 0 1 0 0,-1 0-1 0 0,1 0 1 0 0,0 0 0 0 0,-1 1-1 0 0,1-1 1 0 0,-1 1-1 0 0,1-1 1 0 0,-1 1-1 0 0,1-1 1 0 0,-1 1-1 0 0,1 0 1 0 0,-1-1-1 0 0,1 1 1 0 0,-1 0-1 0 0,1 0 1 0 0,-1 0-1 0 0,1 1 1 0 0,-1-1-1 0 0,1 0 1 0 0,-1 0-1 0 0,-1 1 1 0 0,0 1 20 0 0,0-1 0 0 0,1 1-1 0 0,-1-1 1 0 0,0 1 0 0 0,1 0 0 0 0,-1 0-1 0 0,1 1 1 0 0,-1-1 0 0 0,1 0 0 0 0,0 1-1 0 0,0-1 1 0 0,0 1 0 0 0,-2 3 0 0 0,-23 50 629 0 0,26-53-732 0 0,0 0 0 0 0,0 0 0 0 0,0 0 0 0 0,1 0 0 0 0,-1 0 0 0 0,1 0 0 0 0,0 0 0 0 0,0 0-1 0 0,0 0 1 0 0,0 1 0 0 0,0-1 0 0 0,1 0 0 0 0,-1 0 0 0 0,1 0 0 0 0,0 0 0 0 0,0 0 0 0 0,2 4-1 0 0,-2-6-24 0 0,0 0 0 0 0,0 0 0 0 0,0 1 0 0 0,0-1 0 0 0,0 0 0 0 0,0 0 0 0 0,0 0 0 0 0,1 0 0 0 0,-1 0 0 0 0,0 0 0 0 0,1-1 0 0 0,-1 1 0 0 0,1 0 0 0 0,-1-1 0 0 0,1 1 0 0 0,-1-1 0 0 0,1 1 0 0 0,-1-1 0 0 0,1 0 0 0 0,0 0-1 0 0,-1 1 1 0 0,1-1 0 0 0,-1 0 0 0 0,1-1 0 0 0,0 1 0 0 0,-1 0 0 0 0,1 0 0 0 0,-1-1 0 0 0,1 1 0 0 0,-1-1 0 0 0,1 1 0 0 0,-1-1 0 0 0,1 0 0 0 0,-1 1 0 0 0,0-1 0 0 0,1 0 0 0 0,-1 0 0 0 0,2-2 0 0 0,7-4-114 0 0,0 0 0 0 0,0-1 1 0 0,13-14-1 0 0,-19 17 304 0 0,6-6-35 0 0,6-6 768 0 0,-15 17-822 0 0,-1 0 0 0 0,1 0 0 0 0,0 0 1 0 0,0 0-1 0 0,-1 1 0 0 0,1-1 1 0 0,0 0-1 0 0,0 0 0 0 0,-1 1 1 0 0,1-1-1 0 0,0 0 0 0 0,-1 1 1 0 0,1-1-1 0 0,0 1 0 0 0,-1-1 1 0 0,1 1-1 0 0,-1-1 0 0 0,1 1 1 0 0,-1 0-1 0 0,1-1 0 0 0,-1 1 0 0 0,1 0 1 0 0,-1-1-1 0 0,0 1 0 0 0,1 0 1 0 0,-1-1-1 0 0,0 1 0 0 0,1 0 1 0 0,-1 0-1 0 0,0-1 0 0 0,0 1 1 0 0,0 0-1 0 0,0 1 0 0 0,47 101-1365 0 0,-46-102 1014 0 0,1 1 0 0 0,-1-1-1 0 0,1 1 1 0 0,-1-1 0 0 0,1 0-1 0 0,0 0 1 0 0,0 0 0 0 0,-1 0-1 0 0,1 0 1 0 0,0 0-1 0 0,0-1 1 0 0,0 1 0 0 0,0-1-1 0 0,0 1 1 0 0,0-1 0 0 0,0 0-1 0 0,0 1 1 0 0,0-1 0 0 0,0 0-1 0 0,0-1 1 0 0,0 1-1 0 0,0 0 1 0 0,0 0 0 0 0,0-1-1 0 0,0 1 1 0 0,0-1 0 0 0,0 0-1 0 0,0 0 1 0 0,2-1 0 0 0,5-3-3316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8.488"/>
    </inkml:context>
    <inkml:brush xml:id="br0">
      <inkml:brushProperty name="width" value="0.05" units="cm"/>
      <inkml:brushProperty name="height" value="0.05" units="cm"/>
    </inkml:brush>
  </inkml:definitions>
  <inkml:trace contextRef="#ctx0" brushRef="#br0">88 1 6261 0 0,'0'0'8299'0'0,"-5"4"-7841"0"0,-3 1-914 0 0,-3 2 1584 0 0,1 1 0 0 0,0 1 0 0 0,-12 12 0 0 0,20-19-1067 0 0,0 0 1 0 0,0 0 0 0 0,0 0-1 0 0,0 1 1 0 0,1-1 0 0 0,-1 1-1 0 0,1-1 1 0 0,-1 1 0 0 0,1-1-1 0 0,0 1 1 0 0,0 0 0 0 0,0 0-1 0 0,1-1 1 0 0,-1 1 0 0 0,1 0-1 0 0,-1 0 1 0 0,1 0 0 0 0,0 0-1 0 0,0 0 1 0 0,0 0 0 0 0,1 0-1 0 0,0 4 1 0 0,0-5-108 0 0,0 0 0 0 0,1 0 0 0 0,-1-1 0 0 0,0 1 0 0 0,1 0 0 0 0,-1-1 0 0 0,1 1 0 0 0,-1-1-1 0 0,1 1 1 0 0,0-1 0 0 0,0 0 0 0 0,-1 1 0 0 0,1-1 0 0 0,0 0 0 0 0,0 0 0 0 0,3 0 0 0 0,43 15-1527 0 0,-19-7-2410 0 0,-20-8-2827 0 0</inkml:trace>
  <inkml:trace contextRef="#ctx0" brushRef="#br0" timeOffset="1">217 98 9673 0 0,'0'0'4832'0'0,"5"-3"-5834"0"0,6-2 1314 0 0,-8 4-209 0 0,0 0-1 0 0,-1 0 1 0 0,1 0-1 0 0,0 0 1 0 0,-1 0 0 0 0,1-1-1 0 0,-1 1 1 0 0,0-1-1 0 0,1 1 1 0 0,-1-1 0 0 0,0 0-1 0 0,0 0 1 0 0,0 0-1 0 0,0 0 1 0 0,0-1 0 0 0,-1 1-1 0 0,1 0 1 0 0,-1-1-1 0 0,0 1 1 0 0,1-1 0 0 0,-1 0-1 0 0,0 1 1 0 0,1-5-1 0 0,-3 6-70 0 0,1 0 0 0 0,-1 0 0 0 0,1 0 0 0 0,-1 0 0 0 0,1 0 0 0 0,-1 0 0 0 0,0 0 0 0 0,0 0 0 0 0,1 0 0 0 0,-1 0 0 0 0,0 1 0 0 0,0-1 0 0 0,0 0 0 0 0,0 1 0 0 0,0-1 0 0 0,0 0 0 0 0,0 1 0 0 0,0-1 0 0 0,0 1 0 0 0,0 0 0 0 0,0-1 0 0 0,-1 1 0 0 0,1 0 0 0 0,0-1 0 0 0,0 1 0 0 0,0 0 0 0 0,0 0 0 0 0,-1 0 0 0 0,1 0 0 0 0,0 0 0 0 0,0 1 0 0 0,-2-1 0 0 0,1 0 81 0 0,-1 0 1 0 0,0 0 0 0 0,0 0-1 0 0,0 1 1 0 0,1-1 0 0 0,-1 1-1 0 0,0-1 1 0 0,0 1 0 0 0,1 0-1 0 0,-1 0 1 0 0,1 0-1 0 0,-1 1 1 0 0,-3 2 0 0 0,3 0-178 0 0,0 0 0 0 0,1 0 0 0 0,0 1 0 0 0,0-1 0 0 0,0 1 1 0 0,0 0-1 0 0,1 0 0 0 0,0-1 0 0 0,0 1 0 0 0,0 0 0 0 0,0 0 1 0 0,1 0-1 0 0,0 0 0 0 0,0 0 0 0 0,0 0 0 0 0,1 0 0 0 0,0 0 0 0 0,-1 0 1 0 0,2 0-1 0 0,-1 0 0 0 0,4 8 0 0 0,-4-11-96 0 0,0 1-1 0 0,0 0 1 0 0,0 0-1 0 0,0-1 1 0 0,1 1-1 0 0,-1-1 1 0 0,1 1-1 0 0,0-1 1 0 0,-1 0-1 0 0,1 1 1 0 0,0-1-1 0 0,1 0 1 0 0,-1 0-1 0 0,0-1 1 0 0,0 1-1 0 0,1 0 1 0 0,-1-1-1 0 0,1 1 1 0 0,-1-1-1 0 0,1 0 1 0 0,0 0-1 0 0,0 0 1 0 0,-1 0-1 0 0,1 0 1 0 0,0-1-1 0 0,0 1 1 0 0,0-1-1 0 0,0 0 1 0 0,0 0-1 0 0,0 0 1 0 0,0 0-1 0 0,0 0 1 0 0,-1-1-1 0 0,1 0 1 0 0,0 1-1 0 0,0-1 1 0 0,5-2-1 0 0,44-18-8471 0 0,-39 16 5844 0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9.095"/>
    </inkml:context>
    <inkml:brush xml:id="br0">
      <inkml:brushProperty name="width" value="0.05" units="cm"/>
      <inkml:brushProperty name="height" value="0.05" units="cm"/>
    </inkml:brush>
  </inkml:definitions>
  <inkml:trace contextRef="#ctx0" brushRef="#br0">9 1 6037 0 0,'0'0'8187'0'0,"0"5"-7305"0"0,-5 94 3896 0 0,2-58-7010 0 0,2-24-2521 0 0,1-3-3351 0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49.695"/>
    </inkml:context>
    <inkml:brush xml:id="br0">
      <inkml:brushProperty name="width" value="0.05" units="cm"/>
      <inkml:brushProperty name="height" value="0.05" units="cm"/>
    </inkml:brush>
  </inkml:definitions>
  <inkml:trace contextRef="#ctx0" brushRef="#br0">0 0 4304 0 0,'0'0'9829'0'0,"13"8"-14381"0"0,-13-5 3516 0 0,5 3-352 0 0,-5-1-2953 0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0.281"/>
    </inkml:context>
    <inkml:brush xml:id="br0">
      <inkml:brushProperty name="width" value="0.05" units="cm"/>
      <inkml:brushProperty name="height" value="0.05" units="cm"/>
    </inkml:brush>
  </inkml:definitions>
  <inkml:trace contextRef="#ctx0" brushRef="#br0">65 0 10197 0 0,'0'0'5152'0'0,"-4"1"-4495"0"0,3 0-585 0 0,-32 10 2139 0 0,32-11-2262 0 0,0 1-1 0 0,0-1 1 0 0,0 1 0 0 0,0 0 0 0 0,1-1-1 0 0,-1 1 1 0 0,0-1 0 0 0,1 1 0 0 0,-1 0-1 0 0,0 0 1 0 0,1 0 0 0 0,-1-1 0 0 0,1 1-1 0 0,-1 0 1 0 0,1 0 0 0 0,-1 0 0 0 0,1 0-1 0 0,0 0 1 0 0,0 0 0 0 0,-1 0 0 0 0,1 0-1 0 0,0 0 1 0 0,0-1 0 0 0,0 1 0 0 0,0 0-1 0 0,0 0 1 0 0,0 0 0 0 0,0 0 0 0 0,0 0 0 0 0,0 0-1 0 0,1 0 1 0 0,-1 0 0 0 0,0 0 0 0 0,1 0-1 0 0,-1 0 1 0 0,1 1 0 0 0,15 29-2854 0 0,19 45 1675 0 0,-33-70 1215 0 0,0 0 1 0 0,-1 1 0 0 0,1-1-1 0 0,-1 0 1 0 0,-1 0 0 0 0,1 1-1 0 0,-1-1 1 0 0,0 1 0 0 0,-1-1-1 0 0,1 0 1 0 0,-3 8 0 0 0,2-11 125 0 0,0-1-1 0 0,0 0 1 0 0,0 1 0 0 0,0-1 0 0 0,-1 0-1 0 0,1 1 1 0 0,-1-1 0 0 0,0 0-1 0 0,1 0 1 0 0,-1 0 0 0 0,0-1 0 0 0,0 1-1 0 0,0 0 1 0 0,0-1 0 0 0,-1 1 0 0 0,-2 1-1 0 0,4-3-98 0 0,0 1-1 0 0,0 0 0 0 0,0-1 0 0 0,-1 1 0 0 0,1-1 0 0 0,0 1 0 0 0,-1-1 0 0 0,1 0 0 0 0,0 0 0 0 0,-1 1 0 0 0,1-1 0 0 0,0 0 0 0 0,-1 0 0 0 0,1 0 0 0 0,0 0 0 0 0,-1-1 0 0 0,1 1 0 0 0,0 0 0 0 0,-1 0 0 0 0,1-1 0 0 0,0 1 1 0 0,-1-1-1 0 0,1 1 0 0 0,0-1 0 0 0,0 0 0 0 0,0 1 0 0 0,0-1 0 0 0,-1 0 0 0 0,1 0 0 0 0,0 0 0 0 0,-1-1 0 0 0,1-8-3337 0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4.858"/>
    </inkml:context>
    <inkml:brush xml:id="br0">
      <inkml:brushProperty name="width" value="0.05" units="cm"/>
      <inkml:brushProperty name="height" value="0.05" units="cm"/>
    </inkml:brush>
  </inkml:definitions>
  <inkml:trace contextRef="#ctx0" brushRef="#br0">82 48 5176 0 0,'0'0'10195'0'0,"-5"2"-10093"0"0,0 0-2 0 0,0 1-1 0 0,0 0 1 0 0,0 0-1 0 0,1 1 1 0 0,-1 0-1 0 0,1-1 0 0 0,0 2 1 0 0,0-1-1 0 0,0 0 1 0 0,0 1-1 0 0,1 0 0 0 0,0-1 1 0 0,0 1-1 0 0,0 1 1 0 0,1-1-1 0 0,-1 0 1 0 0,1 1-1 0 0,1-1 0 0 0,-1 1 1 0 0,1-1-1 0 0,0 1 1 0 0,0 0-1 0 0,0 0 0 0 0,1 7 1 0 0,-1-2-105 0 0,1 1-1 0 0,0 0 1 0 0,1-1 0 0 0,0 1 0 0 0,1 0 0 0 0,0-1-1 0 0,1 1 1 0 0,0-1 0 0 0,1 0 0 0 0,0 0 0 0 0,10 18-1 0 0,-12-26-59 0 0,0 1 0 0 0,0-1-1 0 0,0 0 1 0 0,1 0-1 0 0,-1-1 1 0 0,1 1 0 0 0,0 0-1 0 0,-1-1 1 0 0,1 0 0 0 0,1 0-1 0 0,-1 1 1 0 0,0-2 0 0 0,0 1-1 0 0,1 0 1 0 0,-1-1-1 0 0,1 1 1 0 0,-1-1 0 0 0,1 0-1 0 0,0-1 1 0 0,-1 1 0 0 0,1 0-1 0 0,0-1 1 0 0,0 0-1 0 0,-1 0 1 0 0,1 0 0 0 0,5-1-1 0 0,-1-1 168 0 0,0 0-1 0 0,-1 0 0 0 0,1-1 1 0 0,-1 0-1 0 0,0 0 0 0 0,0-1 1 0 0,0 0-1 0 0,0 0 1 0 0,0-1-1 0 0,-1 0 0 0 0,10-9 1 0 0,-11 9-205 0 0,-1-1 1 0 0,0 1-1 0 0,-1-1 1 0 0,1 1-1 0 0,-1-1 1 0 0,0 0-1 0 0,-1 0 1 0 0,1-1-1 0 0,-1 1 1 0 0,0 0-1 0 0,-1-1 0 0 0,2-10 1 0 0,-1 3-118 0 0,-1 0 1 0 0,-1 0 0 0 0,0 0-1 0 0,0 0 1 0 0,-4-15-1 0 0,4 23 279 0 0,-2 0 1 0 0,1 0-1 0 0,0 0 0 0 0,-1 0 0 0 0,0 0 1 0 0,-1 0-1 0 0,1 0 0 0 0,-1 1 1 0 0,0-1-1 0 0,0 1 0 0 0,-1 0 0 0 0,0 0 1 0 0,0 0-1 0 0,0 1 0 0 0,0-1 1 0 0,-1 1-1 0 0,1 0 0 0 0,-1 0 0 0 0,0 0 1 0 0,-1 1-1 0 0,1 0 0 0 0,-1 0 1 0 0,-9-4-1 0 0,9 5-79 0 0,0-1 0 0 0,0 1 0 0 0,0 1 0 0 0,0-1 0 0 0,-1 1 0 0 0,1 0 0 0 0,0 0 0 0 0,-9 1 0 0 0,13 0-59 0 0,0 0 0 0 0,0 0 0 0 0,0 0 0 0 0,0 1 0 0 0,0-1 0 0 0,0 1-1 0 0,1 0 1 0 0,-1-1 0 0 0,0 1 0 0 0,0 0 0 0 0,1 0 0 0 0,-1 0 0 0 0,0 0 0 0 0,1 0 0 0 0,-1 0 0 0 0,1 1 0 0 0,-1-1-1 0 0,1 0 1 0 0,0 1 0 0 0,0-1 0 0 0,0 1 0 0 0,-1 0 0 0 0,1-1 0 0 0,1 1 0 0 0,-1 0 0 0 0,0-1 0 0 0,0 1 0 0 0,1 0-1 0 0,-1 0 1 0 0,0 3 0 0 0,0 0-412 0 0,0-3-169 0 0,0 1-1 0 0,1 0 1 0 0,-1 0 0 0 0,1-1 0 0 0,0 1-1 0 0,-1 0 1 0 0,1 0 0 0 0,0 0 0 0 0,1-1-1 0 0,-1 1 1 0 0,0 0 0 0 0,1 0 0 0 0,0-1 0 0 0,0 4-1 0 0,4 1-2433 0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5.459"/>
    </inkml:context>
    <inkml:brush xml:id="br0">
      <inkml:brushProperty name="width" value="0.05" units="cm"/>
      <inkml:brushProperty name="height" value="0.05" units="cm"/>
    </inkml:brush>
  </inkml:definitions>
  <inkml:trace contextRef="#ctx0" brushRef="#br0">2 1 6689 0 0,'0'0'6713'0'0,"0"5"-6201"0"0,0 3-465 0 0,-2 43 1657 0 0,2-49-1884 0 0,0 0 0 0 0,0 0 0 0 0,1-1 1 0 0,-1 1-1 0 0,0 0 0 0 0,1 0 0 0 0,-1-1 0 0 0,1 1 0 0 0,-1-1 1 0 0,1 1-1 0 0,0 0 0 0 0,1 2 0 0 0,0-3 41 0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8:56.067"/>
    </inkml:context>
    <inkml:brush xml:id="br0">
      <inkml:brushProperty name="width" value="0.05" units="cm"/>
      <inkml:brushProperty name="height" value="0.05" units="cm"/>
    </inkml:brush>
  </inkml:definitions>
  <inkml:trace contextRef="#ctx0" brushRef="#br0">1 1 5016 0 0,'0'0'7714'0'0,"3"1"-7491"0"0,14 3 42 0 0,-5-2-67 0 0,1 1 1 0 0,-1 1-1 0 0,0 0 0 0 0,0 1 0 0 0,19 10 1 0 0,-28-13-180 0 0,-1-1 1 0 0,0 1-1 0 0,1 0 0 0 0,-1 0 1 0 0,0 0-1 0 0,0 0 1 0 0,0 1-1 0 0,0-1 0 0 0,0 1 1 0 0,-1-1-1 0 0,1 1 1 0 0,-1-1-1 0 0,0 1 0 0 0,1 0 1 0 0,-1 0-1 0 0,0-1 1 0 0,-1 1-1 0 0,1 0 1 0 0,0 0-1 0 0,-1 0 0 0 0,0 0 1 0 0,0 0-1 0 0,0 0 1 0 0,0 0-1 0 0,0 0 0 0 0,0 0 1 0 0,-1 0-1 0 0,1 0 1 0 0,-1 0-1 0 0,-2 4 0 0 0,-2 6 298 0 0,0 0 0 0 0,-2 0 1 0 0,0-1-1 0 0,0 0 0 0 0,-12 14 0 0 0,13-18-187 0 0,0 0 1 0 0,0 0-1 0 0,0 1 1 0 0,1 0-1 0 0,1 0 1 0 0,-1 0-1 0 0,1 0 1 0 0,1 1-1 0 0,0 0 1 0 0,0-1-1 0 0,-2 20 1 0 0,5-27-144 0 0,0 0 0 0 0,0-1 0 0 0,0 1 0 0 0,0 0-1 0 0,0 0 1 0 0,1 0 0 0 0,-1-1 0 0 0,0 1 0 0 0,1 0 0 0 0,0-1 0 0 0,-1 1 0 0 0,1 0 0 0 0,0-1 0 0 0,0 1 0 0 0,0-1 0 0 0,0 1 0 0 0,0-1 0 0 0,0 1 0 0 0,0-1 0 0 0,0 0 0 0 0,1 0 0 0 0,-1 1 0 0 0,1-1 0 0 0,-1 0 0 0 0,3 1 0 0 0,0 0 17 0 0,0-1 0 0 0,0 0 0 0 0,0 0 1 0 0,0-1-1 0 0,0 1 0 0 0,0-1 1 0 0,0 0-1 0 0,0 0 0 0 0,0 0 1 0 0,0-1-1 0 0,5 0 0 0 0,50-15-1426 0 0,-14-1-3339 0 0,-44 16 4464 0 0,0 0-227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1.459"/>
    </inkml:context>
    <inkml:brush xml:id="br0">
      <inkml:brushProperty name="width" value="0.05" units="cm"/>
      <inkml:brushProperty name="height" value="0.05" units="cm"/>
    </inkml:brush>
  </inkml:definitions>
  <inkml:trace contextRef="#ctx0" brushRef="#br0">54 4 1800 0 0,'0'0'12797'0'0,"0"-3"-10841"0"0,0 22-943 0 0,1 33 290 0 0,-3 1 1 0 0,-13 88 0 0 0,-20 39-1318 0 0,34-171 901 0 0,0-1-4284 0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2.057"/>
    </inkml:context>
    <inkml:brush xml:id="br0">
      <inkml:brushProperty name="width" value="0.05" units="cm"/>
      <inkml:brushProperty name="height" value="0.05" units="cm"/>
    </inkml:brush>
  </inkml:definitions>
  <inkml:trace contextRef="#ctx0" brushRef="#br0">1 1 8425 0 0,'0'0'7488'0'0,"2"5"-6919"0"0,0 0-400 0 0,1 0-1 0 0,-1 1 1 0 0,1-1-1 0 0,1 0 1 0 0,-1 0 0 0 0,1-1-1 0 0,0 1 1 0 0,0-1-1 0 0,7 7 1 0 0,-7-9-156 0 0,-1 0 1 0 0,0-1-1 0 0,1 1 0 0 0,-1-1 1 0 0,1 1-1 0 0,-1-1 0 0 0,1 0 1 0 0,0-1-1 0 0,-1 1 0 0 0,1 0 1 0 0,0-1-1 0 0,0 0 1 0 0,-1 0-1 0 0,1 0 0 0 0,0-1 1 0 0,0 1-1 0 0,-1-1 0 0 0,7-1 1 0 0,4-3-456 0 0,1 0 1 0 0,-1 0-1 0 0,19-11 0 0 0,-8 2-3022 0 0,-2 0-4112 0 0,-14 8 1961 0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2.702"/>
    </inkml:context>
    <inkml:brush xml:id="br0">
      <inkml:brushProperty name="width" value="0.05" units="cm"/>
      <inkml:brushProperty name="height" value="0.05" units="cm"/>
    </inkml:brush>
  </inkml:definitions>
  <inkml:trace contextRef="#ctx0" brushRef="#br0">0 0 952 0 0,'0'0'9684'0'0,"3"7"-8486"0"0,2 7-416 0 0,0 1 0 0 0,-1 0-1 0 0,0 0 1 0 0,-1 1 0 0 0,-1-1-1 0 0,0 0 1 0 0,-2 30-1 0 0,-13 121 310 0 0,10-140-930 0 0,-5 51-1324 0 0,25-113 672 0 0,-9 21 477 0 0,7-13-159 0 0,-14 29 167 0 0,1-1 1 0 0,-1 1-1 0 0,0 0 1 0 0,-1 0 0 0 0,1 0-1 0 0,0 0 1 0 0,0 0-1 0 0,0 0 1 0 0,0 0 0 0 0,-1 0-1 0 0,1 0 1 0 0,-1 0-1 0 0,1 0 1 0 0,0 1 0 0 0,-1-1-1 0 0,0 0 1 0 0,1 2-1 0 0,1 1 57 0 0,-1-2-73 0 0,0-1 0 0 0,0 1 0 0 0,0 0 0 0 0,1-1 0 0 0,-1 1 0 0 0,1-1 0 0 0,-1 0 0 0 0,1 1 0 0 0,0-1 0 0 0,-1 0 0 0 0,1 0 0 0 0,0 0 0 0 0,0 0 0 0 0,0 0 0 0 0,0 0 0 0 0,0-1 0 0 0,0 1 0 0 0,0-1 0 0 0,0 1 0 0 0,0-1 0 0 0,0 0 0 0 0,0 0 0 0 0,0 0 0 0 0,4 0 0 0 0,59-9 341 0 0,-39 4-1703 0 0,-25 5 1320 0 0,0 0 1 0 0,1 0-1 0 0,-1 0 0 0 0,0-1 0 0 0,1 1 0 0 0,-1 0 1 0 0,0-1-1 0 0,1 1 0 0 0,-1-1 0 0 0,0 1 1 0 0,0-1-1 0 0,0 0 0 0 0,1 1 0 0 0,-1-1 0 0 0,0 0 1 0 0,0 0-1 0 0,0 0 0 0 0,0 0 0 0 0,0 0 1 0 0,0 0-1 0 0,-1 0 0 0 0,1 0 0 0 0,0 0 0 0 0,0 0 1 0 0,-1-1-1 0 0,1 1 0 0 0,-1 0 0 0 0,1 0 1 0 0,-1-1-1 0 0,0 1 0 0 0,1 0 0 0 0,-1-3 0 0 0,0 1 155 0 0,0 0 0 0 0,-1 0 0 0 0,1 1-1 0 0,-1-1 1 0 0,1 0 0 0 0,-1 0-1 0 0,0 0 1 0 0,0 1 0 0 0,-1-1-1 0 0,1 1 1 0 0,0-1 0 0 0,-1 1-1 0 0,0-1 1 0 0,-2-2 0 0 0,3 3 30 0 0,-1 0 0 0 0,1 1 0 0 0,-1-1 0 0 0,1 1 0 0 0,-1-1 0 0 0,0 1 0 0 0,1 0 0 0 0,-1 0 0 0 0,0 0 0 0 0,0 0 0 0 0,0 0 1 0 0,0 0-1 0 0,0 0 0 0 0,0 0 0 0 0,0 1 0 0 0,0-1 0 0 0,0 1 0 0 0,-4-1 0 0 0,4 2-97 0 0,0-1 1 0 0,1 1 0 0 0,-1 0-1 0 0,0 0 1 0 0,1-1 0 0 0,-1 1-1 0 0,1 0 1 0 0,-1 0-1 0 0,1 1 1 0 0,0-1 0 0 0,-1 0-1 0 0,1 0 1 0 0,0 1-1 0 0,0-1 1 0 0,0 0 0 0 0,0 1-1 0 0,0-1 1 0 0,0 1 0 0 0,0 0-1 0 0,0-1 1 0 0,1 1-1 0 0,-1 0 1 0 0,0-1 0 0 0,1 1-1 0 0,0 0 1 0 0,-1 0-1 0 0,1 0 1 0 0,0 1 0 0 0,0 2-45 0 0,-1-1 0 0 0,1 0 0 0 0,0 0 0 0 0,1 0 0 0 0,-1 0 0 0 0,1 1 0 0 0,0-1 0 0 0,0 0 0 0 0,0 0 0 0 0,0 0 0 0 0,1 0 0 0 0,0 0 1 0 0,0-1-1 0 0,0 1 0 0 0,0-1 0 0 0,0 1 0 0 0,1-1 0 0 0,-1 1 0 0 0,1-1 0 0 0,0 0 0 0 0,7 5 0 0 0,-6-4-516 0 0,1 0 0 0 0,0 0 0 0 0,1 0 0 0 0,-1-1 0 0 0,1 0 0 0 0,-1 0 0 0 0,1 0 0 0 0,0-1 0 0 0,0 0 0 0 0,0 0 0 0 0,1 0 0 0 0,-1-1 0 0 0,10 2 0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4.573"/>
    </inkml:context>
    <inkml:brush xml:id="br0">
      <inkml:brushProperty name="width" value="0.1" units="cm"/>
      <inkml:brushProperty name="height" value="0.1" units="cm"/>
      <inkml:brushProperty name="color" value="#FF0000"/>
    </inkml:brush>
  </inkml:definitions>
  <inkml:trace contextRef="#ctx0" brushRef="#br0">76 1 7313 0 0,'0'0'8179'0'0,"-2"5"-7781"0"0,-5 17 677 0 0,0 0 0 0 0,-5 41-1 0 0,-6 21 943 0 0,9-51-2270 0 0,2 1 0 0 0,1 0-1 0 0,2 0 1 0 0,0 43-1 0 0,4-76 184 0 0,0-1 0 0 0,0 1 0 0 0,0-1 0 0 0,0 1 0 0 0,0-1 0 0 0,0 0-1 0 0,1 1 1 0 0,-1-1 0 0 0,0 1 0 0 0,0-1 0 0 0,0 0 0 0 0,0 1-1 0 0,0-1 1 0 0,1 1 0 0 0,-1-1 0 0 0,0 0 0 0 0,0 1 0 0 0,1-1-1 0 0,-1 0 1 0 0,0 1 0 0 0,1-1 0 0 0,-1 0 0 0 0,0 0 0 0 0,1 1 0 0 0,-1-1-1 0 0,0 0 1 0 0,1 0 0 0 0,-1 0 0 0 0,1 1 0 0 0,-1-1 0 0 0,0 0-1 0 0,1 0 1 0 0,-1 0 0 0 0,1 0 0 0 0,-1 0 0 0 0,1 0 0 0 0,-1 0-1 0 0,0 0 1 0 0,1 0 0 0 0,-1 0 0 0 0,1 0 0 0 0,-1 0 0 0 0,1 0 0 0 0,-1 0-1 0 0,0 0 1 0 0,1 0 0 0 0,-1-1 0 0 0,1 1 0 0 0,-1 0 0 0 0,0 0-1 0 0,1 0 1 0 0,0-1 0 0 0,20-13-5964 0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3.290"/>
    </inkml:context>
    <inkml:brush xml:id="br0">
      <inkml:brushProperty name="width" value="0.05" units="cm"/>
      <inkml:brushProperty name="height" value="0.05" units="cm"/>
    </inkml:brush>
  </inkml:definitions>
  <inkml:trace contextRef="#ctx0" brushRef="#br0">1 35 8969 0 0,'0'0'5292'0'0,"1"5"-4679"0"0,6 21 601 0 0,1 5-643 0 0,1 1 1 0 0,2-1-1 0 0,1-1 0 0 0,17 33 0 0 0,-29-63-579 0 0,1 1 1 0 0,-1 0-1 0 0,1 0 1 0 0,-1 0-1 0 0,0 0 1 0 0,1-1-1 0 0,0 1 0 0 0,-1 0 1 0 0,1-1-1 0 0,-1 1 1 0 0,1 0-1 0 0,0-1 1 0 0,-1 1-1 0 0,1-1 1 0 0,0 1-1 0 0,0-1 1 0 0,-1 1-1 0 0,1-1 1 0 0,0 1-1 0 0,0-1 1 0 0,0 0-1 0 0,0 0 0 0 0,0 1 1 0 0,-1-1-1 0 0,1 0 1 0 0,0 0-1 0 0,0 0 1 0 0,0 0-1 0 0,0 0 1 0 0,0 0-1 0 0,0 0 1 0 0,0 0-1 0 0,0 0 1 0 0,-1-1-1 0 0,1 1 0 0 0,0 0 1 0 0,0 0-1 0 0,0-1 1 0 0,0 1-1 0 0,-1-1 1 0 0,1 1-1 0 0,0-1 1 0 0,0 1-1 0 0,-1-1 1 0 0,1 1-1 0 0,0-1 1 0 0,-1 0-1 0 0,1 1 1 0 0,0-1-1 0 0,-1 0 0 0 0,1 0 1 0 0,-1 1-1 0 0,0-1 1 0 0,1 0-1 0 0,0-1 1 0 0,2-3 5 0 0,0 0 0 0 0,0-1 0 0 0,0 1 0 0 0,-1 0 0 0 0,0-1 0 0 0,0 0 0 0 0,1-6 0 0 0,6-40-226 0 0,-5 38-1 0 0,-1 0 0 0 0,-1-1 1 0 0,0 0-1 0 0,-1 1 0 0 0,-1-1 1 0 0,0 0-1 0 0,-4-21 0 0 0,0 23-1347 0 0,3 32-3544 0 0,1-11 3699 0 0,0 0-2262 0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3.944"/>
    </inkml:context>
    <inkml:brush xml:id="br0">
      <inkml:brushProperty name="width" value="0.05" units="cm"/>
      <inkml:brushProperty name="height" value="0.05" units="cm"/>
    </inkml:brush>
  </inkml:definitions>
  <inkml:trace contextRef="#ctx0" brushRef="#br0">62 0 7869 0 0,'0'0'7769'0'0,"-5"5"-6763"0"0,-2 3-699 0 0,0 0 0 0 0,0 1 0 0 0,1 0 0 0 0,-7 14 0 0 0,10-19-275 0 0,1 0 1 0 0,0 0 0 0 0,0 0-1 0 0,0 0 1 0 0,1 1-1 0 0,0-1 1 0 0,0 0-1 0 0,0 1 1 0 0,0 0-1 0 0,1-1 1 0 0,-1 1 0 0 0,1-1-1 0 0,0 1 1 0 0,1 0-1 0 0,0 6 1 0 0,-1-10-66 0 0,1 0-1 0 0,-1-1 1 0 0,0 1 0 0 0,0-1 0 0 0,0 1 0 0 0,0-1 0 0 0,1 1 0 0 0,-1-1-1 0 0,0 1 1 0 0,1-1 0 0 0,-1 1 0 0 0,0-1 0 0 0,1 1 0 0 0,-1-1 0 0 0,1 1 0 0 0,-1-1-1 0 0,1 0 1 0 0,-1 1 0 0 0,0-1 0 0 0,1 0 0 0 0,0 1 0 0 0,-1-1 0 0 0,1 0-1 0 0,-1 1 1 0 0,1-1 0 0 0,-1 0 0 0 0,1 0 0 0 0,-1 0 0 0 0,1 0 0 0 0,0 0 0 0 0,-1 0-1 0 0,1 0 1 0 0,-1 0 0 0 0,1 0 0 0 0,0 0 0 0 0,22-14-1194 0 0,10-27-456 0 0,-13-3 663 0 0,-13 27 1394 0 0,-6 14 658 0 0,-2 7 801 0 0,-3 6-1717 0 0,1 0-1 0 0,0 0 1 0 0,1 0 0 0 0,0 1-1 0 0,0-1 1 0 0,1 1 0 0 0,1 0-1 0 0,0-1 1 0 0,0 1 0 0 0,3 14-1 0 0,-3-24-212 0 0,0 0-1 0 0,1 0 0 0 0,-1 0 0 0 0,0 0 1 0 0,1 0-1 0 0,-1 0 0 0 0,0 0 0 0 0,1 0 0 0 0,-1 0 1 0 0,1-1-1 0 0,-1 1 0 0 0,1 0 0 0 0,0 0 1 0 0,-1 0-1 0 0,1-1 0 0 0,0 1 0 0 0,-1 0 1 0 0,1-1-1 0 0,0 1 0 0 0,2 0 0 0 0,11-6-5972 0 0,-6 0 1485 0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4.547"/>
    </inkml:context>
    <inkml:brush xml:id="br0">
      <inkml:brushProperty name="width" value="0.05" units="cm"/>
      <inkml:brushProperty name="height" value="0.05" units="cm"/>
    </inkml:brush>
  </inkml:definitions>
  <inkml:trace contextRef="#ctx0" brushRef="#br0">14 0 8445 0 0,'0'0'6483'0'0,"-1"5"-5588"0"0,-6 76 1855 0 0,2 106-1 0 0,5-165-2845 0 0,0-19 43 0 0,0 3-77 0 0,-1-1 1 0 0,1 1-1 0 0,1 0 0 0 0,-1 0 1 0 0,1-1-1 0 0,0 1 0 0 0,0 0 1 0 0,0-1-1 0 0,1 1 0 0 0,4 9 0 0 0,4-32-10454 0 0,-6 9 5270 0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5.163"/>
    </inkml:context>
    <inkml:brush xml:id="br0">
      <inkml:brushProperty name="width" value="0.05" units="cm"/>
      <inkml:brushProperty name="height" value="0.05" units="cm"/>
    </inkml:brush>
  </inkml:definitions>
  <inkml:trace contextRef="#ctx0" brushRef="#br0">1 62 5228 0 0,'0'0'11772'0'0,"0"5"-11317"0"0,0 105 1762 0 0,0-109-2222 0 0,0-1 0 0 0,0 1 0 0 0,0-1 0 0 0,0 1 0 0 0,0-1-1 0 0,0 1 1 0 0,0-1 0 0 0,0 1 0 0 0,0-1 0 0 0,0 1-1 0 0,0-1 1 0 0,0 1 0 0 0,0-1 0 0 0,1 1 0 0 0,-1-1 0 0 0,0 1-1 0 0,0-1 1 0 0,1 0 0 0 0,-1 1 0 0 0,0-1 0 0 0,1 1-1 0 0,-1-1 1 0 0,0 0 0 0 0,1 1 0 0 0,-1-1 0 0 0,0 0 0 0 0,1 1-1 0 0,-1-1 1 0 0,1 0 0 0 0,-1 0 0 0 0,1 1 0 0 0,-1-1-1 0 0,1 0 1 0 0,-1 0 0 0 0,1 0 0 0 0,0 0 0 0 0,22-7-358 0 0,-18 5 149 0 0,0-2 1 0 0,0 1-1 0 0,0 0 0 0 0,0-1 0 0 0,-1 0 0 0 0,6-7 1 0 0,6-10-311 0 0,-14 19 510 0 0,1-1 0 0 0,-1 0 0 0 0,0 0 0 0 0,0 0 0 0 0,0 0 0 0 0,0 0 0 0 0,-1 0 0 0 0,1 0 1 0 0,-1-1-1 0 0,0 1 0 0 0,0 0 0 0 0,0-1 0 0 0,0 1 0 0 0,-1-1 0 0 0,1-4 0 0 0,-15-2 1149 0 0,7 8-725 0 0,10 12-666 0 0,4 3 230 0 0,-7-11 33 0 0,0-1 0 0 0,1 1 0 0 0,-1-1 0 0 0,1 1 0 0 0,-1-1-1 0 0,1 1 1 0 0,0-1 0 0 0,0 1 0 0 0,-1-1 0 0 0,1 0 0 0 0,0 1 0 0 0,0-1 0 0 0,0 0-1 0 0,0 0 1 0 0,1 0 0 0 0,-1 0 0 0 0,0 0 0 0 0,0 0 0 0 0,1 0 0 0 0,-1 0-1 0 0,0 0 1 0 0,1-1 0 0 0,-1 1 0 0 0,1 0 0 0 0,-1-1 0 0 0,1 0 0 0 0,-1 1 0 0 0,1-1-1 0 0,0 0 1 0 0,-1 1 0 0 0,1-1 0 0 0,-1 0 0 0 0,1 0 0 0 0,-1 0 0 0 0,1-1 0 0 0,0 1-1 0 0,-1 0 1 0 0,1-1 0 0 0,-1 1 0 0 0,1-1 0 0 0,-1 1 0 0 0,3-2 0 0 0,1 1-74 0 0,-1-1 0 0 0,0 0 0 0 0,1 0 0 0 0,-1 0 0 0 0,0 0 0 0 0,0-1 0 0 0,0 1 0 0 0,0-1 0 0 0,-1 0-1 0 0,1 0 1 0 0,-1-1 0 0 0,0 1 0 0 0,0-1 0 0 0,0 1 0 0 0,0-1 0 0 0,0 0 0 0 0,-1 0 0 0 0,0 0 0 0 0,0-1 0 0 0,0 1 0 0 0,0 0 0 0 0,-1-1 0 0 0,1 1 0 0 0,0-7 0 0 0,-2 10 84 0 0,-1 0-1 0 0,1 0 0 0 0,0-1 1 0 0,0 1-1 0 0,-1 0 1 0 0,1 0-1 0 0,0 0 0 0 0,-1 0 1 0 0,1 0-1 0 0,-1 0 1 0 0,0 0-1 0 0,1 0 0 0 0,-1 0 1 0 0,0 0-1 0 0,0 0 1 0 0,1 0-1 0 0,-1 0 0 0 0,0 0 1 0 0,0 1-1 0 0,0-1 1 0 0,0 0-1 0 0,0 1 0 0 0,0-1 1 0 0,0 0-1 0 0,0 1 0 0 0,0 0 1 0 0,-1-1-1 0 0,1 1 1 0 0,0 0-1 0 0,0-1 0 0 0,0 1 1 0 0,0 0-1 0 0,-1 0 1 0 0,1 0-1 0 0,0 0 0 0 0,0 0 1 0 0,0 0-1 0 0,-1 0 1 0 0,1 1-1 0 0,0-1 0 0 0,0 0 1 0 0,0 1-1 0 0,0-1 1 0 0,-2 1-1 0 0,-2 1 159 0 0,-1-1 0 0 0,1 1-1 0 0,0-1 1 0 0,1 1 0 0 0,-1 1 0 0 0,0-1-1 0 0,1 1 1 0 0,-1 0 0 0 0,-5 5 0 0 0,7-5-176 0 0,1 0 0 0 0,-1 1-1 0 0,1-1 1 0 0,0 1 0 0 0,0 0 0 0 0,1 0 0 0 0,-1 0 0 0 0,1 0 0 0 0,0 0 0 0 0,0 0 0 0 0,0 0 0 0 0,1 0 0 0 0,-1 0-1 0 0,1 1 1 0 0,0-1 0 0 0,0 0 0 0 0,0 0 0 0 0,1 0 0 0 0,0 1 0 0 0,-1-1 0 0 0,1 0 0 0 0,1 0 0 0 0,-1 0 0 0 0,1 0-1 0 0,-1 0 1 0 0,1-1 0 0 0,0 1 0 0 0,1 0 0 0 0,-1-1 0 0 0,0 0 0 0 0,1 1 0 0 0,0-1 0 0 0,0 0 0 0 0,0 0 0 0 0,0-1-1 0 0,1 1 1 0 0,-1 0 0 0 0,0-1 0 0 0,1 0 0 0 0,0 0 0 0 0,0 0 0 0 0,-1-1 0 0 0,7 3 0 0 0,-5-4-270 0 0,0 0 0 0 0,1 0 1 0 0,-1 0-1 0 0,0 0 0 0 0,0-1 1 0 0,0 0-1 0 0,7-2 0 0 0,11-9-3386 0 0,-22 12 3120 0 0,0-1-1 0 0,0 0 1 0 0,0 0 0 0 0,-1 0-1 0 0,1 0 1 0 0,0 0 0 0 0,-1 0-1 0 0,1 0 1 0 0,0 0 0 0 0,-1 0-1 0 0,0 0 1 0 0,1 0 0 0 0,-1 0-1 0 0,0 0 1 0 0,1 0 0 0 0,-1 0-1 0 0,0-1 1 0 0,0 0 0 0 0,0-2-2627 0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5.762"/>
    </inkml:context>
    <inkml:brush xml:id="br0">
      <inkml:brushProperty name="width" value="0.05" units="cm"/>
      <inkml:brushProperty name="height" value="0.05" units="cm"/>
    </inkml:brush>
  </inkml:definitions>
  <inkml:trace contextRef="#ctx0" brushRef="#br0">138 48 6049 0 0,'0'0'7006'0'0,"-4"-4"-6212"0"0,0-1-364 0 0,-1 1 0 0 0,1 0 0 0 0,-1 0 0 0 0,0 0 0 0 0,0 1 0 0 0,0 0-1 0 0,0 0 1 0 0,-1 0 0 0 0,-11-4 0 0 0,16 6-414 0 0,-1 1 1 0 0,0-1-1 0 0,0 1 0 0 0,0-1 0 0 0,0 1 0 0 0,0 0 1 0 0,0 0-1 0 0,0 0 0 0 0,0 0 0 0 0,0 0 0 0 0,1 0 1 0 0,-1 0-1 0 0,0 1 0 0 0,0-1 0 0 0,0 1 0 0 0,0-1 1 0 0,0 1-1 0 0,0 0 0 0 0,1 0 0 0 0,-1 0 1 0 0,0 0-1 0 0,1 0 0 0 0,-1 0 0 0 0,1 0 0 0 0,-1 1 1 0 0,1-1-1 0 0,-1 0 0 0 0,1 1 0 0 0,0-1 0 0 0,0 1 1 0 0,0 0-1 0 0,0-1 0 0 0,0 1 0 0 0,0 0 1 0 0,0 0-1 0 0,1-1 0 0 0,-1 1 0 0 0,0 4 0 0 0,-3 8-24 0 0,1 0 0 0 0,1 0 0 0 0,0 0 0 0 0,1 0-1 0 0,0 0 1 0 0,2 15 0 0 0,13 90-27 0 0,-3-35-237 0 0,-3 70-2553 0 0,-12-143 557 0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6.360"/>
    </inkml:context>
    <inkml:brush xml:id="br0">
      <inkml:brushProperty name="width" value="0.05" units="cm"/>
      <inkml:brushProperty name="height" value="0.05" units="cm"/>
    </inkml:brush>
  </inkml:definitions>
  <inkml:trace contextRef="#ctx0" brushRef="#br0">0 26 14809 0 0,'0'0'4767'0'0,"4"0"-7445"0"0,21 1 2423 0 0,0 2 1 0 0,35 8 0 0 0,-38-6 367 0 0,0-1 0 0 0,1-1 0 0 0,-1-1 0 0 0,33-1 0 0 0,-55-1-77 0 0,1-1 1 0 0,-1 1-1 0 0,0 0 0 0 0,1 1 0 0 0,-1-1 0 0 0,0 0 0 0 0,1 0 1 0 0,-1 0-1 0 0,0 0 0 0 0,1 0 0 0 0,-1 0 0 0 0,0 0 0 0 0,1 0 1 0 0,-1 1-1 0 0,0-1 0 0 0,1 0 0 0 0,-1 0 0 0 0,0 0 0 0 0,0 1 0 0 0,1-1 1 0 0,-1 0-1 0 0,0 0 0 0 0,0 1 0 0 0,0-1 0 0 0,1 0 0 0 0,-1 0 1 0 0,0 1-1 0 0,0-1 0 0 0,0 0 0 0 0,0 1 0 0 0,0-1 0 0 0,1 0 1 0 0,-1 1-1 0 0,0-1 0 0 0,0 0 0 0 0,0 1 0 0 0,0-1 0 0 0,0 0 1 0 0,0 1-1 0 0,0-1 0 0 0,0 0 0 0 0,0 1 0 0 0,0-1 0 0 0,-1 0 1 0 0,1 1-1 0 0,0-1 0 0 0,0 0 0 0 0,0 1 0 0 0,0-1 0 0 0,0 0 1 0 0,-1 1-1 0 0,1-1 0 0 0,0 0 0 0 0,0 0 0 0 0,-1 1 0 0 0,-14 31 1197 0 0,-2 3-1092 0 0,16-30-171 0 0,1 0 0 0 0,-1 0 0 0 0,1 0 0 0 0,0 0 0 0 0,1 0 0 0 0,-1 0 1 0 0,1 0-1 0 0,2 8 0 0 0,-3-12-7 0 0,0 0-1 0 0,1 0 1 0 0,-1 0-1 0 0,0 0 1 0 0,1 0 0 0 0,-1 0-1 0 0,1 0 1 0 0,0 0 0 0 0,-1 0-1 0 0,1 0 1 0 0,0-1 0 0 0,-1 1-1 0 0,1 0 1 0 0,0 0-1 0 0,0-1 1 0 0,0 1 0 0 0,0-1-1 0 0,0 1 1 0 0,0 0 0 0 0,0-1-1 0 0,0 0 1 0 0,0 1-1 0 0,0-1 1 0 0,0 0 0 0 0,0 1-1 0 0,0-1 1 0 0,0 0 0 0 0,0 0-1 0 0,0 0 1 0 0,0 0 0 0 0,0 0-1 0 0,1 0 1 0 0,-1 0-1 0 0,0 0 1 0 0,0 0 0 0 0,0-1-1 0 0,0 1 1 0 0,0 0 0 0 0,0-1-1 0 0,0 1 1 0 0,0-1-1 0 0,0 1 1 0 0,0-1 0 0 0,0 1-1 0 0,1-2 1 0 0,2-1-43 0 0,0 0 1 0 0,0-1-1 0 0,-1 1 0 0 0,1-1 1 0 0,-1 0-1 0 0,0 0 0 0 0,0 0 0 0 0,-1 0 1 0 0,1 0-1 0 0,-1 0 0 0 0,0-1 1 0 0,0 1-1 0 0,0-1 0 0 0,0 0 1 0 0,1-8-1 0 0,-2 10 125 0 0,0-1 0 0 0,0 0 1 0 0,0 0-1 0 0,-1 0 0 0 0,1 0 0 0 0,-1 0 0 0 0,0 0 1 0 0,0-1-1 0 0,-1 1 0 0 0,1 0 0 0 0,-1 0 1 0 0,0 0-1 0 0,0 1 0 0 0,0-1 0 0 0,0 0 0 0 0,-1 0 1 0 0,1 0-1 0 0,-1 1 0 0 0,-4-6 0 0 0,5 8 37 0 0,0 0 1 0 0,0 0-1 0 0,0 0 0 0 0,-1 0 0 0 0,1 1 0 0 0,0-1 1 0 0,-1 0-1 0 0,1 0 0 0 0,-1 1 0 0 0,1-1 0 0 0,-1 1 1 0 0,1-1-1 0 0,-1 1 0 0 0,1 0 0 0 0,-1 0 0 0 0,0 0 1 0 0,1 0-1 0 0,-1 0 0 0 0,1 0 0 0 0,-1 0 0 0 0,1 0 1 0 0,-1 0-1 0 0,1 1 0 0 0,-1-1 0 0 0,-2 2 0 0 0,-39 21-2831 0 0,24-11-6030 0 0</inkml:trace>
  <inkml:trace contextRef="#ctx0" brushRef="#br0" timeOffset="1">371 136 10589 0 0,'0'0'3154'0'0,"2"3"-2334"0"0,7 6-532 0 0,-6-14-439 0 0,-3-28-24 0 0,-1 11 1176 0 0,1-66 3294 0 0,26 92-5560 0 0,-2 13 561 0 0,-9-5-2336 0 0,1-6-5418 0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7.289"/>
    </inkml:context>
    <inkml:brush xml:id="br0">
      <inkml:brushProperty name="width" value="0.05" units="cm"/>
      <inkml:brushProperty name="height" value="0.05" units="cm"/>
    </inkml:brush>
  </inkml:definitions>
  <inkml:trace contextRef="#ctx0" brushRef="#br0">6 43 4312 0 0,'0'0'6891'0'0,"0"4"-5947"0"0,-5 171 3192 0 0,5-172-4203 0 0,0-1-1 0 0,0 0 0 0 0,0 1 0 0 0,0-1 1 0 0,0 0-1 0 0,1 0 0 0 0,-1 1 0 0 0,1-1 1 0 0,-1 0-1 0 0,1 0 0 0 0,0 0 0 0 0,0 1 0 0 0,0-1 1 0 0,0 0-1 0 0,0 0 0 0 0,1-1 0 0 0,-1 1 1 0 0,1 0-1 0 0,-1 0 0 0 0,1-1 0 0 0,-1 1 1 0 0,1-1-1 0 0,0 1 0 0 0,0-1 0 0 0,0 0 0 0 0,3 2 1 0 0,-3-2-11 0 0,0-1 1 0 0,1 1 0 0 0,-1-1-1 0 0,0 0 1 0 0,1 0-1 0 0,-1 0 1 0 0,0-1 0 0 0,1 1-1 0 0,-1 0 1 0 0,0-1 0 0 0,0 0-1 0 0,0 1 1 0 0,1-1-1 0 0,-1 0 1 0 0,0 0 0 0 0,0 0-1 0 0,0 0 1 0 0,0 0 0 0 0,0-1-1 0 0,-1 1 1 0 0,1-1-1 0 0,0 1 1 0 0,-1-1 0 0 0,1 0-1 0 0,-1 1 1 0 0,3-5-1 0 0,1-1 45 0 0,0 1 0 0 0,0-1-1 0 0,-1-1 1 0 0,0 1-1 0 0,-1 0 1 0 0,0-1-1 0 0,0 0 1 0 0,0 0-1 0 0,-1 0 1 0 0,0 0-1 0 0,-1 0 1 0 0,0 0-1 0 0,1-15 1 0 0,-11 85 1423 0 0,9-56-1353 0 0,0 0 0 0 0,0 0 0 0 0,1 0 0 0 0,0-1 1 0 0,0 1-1 0 0,0 0 0 0 0,0-1 0 0 0,1 1 0 0 0,0-1 0 0 0,1 1 0 0 0,-1-1 1 0 0,4 6-1 0 0,-4-9-55 0 0,0 0 0 0 0,-1-1 1 0 0,1 1-1 0 0,0-1 1 0 0,0 1-1 0 0,0-1 0 0 0,0 0 1 0 0,0 0-1 0 0,0 0 0 0 0,0 0 1 0 0,0 0-1 0 0,1 0 0 0 0,-1-1 1 0 0,0 1-1 0 0,0-1 1 0 0,1 1-1 0 0,-1-1 0 0 0,0 0 1 0 0,1 0-1 0 0,-1 0 0 0 0,0 0 1 0 0,1 0-1 0 0,-1-1 1 0 0,0 1-1 0 0,0-1 0 0 0,1 0 1 0 0,-1 1-1 0 0,0-1 0 0 0,0 0 1 0 0,0 0-1 0 0,0 0 0 0 0,0-1 1 0 0,2 0-1 0 0,3-2-51 0 0,-1 1 0 0 0,0-1 0 0 0,0 0-1 0 0,0 0 1 0 0,0-1 0 0 0,-1 1 0 0 0,1-1 0 0 0,-1-1 0 0 0,0 1-1 0 0,-1-1 1 0 0,1 1 0 0 0,-1-1 0 0 0,-1-1 0 0 0,7-12-1 0 0,-7 10 176 0 0,0-1 0 0 0,-1 1-1 0 0,0-1 1 0 0,-1 1 0 0 0,0-1-1 0 0,0 0 1 0 0,-1 1 0 0 0,0-1 0 0 0,-1 0-1 0 0,-3-15 1 0 0,2 8 525 0 0,2 13-262 0 0,-1-1-1 0 0,1 1 0 0 0,-1 0 1 0 0,0 0-1 0 0,0-1 0 0 0,0 1 1 0 0,-1 0-1 0 0,0 0 0 0 0,1 0 1 0 0,-4-4-1 0 0,5 7-470 0 0,-1 1 1 0 0,1 0-1 0 0,0 0 1 0 0,0-1-1 0 0,0 1 1 0 0,-1 0-1 0 0,1 0 1 0 0,0-1-1 0 0,-1 1 1 0 0,1 0-1 0 0,0 0 1 0 0,0 0-1 0 0,-1-1 1 0 0,1 1-1 0 0,0 0 0 0 0,-1 0 1 0 0,1 0-1 0 0,0 0 1 0 0,-1 0-1 0 0,1 0 1 0 0,-1 0-1 0 0,1 0 1 0 0,0 0-1 0 0,-1 0 1 0 0,1 0-1 0 0,0 0 1 0 0,-1 0-1 0 0,1 0 1 0 0,0 0-1 0 0,-1 0 0 0 0,1 0 1 0 0,0 0-1 0 0,-1 1 1 0 0,1-1-1 0 0,0 0 1 0 0,-1 0-1 0 0,1 0 1 0 0,0 0-1 0 0,0 1 1 0 0,-1-1-1 0 0,1 1 1 0 0,-13 14-6346 0 0,12-13 5760 0 0,-3 3-3664 0 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7.890"/>
    </inkml:context>
    <inkml:brush xml:id="br0">
      <inkml:brushProperty name="width" value="0.05" units="cm"/>
      <inkml:brushProperty name="height" value="0.05" units="cm"/>
    </inkml:brush>
  </inkml:definitions>
  <inkml:trace contextRef="#ctx0" brushRef="#br0">79 1 3464 0 0,'0'0'8244'0'0,"-5"4"-7538"0"0,-1 1-336 0 0,0 0-1 0 0,0 1 0 0 0,1 0 1 0 0,-1 1-1 0 0,2-1 0 0 0,-1 1 1 0 0,1 0-1 0 0,0 0 0 0 0,0 0 1 0 0,1 0-1 0 0,-5 16 0 0 0,5-12-467 0 0,0 1 0 0 0,1 0 1 0 0,0 0-1 0 0,0 22 0 0 0,2-34 90 0 0,0 1 0 0 0,0-1 0 0 0,0 1 0 0 0,0 0 0 0 0,0-1 0 0 0,0 1 0 0 0,0-1 0 0 0,0 1 0 0 0,0 0 0 0 0,0-1 0 0 0,1 1 0 0 0,-1-1 1 0 0,0 1-1 0 0,0-1 0 0 0,1 1 0 0 0,-1 0 0 0 0,0-1 0 0 0,1 1 0 0 0,-1-1 0 0 0,0 0 0 0 0,1 1 0 0 0,-1-1 0 0 0,1 1 0 0 0,-1-1 0 0 0,0 1 0 0 0,1-1 0 0 0,-1 0 0 0 0,1 0 0 0 0,-1 1 0 0 0,1-1 1 0 0,0 0-1 0 0,-1 0 0 0 0,1 1 0 0 0,-1-1 0 0 0,1 0 0 0 0,-1 0 0 0 0,1 0 0 0 0,0 0 0 0 0,-1 0 0 0 0,1 0 0 0 0,-1 0 0 0 0,1 0 0 0 0,0 0 0 0 0,-1 0 0 0 0,1 0 0 0 0,-1 0 0 0 0,1 0 0 0 0,0-1 0 0 0,-1 1 1 0 0,1 0-1 0 0,-1 0 0 0 0,1-1 0 0 0,-1 1 0 0 0,1 0 0 0 0,-1-1 0 0 0,1 1 0 0 0,-1 0 0 0 0,1-1 0 0 0,-1 1 0 0 0,0-1 0 0 0,1 0 0 0 0,32-26-777 0 0,-28 20 799 0 0,0 0 0 0 0,0 0 0 0 0,-1 0 0 0 0,1-1-1 0 0,-2 0 1 0 0,1 0 0 0 0,-1 0 0 0 0,0 0 0 0 0,-1 0 0 0 0,0-1 0 0 0,0 1 0 0 0,-1-1 0 0 0,1-8 318 0 0,-11 55 80 0 0,5-9-443 0 0,-2 17-497 0 0,6-44 389 0 0,0-1 0 0 0,0 0 1 0 0,0 1-1 0 0,0-1 0 0 0,1 0 0 0 0,-1 1 1 0 0,0-1-1 0 0,1 1 0 0 0,-1-1 0 0 0,1 0 1 0 0,-1 0-1 0 0,1 1 0 0 0,-1-1 1 0 0,1 0-1 0 0,0 0 0 0 0,0 0 0 0 0,0 0 1 0 0,0 1-1 0 0,0-1 0 0 0,0 0 0 0 0,0-1 1 0 0,0 1-1 0 0,0 0 0 0 0,0 0 0 0 0,2 1 1 0 0,2-2-4101 0 0,-1-2 1508 0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8.254"/>
    </inkml:context>
    <inkml:brush xml:id="br0">
      <inkml:brushProperty name="width" value="0.05" units="cm"/>
      <inkml:brushProperty name="height" value="0.05" units="cm"/>
    </inkml:brush>
  </inkml:definitions>
  <inkml:trace contextRef="#ctx0" brushRef="#br0">44 1 3496 0 0,'0'0'5171'0'0,"-1"5"-5129"0"0,-14 101 5811 0 0,3-33-4216 0 0,-3 110 1 0 0,15-183-1702 0 0,0 1 0 0 0,-1-1 0 0 0,1 1 0 0 0,0-1-1 0 0,0 1 1 0 0,0 0 0 0 0,0-1 0 0 0,0 1 0 0 0,0-1 0 0 0,0 1 0 0 0,0 0 0 0 0,0-1-1 0 0,1 1 1 0 0,-1-1 0 0 0,0 1 0 0 0,0-1 0 0 0,0 1 0 0 0,1 0 0 0 0,-1-1 0 0 0,0 1 0 0 0,1-1-1 0 0,-1 1 1 0 0,0-1 0 0 0,1 0 0 0 0,-1 1 0 0 0,1-1 0 0 0,-1 1 0 0 0,1-1 0 0 0,-1 0 0 0 0,1 1-1 0 0,-1-1 1 0 0,1 0 0 0 0,-1 1 0 0 0,1-1 0 0 0,-1 0 0 0 0,1 0 0 0 0,0 1 0 0 0,0-2-315 0 0,0 1 0 0 0,0 0-1 0 0,0-1 1 0 0,-1 1 0 0 0,1-1 0 0 0,0 1 0 0 0,0-1 0 0 0,0 0 0 0 0,-1 1 0 0 0,1-1 0 0 0,0 1 0 0 0,-1-1 0 0 0,1 0 0 0 0,-1 0 0 0 0,1 0 0 0 0,-1 1 0 0 0,1-1 0 0 0,-1 0 0 0 0,1 0-1 0 0,-1 0 1 0 0,0 0 0 0 0,1 0 0 0 0,-1-1 0 0 0,1-4-2584 0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8.864"/>
    </inkml:context>
    <inkml:brush xml:id="br0">
      <inkml:brushProperty name="width" value="0.05" units="cm"/>
      <inkml:brushProperty name="height" value="0.05" units="cm"/>
    </inkml:brush>
  </inkml:definitions>
  <inkml:trace contextRef="#ctx0" brushRef="#br0">0 18 12941 0 0,'0'0'3138'0'0,"4"1"-5109"0"0,34 10-118 0 0,78 20 4183 0 0,-45-24-2001 0 0,-29-13-3204 0 0,-41 6 3113 0 0,-1-1 0 0 0,1 1 0 0 0,-1 0 0 0 0,1 0 0 0 0,-1 0 0 0 0,1-1 0 0 0,-1 1 0 0 0,1 0 1 0 0,-1-1-1 0 0,1 1 0 0 0,-1 0 0 0 0,1-1 0 0 0,-1 1 0 0 0,1 0 0 0 0,-1-1 0 0 0,0 1 0 0 0,1-1 0 0 0,-1 1 0 0 0,0-1 0 0 0,1 1 0 0 0,-1-1 0 0 0,0 1 0 0 0,0-1 0 0 0,0 1 0 0 0,1-1 1 0 0,-1 0-1 0 0,0 1 0 0 0,0-1 0 0 0,0 1 0 0 0,0-1 0 0 0,0 1 0 0 0,0-1 0 0 0,0 0 0 0 0,0 1 0 0 0,0-1 0 0 0,-1 0 0 0 0,-14-25 1236 0 0,14 25-1157 0 0,0-1 1 0 0,0 1-1 0 0,0 0 0 0 0,0-1 1 0 0,0 1-1 0 0,0 0 0 0 0,-1 0 0 0 0,1 0 1 0 0,-1 0-1 0 0,1 0 0 0 0,0 0 1 0 0,-1 0-1 0 0,1 1 0 0 0,-1-1 1 0 0,0 1-1 0 0,1-1 0 0 0,-1 1 1 0 0,0-1-1 0 0,1 1 0 0 0,-1 0 1 0 0,0 0-1 0 0,1-1 0 0 0,-1 1 1 0 0,0 1-1 0 0,1-1 0 0 0,-1 0 1 0 0,0 0-1 0 0,1 1 0 0 0,-1-1 1 0 0,0 1-1 0 0,1-1 0 0 0,-4 2 1 0 0,0 5 232 0 0,0-1 1 0 0,0 1-1 0 0,0 1 0 0 0,1-1 1 0 0,0 0-1 0 0,0 1 1 0 0,-4 13-1 0 0,6-14-396 0 0,-1 1-1 0 0,1 0 1 0 0,1-1-1 0 0,-1 1 1 0 0,1 0-1 0 0,1 0 1 0 0,0 0 0 0 0,0 0-1 0 0,0 0 1 0 0,1 0-1 0 0,0 0 1 0 0,0 0 0 0 0,6 15-1 0 0,-6-20-53 0 0,1 0-1 0 0,-1 0 1 0 0,1-1-1 0 0,0 1 1 0 0,0 0-1 0 0,1-1 1 0 0,-1 1-1 0 0,0-1 1 0 0,1 0-1 0 0,0 0 1 0 0,-1 0-1 0 0,1 0 1 0 0,0 0-1 0 0,0-1 1 0 0,0 1-1 0 0,0-1 1 0 0,4 2-1 0 0,-2-2-708 0 0,-1 0-1 0 0,0 0 0 0 0,1 0 0 0 0,-1 0 1 0 0,1-1-1 0 0,-1 0 0 0 0,8 0 0 0 0,-3-2-2097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4.921"/>
    </inkml:context>
    <inkml:brush xml:id="br0">
      <inkml:brushProperty name="width" value="0.1" units="cm"/>
      <inkml:brushProperty name="height" value="0.1" units="cm"/>
      <inkml:brushProperty name="color" value="#FF0000"/>
    </inkml:brush>
  </inkml:definitions>
  <inkml:trace contextRef="#ctx0" brushRef="#br0">87 1 10017 0 0,'0'0'6004'0'0,"-1"6"-5528"0"0,-5 33 773 0 0,-3-1 0 0 0,-16 47 0 0 0,12-45-903 0 0,2-1 1 0 0,-9 64-1 0 0,19-50-1690 0 0,1-53 1208 0 0,0 1-1 0 0,0-1 1 0 0,0 1 0 0 0,0 0 0 0 0,0-1 0 0 0,0 1 0 0 0,1-1 0 0 0,-1 1 0 0 0,0-1 0 0 0,0 1 0 0 0,1-1 0 0 0,-1 1-1 0 0,0-1 1 0 0,0 1 0 0 0,1-1 0 0 0,-1 1 0 0 0,1-1 0 0 0,-1 1 0 0 0,0-1 0 0 0,1 0 0 0 0,-1 1 0 0 0,1-1 0 0 0,-1 0 0 0 0,1 1-1 0 0,-1-1 1 0 0,1 0 0 0 0,0 1 0 0 0,0-2-258 0 0,1 1 0 0 0,-1-1 1 0 0,0 1-1 0 0,1-1 0 0 0,-1 1 0 0 0,0-1 0 0 0,0 1 0 0 0,1-1 1 0 0,-1 0-1 0 0,0 0 0 0 0,0 0 0 0 0,0 0 0 0 0,0 0 0 0 0,0 0 0 0 0,0 0 1 0 0,0 0-1 0 0,0-1 0 0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09.464"/>
    </inkml:context>
    <inkml:brush xml:id="br0">
      <inkml:brushProperty name="width" value="0.05" units="cm"/>
      <inkml:brushProperty name="height" value="0.05" units="cm"/>
    </inkml:brush>
  </inkml:definitions>
  <inkml:trace contextRef="#ctx0" brushRef="#br0">0 128 5156 0 0,'0'0'5874'0'0,"1"5"-8697"0"0,3 16 2715 0 0,4 36 7380 0 0,-7-87-7988 0 0,3 4-99 0 0,-2 0 1 0 0,0-53-1 0 0,-2 50 1659 0 0,-3 13 1473 0 0,3 12-1053 0 0,8 4-1033 0 0,8 2-1060 0 0,13-1 733 0 0,-24-2 48 0 0,0 1 1 0 0,-1 0-1 0 0,1 0 0 0 0,0 0 0 0 0,0 0 0 0 0,0 1 1 0 0,0 0-1 0 0,0 0 0 0 0,-1 0 0 0 0,1 1 0 0 0,-1 0 1 0 0,9 3-1 0 0,-13-4-88 0 0,0-1 1 0 0,0 1 0 0 0,0-1 0 0 0,0 1 0 0 0,0-1-1 0 0,0 1 1 0 0,0-1 0 0 0,0 1 0 0 0,0 0-1 0 0,0-1 1 0 0,0 1 0 0 0,0-1 0 0 0,0 1-1 0 0,-1-1 1 0 0,1 1 0 0 0,0-1 0 0 0,0 1-1 0 0,0-1 1 0 0,-1 0 0 0 0,1 1 0 0 0,0-1-1 0 0,-1 1 1 0 0,1-1 0 0 0,0 0 0 0 0,-1 1-1 0 0,1-1 1 0 0,-1 0 0 0 0,1 1 0 0 0,0-1-1 0 0,-2 1 1 0 0,-15 14-4340 0 0,14-13 2498 0 0,-4 1-443 0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10.095"/>
    </inkml:context>
    <inkml:brush xml:id="br0">
      <inkml:brushProperty name="width" value="0.05" units="cm"/>
      <inkml:brushProperty name="height" value="0.05" units="cm"/>
    </inkml:brush>
  </inkml:definitions>
  <inkml:trace contextRef="#ctx0" brushRef="#br0">17 1 1068 0 0,'0'0'18009'0'0,"-1"4"-17590"0"0,-3 7-358 0 0,2-6-262 0 0,0 0 0 0 0,0 0-1 0 0,0 0 1 0 0,1 0 0 0 0,0 1 0 0 0,-1 7-1 0 0,2-13 166 0 0,1 0 0 0 0,-1 0 0 0 0,0 1-1 0 0,0-1 1 0 0,0 0 0 0 0,1 0-1 0 0,-1 0 1 0 0,0 1 0 0 0,0-1 0 0 0,1 0-1 0 0,-1 0 1 0 0,0 0 0 0 0,0 0 0 0 0,1 0-1 0 0,-1 0 1 0 0,0 1 0 0 0,0-1 0 0 0,1 0-1 0 0,-1 0 1 0 0,0 0 0 0 0,1 0 0 0 0,-1 0-1 0 0,0 0 1 0 0,0 0 0 0 0,1 0-1 0 0,-1 0 1 0 0,0 0 0 0 0,1 0 0 0 0,-1-1-1 0 0,0 1 1 0 0,0 0 0 0 0,1 0 0 0 0,-1 0-1 0 0,0 0 1 0 0,0 0 0 0 0,1 0 0 0 0,-1-1-1 0 0,0 1 1 0 0,0 0 0 0 0,1 0-1 0 0,-1 0 1 0 0,0-1 0 0 0,0 1 0 0 0,0 0-1 0 0,0 0 1 0 0,1-1 0 0 0,-1 1 0 0 0,0 0-1 0 0,0 0 1 0 0,0-1 0 0 0,0 1 0 0 0,0-1-1 0 0,14-11-1073 0 0,-3-7 1877 0 0,-9 12-2581 0 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1.196"/>
    </inkml:context>
    <inkml:brush xml:id="br0">
      <inkml:brushProperty name="width" value="0.05" units="cm"/>
      <inkml:brushProperty name="height" value="0.05" units="cm"/>
    </inkml:brush>
  </inkml:definitions>
  <inkml:trace contextRef="#ctx0" brushRef="#br0">69 70 4412 0 0,'0'0'7856'0'0,"-8"52"-3838"0"0,-39 262-527 0 0,33-258-3287 0 0,14-73-1228 0 0,0-45-257 0 0,9-68-1 0 0,-4 95 1306 0 0,-2-1 0 0 0,-2 1 1 0 0,-1-1-1 0 0,-2 1 0 0 0,-9-54 0 0 0,11 89-15 0 0,0-1-1 0 0,0 1 1 0 0,-1-1 0 0 0,1 1 0 0 0,0-1-1 0 0,0 1 1 0 0,0-1 0 0 0,-1 1 0 0 0,1-1-1 0 0,0 1 1 0 0,0-1 0 0 0,0 0 0 0 0,0 1-1 0 0,0-1 1 0 0,0 1 0 0 0,0-1 0 0 0,0 1 0 0 0,0-1-1 0 0,0 1 1 0 0,1-1 0 0 0,-1 1 0 0 0,0-1-1 0 0,0 1 1 0 0,0-1 0 0 0,1 1 0 0 0,-1-1-1 0 0,0 1 1 0 0,0-1 0 0 0,1 1 0 0 0,0-1-1 0 0,13 9-401 0 0,5 3 732 0 0,8-3-291 0 0,0-2 0 0 0,0 0 0 0 0,0-2 0 0 0,1-1 0 0 0,0-1 1 0 0,39-3-1 0 0,-57 1-418 0 0,-3 0 1229 0 0,3 2-5738 0 0,-23 9-5552 0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1.794"/>
    </inkml:context>
    <inkml:brush xml:id="br0">
      <inkml:brushProperty name="width" value="0.05" units="cm"/>
      <inkml:brushProperty name="height" value="0.05" units="cm"/>
    </inkml:brush>
  </inkml:definitions>
  <inkml:trace contextRef="#ctx0" brushRef="#br0">1 1 5945 0 0,'0'0'10507'0'0,"4"2"-10066"0"0,1 1-315 0 0,0 0 0 0 0,0-1 0 0 0,0 1 0 0 0,0-1 0 0 0,0-1 0 0 0,1 1 0 0 0,-1-1 0 0 0,1 0 0 0 0,-1 0 0 0 0,1 0 0 0 0,-1-1 0 0 0,7 0 0 0 0,36-6-812 0 0,-15-2-3432 0 0,-4 2-2920 0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2.411"/>
    </inkml:context>
    <inkml:brush xml:id="br0">
      <inkml:brushProperty name="width" value="0.05" units="cm"/>
      <inkml:brushProperty name="height" value="0.05" units="cm"/>
    </inkml:brush>
  </inkml:definitions>
  <inkml:trace contextRef="#ctx0" brushRef="#br0">4 43 1684 0 0,'0'0'12043'0'0,"0"5"-11344"0"0,-2 5-261 0 0,1 0 0 0 0,1 0 0 0 0,0 0 0 0 0,0 0 0 0 0,1 0-1 0 0,4 20 1 0 0,-4-28-469 0 0,0 1-1 0 0,0 0 1 0 0,0 0-1 0 0,0 0 1 0 0,0-1-1 0 0,0 1 1 0 0,1-1-1 0 0,0 1 1 0 0,-1-1-1 0 0,1 1 1 0 0,0-1-1 0 0,0 0 1 0 0,0 0-1 0 0,0 0 1 0 0,1 0-1 0 0,-1 0 0 0 0,0-1 1 0 0,1 1-1 0 0,-1-1 1 0 0,1 1-1 0 0,0-1 1 0 0,-1 0-1 0 0,1 0 1 0 0,0 0-1 0 0,0 0 1 0 0,0-1-1 0 0,0 1 1 0 0,0-1-1 0 0,0 0 1 0 0,4 0-1 0 0,-5 0-37 0 0,1 0 0 0 0,-1-1 1 0 0,1 1-1 0 0,-1-1 0 0 0,1 0 0 0 0,-1 0 0 0 0,0 0 0 0 0,1 0 0 0 0,-1 0 0 0 0,0 0 0 0 0,0-1 0 0 0,0 1 1 0 0,0-1-1 0 0,0 0 0 0 0,0 1 0 0 0,0-1 0 0 0,-1 0 0 0 0,1 0 0 0 0,-1 0 0 0 0,1 0 0 0 0,-1 0 1 0 0,0-1-1 0 0,0 1 0 0 0,0 0 0 0 0,0-1 0 0 0,0 1 0 0 0,0 0 0 0 0,-1-1 0 0 0,1 1 0 0 0,-1-1 0 0 0,0 1 1 0 0,1-1-1 0 0,-2-3 0 0 0,2 2 74 0 0,-1 1 1 0 0,0 0-1 0 0,1-1 0 0 0,-2 1 1 0 0,1 0-1 0 0,0-1 1 0 0,-1 1-1 0 0,1 0 0 0 0,-1-1 1 0 0,0 1-1 0 0,0 0 1 0 0,-1 0-1 0 0,1 0 0 0 0,-1 0 1 0 0,1 0-1 0 0,-1 0 0 0 0,0 0 1 0 0,0 0-1 0 0,0 1 1 0 0,0-1-1 0 0,-1 1 0 0 0,1 0 1 0 0,-1-1-1 0 0,-4-2 1 0 0,2 3 298 0 0,1 1 1 0 0,-1-1 0 0 0,0 1 0 0 0,0 0-1 0 0,0 1 1 0 0,0-1 0 0 0,0 1 0 0 0,-6 0-1 0 0,10 0-426 0 0,-1 0-1 0 0,1 0 0 0 0,0 0 0 0 0,-1 0 1 0 0,1 1-1 0 0,0-1 0 0 0,0 0 0 0 0,-1 0 0 0 0,1 1 1 0 0,0-1-1 0 0,0 1 0 0 0,0-1 0 0 0,0 1 1 0 0,0 0-1 0 0,-1-1 0 0 0,1 1 0 0 0,0 0 1 0 0,1 0-1 0 0,-1 0 0 0 0,0-1 0 0 0,0 1 1 0 0,0 0-1 0 0,0 0 0 0 0,1 1 0 0 0,-1-1 0 0 0,0 0 1 0 0,1 0-1 0 0,-1 0 0 0 0,1 0 0 0 0,-1 0 1 0 0,1 1-1 0 0,0-1 0 0 0,-1 0 0 0 0,1 0 1 0 0,0 2-1 0 0,-4 13-5145 0 0</inkml:trace>
  <inkml:trace contextRef="#ctx0" brushRef="#br0" timeOffset="1">203 111 10921 0 0,'0'0'3028'0'0,"1"4"-3126"0"0,2 4 400 0 0,0 0 0 0 0,1 0 0 0 0,-1-1-1 0 0,2 1 1 0 0,-1-1 0 0 0,1 0 0 0 0,9 11-1 0 0,-18-82 2716 0 0,-5 34-2937 0 0,7 24-120 0 0,0 0 0 0 0,0 0 0 0 0,0 0 1 0 0,1 0-1 0 0,0 0 0 0 0,0 0 0 0 0,0 0 0 0 0,1 0 0 0 0,1-9 0 0 0,-1 14 6 0 0,1-1 0 0 0,-1 1 0 0 0,1 0 0 0 0,0 0 0 0 0,-1-1 0 0 0,1 1 0 0 0,0 0 0 0 0,0 0 0 0 0,0 0 0 0 0,0 0 0 0 0,0 0 0 0 0,0 0 0 0 0,0 0 0 0 0,0 0 0 0 0,0 1-1 0 0,1-1 1 0 0,-1 0 0 0 0,0 1 0 0 0,0-1 0 0 0,1 1 0 0 0,-1-1 0 0 0,0 1 0 0 0,1-1 0 0 0,-1 1 0 0 0,1 0 0 0 0,-1 0 0 0 0,0 0 0 0 0,1 0 0 0 0,-1 0 0 0 0,1 0 0 0 0,-1 0 0 0 0,0 0 0 0 0,1 1 0 0 0,-1-1 0 0 0,0 0 0 0 0,1 1 0 0 0,1 0 0 0 0,8 3-80 0 0,0 0 1 0 0,0 1-1 0 0,16 10 1 0 0,-4-3-1988 0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3.076"/>
    </inkml:context>
    <inkml:brush xml:id="br0">
      <inkml:brushProperty name="width" value="0.05" units="cm"/>
      <inkml:brushProperty name="height" value="0.05" units="cm"/>
    </inkml:brush>
  </inkml:definitions>
  <inkml:trace contextRef="#ctx0" brushRef="#br0">0 4 2700 0 0,'0'0'10564'0'0,"5"-3"-8358"0"0,3 17-1877 0 0,-1 1 0 0 0,-1 0-1 0 0,-1 0 1 0 0,0 1 0 0 0,-1-1 0 0 0,3 21 0 0 0,-2 8-565 0 0,2 26-632 0 0,-5-23-3453 0 0,-6-38-291 0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4.026"/>
    </inkml:context>
    <inkml:brush xml:id="br0">
      <inkml:brushProperty name="width" value="0.05" units="cm"/>
      <inkml:brushProperty name="height" value="0.05" units="cm"/>
    </inkml:brush>
  </inkml:definitions>
  <inkml:trace contextRef="#ctx0" brushRef="#br0">1 233 6249 0 0,'0'0'9666'0'0,"38"4"-10195"0"0,-29-4 400 0 0,0-1-1 0 0,1 0 0 0 0,-1-1 1 0 0,0 0-1 0 0,0 0 1 0 0,0-1-1 0 0,-1 0 1 0 0,1-1-1 0 0,-1 1 0 0 0,1-2 1 0 0,-1 1-1 0 0,0-1 1 0 0,-1 0-1 0 0,14-12 1 0 0,-8 4-183 0 0,-1 0 0 0 0,0 0 0 0 0,-1-1 0 0 0,0-1 0 0 0,-1 0 1 0 0,13-27-1 0 0,-17 31 767 0 0,6-14 5 0 0,-9 6 2684 0 0,-4 19-2694 0 0,0 3-396 0 0,0 0-1 0 0,0 1 0 0 0,1-1 0 0 0,-1 0 0 0 0,1 0 0 0 0,-1 0 0 0 0,1 1 0 0 0,0-1 1 0 0,1 5-1 0 0,-1 0 81 0 0,-12 271 803 0 0,11-277-988 0 0,1 0 0 0 0,0 0 0 0 0,0 0-1 0 0,0 0 1 0 0,0 0 0 0 0,0-1 0 0 0,0 1-1 0 0,1 0 1 0 0,-1 0 0 0 0,1 0 0 0 0,-1 0 0 0 0,1-1-1 0 0,0 1 1 0 0,-1 0 0 0 0,1-1 0 0 0,0 1-1 0 0,0 0 1 0 0,0-1 0 0 0,0 1 0 0 0,1-1-1 0 0,-1 0 1 0 0,3 3 0 0 0,-4-4 5 0 0,1 0 0 0 0,-1 0 0 0 0,1 0 0 0 0,0 0 0 0 0,-1 0-1 0 0,1 0 1 0 0,-1 0 0 0 0,1 0 0 0 0,0 0 0 0 0,-1 0 0 0 0,1 0 0 0 0,-1 0 0 0 0,1-1 0 0 0,-1 1 0 0 0,1 0 0 0 0,-1 0 0 0 0,1-1-1 0 0,-1 1 1 0 0,1 0 0 0 0,-1-1 0 0 0,1 1 0 0 0,-1 0 0 0 0,1-1 0 0 0,0 0 0 0 0,13-24-390 0 0,6-18-208 0 0,-20 42 743 0 0,0-1-1 0 0,1 1 1 0 0,0 0 0 0 0,-1 0 0 0 0,1-1 0 0 0,0 1 0 0 0,-1 0 0 0 0,1 0 0 0 0,0 0 0 0 0,0 0-1 0 0,0 0 1 0 0,0 0 0 0 0,0 0 0 0 0,0 0 0 0 0,0 1 0 0 0,0-1 0 0 0,1 0 0 0 0,-1 1 0 0 0,0-1-1 0 0,0 0 1 0 0,1 1 0 0 0,-1 0 0 0 0,0-1 0 0 0,1 1 0 0 0,-1 0 0 0 0,0-1 0 0 0,1 1 0 0 0,1 0 0 0 0,6 39 781 0 0,-9-38-894 0 0,-1 1 1 0 0,1 0 0 0 0,0 0 0 0 0,0 0 0 0 0,0 0-1 0 0,0-1 1 0 0,0 1 0 0 0,0 0 0 0 0,1 0 0 0 0,-1 0-1 0 0,1 0 1 0 0,-1-1 0 0 0,1 1 0 0 0,-1 0 0 0 0,1-1-1 0 0,0 1 1 0 0,0 0 0 0 0,0-1 0 0 0,0 1 0 0 0,0-1-1 0 0,0 1 1 0 0,1-1 0 0 0,-1 0 0 0 0,0 1 0 0 0,1-1-1 0 0,-1 0 1 0 0,1 0 0 0 0,-1 0 0 0 0,1 0 0 0 0,0 0-1 0 0,-1 0 1 0 0,1-1 0 0 0,0 1 0 0 0,-1 0 0 0 0,1-1-1 0 0,0 0 1 0 0,0 1 0 0 0,0-1 0 0 0,0 0 0 0 0,-1 0-1 0 0,1 0 1 0 0,2 0 0 0 0,7-2-81 0 0,-1 0 0 0 0,1 0 0 0 0,-1-1 0 0 0,0-1-1 0 0,18-8 1 0 0,-17 7 153 0 0,-10 5-77 0 0,-1-1 0 0 0,1 1 0 0 0,-1 0 0 0 0,0 0 0 0 0,1-1 0 0 0,-1 1-1 0 0,0 0 1 0 0,1 0 0 0 0,-1-1 0 0 0,0 1 0 0 0,0 0 0 0 0,1-1 0 0 0,-1 1 0 0 0,0-1 0 0 0,0 1-1 0 0,1 0 1 0 0,-1-1 0 0 0,0 1 0 0 0,0-1 0 0 0,0 1 0 0 0,0 0 0 0 0,0-1 0 0 0,0 1-1 0 0,0-1 1 0 0,0 1 0 0 0,0-1 0 0 0,0 1 0 0 0,0 0 0 0 0,0-1 0 0 0,0 1 0 0 0,0-1 0 0 0,0 1-1 0 0,0-1 1 0 0,0 1 0 0 0,0 0 0 0 0,-1-1 0 0 0,1 0 0 0 0,-17-21-688 0 0,15 20 654 0 0,-1-1-1 0 0,0 1 1 0 0,1 0-1 0 0,-1 0 1 0 0,0 0-1 0 0,0 0 1 0 0,0 0-1 0 0,0 1 1 0 0,0-1-1 0 0,-1 1 1 0 0,1 0-1 0 0,0 0 1 0 0,-1 0-1 0 0,1 1 1 0 0,-7-2-1 0 0,9 3 136 0 0,-1 0 0 0 0,1 0 0 0 0,0 0 0 0 0,0 0 0 0 0,0 0 0 0 0,0 0 1 0 0,0 0-1 0 0,0 0 0 0 0,0 0 0 0 0,0 0 0 0 0,0 0 0 0 0,1 1 0 0 0,-1-1 0 0 0,0 0 0 0 0,1 1 0 0 0,-1-1 0 0 0,1 0 0 0 0,-1 1 1 0 0,1-1-1 0 0,0 1 0 0 0,0-1 0 0 0,-1 0 0 0 0,1 1 0 0 0,0-1 0 0 0,0 1 0 0 0,1-1 0 0 0,-1 1 0 0 0,0-1 0 0 0,0 1 0 0 0,1-1 1 0 0,0 2-1 0 0,9 47-10 0 0,-9-46-93 0 0,1 1-1 0 0,0-1 1 0 0,1 0-1 0 0,-1 1 1 0 0,1-1 0 0 0,-1-1-1 0 0,1 1 1 0 0,0 0-1 0 0,0-1 1 0 0,1 1-1 0 0,-1-1 1 0 0,1 0-1 0 0,0 0 1 0 0,0 0 0 0 0,0-1-1 0 0,0 1 1 0 0,0-1-1 0 0,1 0 1 0 0,-1 0-1 0 0,0-1 1 0 0,1 1-1 0 0,0-1 1 0 0,-1 0 0 0 0,1 0-1 0 0,0 0 1 0 0,-1-1-1 0 0,1 0 1 0 0,0 0-1 0 0,9-1 1 0 0,-9 0-803 0 0,0 0 0 0 0,0 0 0 0 0,0 0-1 0 0,0-1 1 0 0,-1 0 0 0 0,1 0 0 0 0,-1 0 0 0 0,1 0 0 0 0,-1-1 0 0 0,0 0-1 0 0,5-4 1 0 0,-4 3-3336 0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4.960"/>
    </inkml:context>
    <inkml:brush xml:id="br0">
      <inkml:brushProperty name="width" value="0.05" units="cm"/>
      <inkml:brushProperty name="height" value="0.05" units="cm"/>
    </inkml:brush>
  </inkml:definitions>
  <inkml:trace contextRef="#ctx0" brushRef="#br0">138 0 5869 0 0,'0'0'10079'0'0,"-5"2"-9419"0"0,-3 0-476 0 0,0 1 0 0 0,0 0-1 0 0,0 0 1 0 0,0 1 0 0 0,1 0-1 0 0,0 0 1 0 0,0 1 0 0 0,0-1 0 0 0,-8 9-1 0 0,10-9-305 0 0,1 1-1 0 0,-1 0 0 0 0,0 0 1 0 0,1 1-1 0 0,0-1 0 0 0,1 1 1 0 0,-1 0-1 0 0,1 0 0 0 0,0 0 1 0 0,1 0-1 0 0,-1 1 1 0 0,-1 10-1 0 0,4-14 42 0 0,0 0 1 0 0,0 0-1 0 0,1 0 1 0 0,0-1-1 0 0,-1 1 1 0 0,1 0-1 0 0,0 0 0 0 0,1 0 1 0 0,-1 0-1 0 0,0-1 1 0 0,1 1-1 0 0,-1-1 1 0 0,1 1-1 0 0,0-1 1 0 0,0 0-1 0 0,0 1 0 0 0,0-1 1 0 0,0 0-1 0 0,1 0 1 0 0,-1-1-1 0 0,5 4 1 0 0,57 34-1144 0 0,-15-7-42 0 0,-48-31 1208 0 0,1 0 1 0 0,0 0-1 0 0,-1 1 0 0 0,1-1 0 0 0,-1 0 1 0 0,1 1-1 0 0,-1-1 0 0 0,0 1 0 0 0,1-1 1 0 0,-1 1-1 0 0,0-1 0 0 0,0 1 0 0 0,0 0 0 0 0,0 0 1 0 0,-1 0-1 0 0,1 0 0 0 0,0-1 0 0 0,-1 1 1 0 0,0 0-1 0 0,1 0 0 0 0,-1 0 0 0 0,0 0 1 0 0,0 0-1 0 0,0 0 0 0 0,0 0 0 0 0,0 3 1 0 0,-3-2 425 0 0,0 0 1 0 0,0-1-1 0 0,-1 1 0 0 0,1-1 1 0 0,-1 0-1 0 0,1 0 1 0 0,-1 0-1 0 0,1 0 1 0 0,-1-1-1 0 0,0 1 1 0 0,0-1-1 0 0,0 0 0 0 0,-8 1 1 0 0,-32 14-319 0 0,29-2-7 0 0,7-7-1546 0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5.587"/>
    </inkml:context>
    <inkml:brush xml:id="br0">
      <inkml:brushProperty name="width" value="0.05" units="cm"/>
      <inkml:brushProperty name="height" value="0.05" units="cm"/>
    </inkml:brush>
  </inkml:definitions>
  <inkml:trace contextRef="#ctx0" brushRef="#br0">57 0 4548 0 0,'0'0'9741'0'0,"-5"1"-9519"0"0,2 0-22 0 0,0 0 0 0 0,0 0 0 0 0,1 1 0 0 0,-1-1 0 0 0,0 0 0 0 0,1 1 0 0 0,-1 0 0 0 0,1-1 0 0 0,-1 1 0 0 0,1 0 0 0 0,0 0 0 0 0,0 0 0 0 0,0 1 0 0 0,0-1 0 0 0,0 0 0 0 0,1 1 0 0 0,-1 0 0 0 0,1-1 0 0 0,-1 1 0 0 0,1 0 0 0 0,0-1 0 0 0,0 1 0 0 0,0 0 0 0 0,0 0 0 0 0,1 0 0 0 0,-1 0 0 0 0,1 0 0 0 0,0 5 0 0 0,0-1-299 0 0,0-1 0 0 0,0 1 0 0 0,1 0-1 0 0,0-1 1 0 0,0 1 0 0 0,1-1 0 0 0,0 0-1 0 0,4 10 1 0 0,-6-15 37 0 0,1 0 0 0 0,-1 0 1 0 0,1 0-1 0 0,-1 0 0 0 0,1 0 0 0 0,0 0 0 0 0,0 0 0 0 0,0-1 0 0 0,-1 1 1 0 0,1 0-1 0 0,0-1 0 0 0,0 1 0 0 0,0 0 0 0 0,0-1 0 0 0,0 1 0 0 0,0-1 0 0 0,0 1 1 0 0,0-1-1 0 0,0 0 0 0 0,0 1 0 0 0,3-1 0 0 0,-2 0-68 0 0,0-1 0 0 0,1 1 0 0 0,-1-1 0 0 0,0 1 0 0 0,0-1 0 0 0,1 0 0 0 0,-1 0 0 0 0,0 0 0 0 0,0 0 0 0 0,0 0 0 0 0,0 0 0 0 0,0-1 0 0 0,0 1 0 0 0,3-4 0 0 0,2-2-149 0 0,1-1 1 0 0,-1 0 0 0 0,-1-1-1 0 0,0 0 1 0 0,0 0 0 0 0,8-17-1 0 0,0 0 656 0 0,-15 30-27 0 0,0 0 1 0 0,0 0-1 0 0,1 0 1 0 0,-1 0 0 0 0,1 0-1 0 0,0 0 1 0 0,0 0-1 0 0,1 1 1 0 0,-1-1 0 0 0,1 0-1 0 0,0 0 1 0 0,0 0-1 0 0,1 3 1 0 0,15 25-3318 0 0,-16-31 2340 0 0,0 1-1 0 0,0-1 1 0 0,1 0-1 0 0,-1 0 1 0 0,0 0-1 0 0,1 0 1 0 0,-1 0-1 0 0,0 0 1 0 0,1-1-1 0 0,-1 1 1 0 0,1 0-1 0 0,-1-1 1 0 0,1 1-1 0 0,0-1 1 0 0,-1 0-1 0 0,1 1 1 0 0,3-1-1 0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6.437"/>
    </inkml:context>
    <inkml:brush xml:id="br0">
      <inkml:brushProperty name="width" value="0.05" units="cm"/>
      <inkml:brushProperty name="height" value="0.05" units="cm"/>
    </inkml:brush>
  </inkml:definitions>
  <inkml:trace contextRef="#ctx0" brushRef="#br0">13 125 3828 0 0,'0'0'7206'0'0,"-12"6"-6602"0"0,12-16-265 0 0,1 1 0 0 0,1-1 0 0 0,0 0 0 0 0,1 1 1 0 0,6-17-1 0 0,-9 23-204 0 0,1 0 1 0 0,0 1-1 0 0,0-1 1 0 0,0 0 0 0 0,0 1-1 0 0,1-1 1 0 0,-1 1-1 0 0,1-1 1 0 0,0 1-1 0 0,-1 0 1 0 0,1 0 0 0 0,0 0-1 0 0,0 0 1 0 0,0 0-1 0 0,0 0 1 0 0,1 0-1 0 0,-1 1 1 0 0,1-1 0 0 0,-1 1-1 0 0,1 0 1 0 0,-1 0-1 0 0,6-2 1 0 0,-7 3-93 0 0,0 0 1 0 0,0 1-1 0 0,0-1 1 0 0,0 1-1 0 0,0-1 0 0 0,0 0 1 0 0,-1 1-1 0 0,1 0 1 0 0,0-1-1 0 0,0 1 1 0 0,0-1-1 0 0,0 1 0 0 0,-1 0 1 0 0,1 0-1 0 0,0-1 1 0 0,-1 1-1 0 0,1 0 1 0 0,-1 0-1 0 0,1 0 0 0 0,-1 0 1 0 0,1 0-1 0 0,-1 0 1 0 0,1 0-1 0 0,-1 0 0 0 0,0 0 1 0 0,0 0-1 0 0,1 0 1 0 0,-1 0-1 0 0,0 0 1 0 0,0 0-1 0 0,0 0 0 0 0,0 1 1 0 0,0 43 647 0 0,-1-33-717 0 0,1-8-26 0 0,1 39-56 0 0,2-30-317 0 0,3-21-627 0 0,-3 3 1027 0 0,0 0 1 0 0,0-1-1 0 0,0 1 1 0 0,1 0 0 0 0,0 1-1 0 0,6-6 1 0 0,12-17-363 0 0,5 7 1027 0 0,-11 15 29 0 0,-15 5-666 0 0,-1 0 0 0 0,0 0 1 0 0,1 1-1 0 0,-1-1 0 0 0,0 0 0 0 0,1 0 1 0 0,-1 0-1 0 0,0 0 0 0 0,1 0 0 0 0,-1 1 0 0 0,0-1 1 0 0,1 0-1 0 0,-1 0 0 0 0,0 1 0 0 0,0-1 1 0 0,1 0-1 0 0,-1 0 0 0 0,0 1 0 0 0,0-1 0 0 0,1 0 1 0 0,-1 1-1 0 0,0-1 0 0 0,0 0 0 0 0,0 1 1 0 0,0-1-1 0 0,0 0 0 0 0,1 1 0 0 0,-1-1 0 0 0,0 0 1 0 0,0 1-1 0 0,0-1 0 0 0,0 0 0 0 0,0 1 1 0 0,0-1-1 0 0,0 1 0 0 0,8 47 226 0 0,-8-48-266 0 0,0 1 0 0 0,0 0-1 0 0,0 0 1 0 0,0 0-1 0 0,0 0 1 0 0,0 0-1 0 0,0 0 1 0 0,0 0 0 0 0,0 0-1 0 0,1 0 1 0 0,-1 0-1 0 0,0-1 1 0 0,1 1-1 0 0,-1 0 1 0 0,0 0 0 0 0,1 0-1 0 0,-1-1 1 0 0,1 1-1 0 0,0 0 1 0 0,-1 0 0 0 0,1-1-1 0 0,-1 1 1 0 0,1 0-1 0 0,0-1 1 0 0,0 1-1 0 0,-1-1 1 0 0,1 1 0 0 0,0-1-1 0 0,0 1 1 0 0,0-1-1 0 0,-1 0 1 0 0,1 1 0 0 0,0-1-1 0 0,0 0 1 0 0,0 0-1 0 0,0 0 1 0 0,0 1-1 0 0,0-1 1 0 0,0 0 0 0 0,0 0-1 0 0,-1 0 1 0 0,1 0-1 0 0,0-1 1 0 0,0 1 0 0 0,0 0-1 0 0,0 0 1 0 0,0 0-1 0 0,0-1 1 0 0,0 1-1 0 0,-1-1 1 0 0,1 1 0 0 0,0 0-1 0 0,1-2 1 0 0,10-3-114 0 0,-1 0 0 0 0,1-2 0 0 0,12-8 1 0 0,-5 3 508 0 0,-15 10-423 0 0,36-23 298 0 0,-38 24-226 0 0,-1 0 0 0 0,1-1 0 0 0,-1 1 0 0 0,1-1 0 0 0,-1 1 0 0 0,1-1 0 0 0,-1 1 0 0 0,0-1 0 0 0,0 0 0 0 0,0 1 0 0 0,0-1 0 0 0,0 0 0 0 0,0 0 1 0 0,0 0-1 0 0,-1 0 0 0 0,1 0 0 0 0,-1 0 0 0 0,1-3 0 0 0,-2 4 27 0 0,1-1 0 0 0,-1 1 0 0 0,0 0 0 0 0,0 0 0 0 0,0-1 0 0 0,1 1 0 0 0,-1 0 0 0 0,0 0 0 0 0,-1 0 1 0 0,1 0-1 0 0,0 0 0 0 0,0 0 0 0 0,0 0 0 0 0,0 1 0 0 0,-1-1 0 0 0,1 0 0 0 0,0 1 0 0 0,-1-1 0 0 0,1 1 0 0 0,-1-1 0 0 0,1 1 0 0 0,-1 0 0 0 0,1-1 0 0 0,0 1 1 0 0,-3 0-1 0 0,3 0 11 0 0,0-1 1 0 0,0 1-1 0 0,0 0 1 0 0,0 0-1 0 0,0 0 1 0 0,0-1-1 0 0,0 1 1 0 0,0 0-1 0 0,0 0 1 0 0,-1 0-1 0 0,1 1 1 0 0,0-1-1 0 0,0 0 1 0 0,0 0-1 0 0,0 0 1 0 0,0 1-1 0 0,0-1 1 0 0,1 1-1 0 0,-1-1 1 0 0,0 0-1 0 0,0 1 1 0 0,0 0-1 0 0,0-1 1 0 0,0 1-1 0 0,1 0 1 0 0,-1-1-1 0 0,0 1 1 0 0,0 0-1 0 0,1 0 1 0 0,-1-1-1 0 0,1 1 1 0 0,-1 0-1 0 0,1 0 1 0 0,-1 0-1 0 0,1 0 1 0 0,-1 0-1 0 0,1 0 1 0 0,-1 2-1 0 0,1 14-21 0 0,0-1 0 0 0,0 1-1 0 0,1 0 0 0 0,5 29 1 0 0,-6-43-52 0 0,1 0 1 0 0,0 0 0 0 0,0 0 0 0 0,-1 0 0 0 0,2 0-1 0 0,-1-1 1 0 0,0 1 0 0 0,1 0 0 0 0,-1-1 0 0 0,1 1 0 0 0,0-1-1 0 0,0 1 1 0 0,0-1 0 0 0,0 0 0 0 0,0 0 0 0 0,0 1 0 0 0,1-2-1 0 0,-1 1 1 0 0,1 0 0 0 0,-1 0 0 0 0,1-1 0 0 0,0 0 0 0 0,-1 1-1 0 0,1-1 1 0 0,0 0 0 0 0,0 0 0 0 0,3 0 0 0 0,-2-1-94 0 0,0 0 0 0 0,0-1 0 0 0,0 0 1 0 0,0 0-1 0 0,0 0 0 0 0,0 0 0 0 0,0 0 0 0 0,-1-1 1 0 0,1 1-1 0 0,-1-1 0 0 0,1 0 0 0 0,-1 0 1 0 0,1-1-1 0 0,-1 1 0 0 0,0-1 0 0 0,0 1 1 0 0,0-1-1 0 0,2-3 0 0 0,25-18-3524 0 0,-27 22 2919 0 0,-1 1 0 0 0,1-1 1 0 0,-1 1-1 0 0,1 0 1 0 0,-1 0-1 0 0,1 0 0 0 0,0 1 1 0 0,-1-1-1 0 0,1 0 1 0 0,0 1-1 0 0,3 0 0 0 0,2 0-1632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5.284"/>
    </inkml:context>
    <inkml:brush xml:id="br0">
      <inkml:brushProperty name="width" value="0.1" units="cm"/>
      <inkml:brushProperty name="height" value="0.1" units="cm"/>
      <inkml:brushProperty name="color" value="#FF0000"/>
    </inkml:brush>
  </inkml:definitions>
  <inkml:trace contextRef="#ctx0" brushRef="#br0">0 1 10197 0 0,'0'0'6717'0'0,"4"5"-7426"0"0,3 2 791 0 0,1 1 1 0 0,0-1-1 0 0,0 0 0 0 0,1-1 1 0 0,0 0-1 0 0,0 0 1 0 0,0-1-1 0 0,1 0 1 0 0,0-1-1 0 0,0 0 0 0 0,18 5 1 0 0,15 2 561 0 0,69 10 0 0 0,-106-20-631 0 0,13 2 67 0 0,1 0-1 0 0,0-1 1 0 0,0-1-1 0 0,0-1 1 0 0,0 0-1 0 0,31-6 1 0 0,-50 6-98 0 0,0 0-1 0 0,-1 0 1 0 0,1-1 0 0 0,0 1 0 0 0,-1 0-1 0 0,1 0 1 0 0,0-1 0 0 0,-1 1 0 0 0,1 0-1 0 0,-1-1 1 0 0,1 1 0 0 0,0 0 0 0 0,-1-1-1 0 0,1 1 1 0 0,-1-1 0 0 0,0 1 0 0 0,1-1-1 0 0,-1 1 1 0 0,1-1 0 0 0,-1 0 0 0 0,0 1-1 0 0,1-1 1 0 0,-1 1 0 0 0,0-1 0 0 0,1 0-1 0 0,-1 1 1 0 0,0-1 0 0 0,0 0 0 0 0,0 1-1 0 0,0-1 1 0 0,0 0 0 0 0,0-1 0 0 0,-11-24-261 0 0,-28-16-582 0 0,38 42 888 0 0,0-1-1 0 0,1 0 1 0 0,-1 0 0 0 0,0 0-1 0 0,0 1 1 0 0,0-1-1 0 0,0 0 1 0 0,0 1-1 0 0,0-1 1 0 0,0 0 0 0 0,0 1-1 0 0,0 0 1 0 0,0-1-1 0 0,0 1 1 0 0,0 0-1 0 0,-1-1 1 0 0,1 1 0 0 0,0 0-1 0 0,0 0 1 0 0,0 0-1 0 0,0 0 1 0 0,0 0 0 0 0,-1 0-1 0 0,1 0 1 0 0,0 0-1 0 0,0 1 1 0 0,0-1-1 0 0,0 0 1 0 0,0 1 0 0 0,0-1-1 0 0,0 1 1 0 0,0-1-1 0 0,-2 2 1 0 0,1 0 19 0 0,0 1 1 0 0,0 0 0 0 0,0 0-1 0 0,0 0 1 0 0,0 0 0 0 0,0 0-1 0 0,1 0 1 0 0,0 0-1 0 0,-1 1 1 0 0,1-1 0 0 0,0 5-1 0 0,-3 11 2 0 0,1 0 0 0 0,0 0 0 0 0,1 21 0 0 0,3-33-165 0 0,-1 1-1 0 0,1-1 1 0 0,0 0 0 0 0,0 0 0 0 0,1 0-1 0 0,0 1 1 0 0,0-2 0 0 0,1 1-1 0 0,5 12 1 0 0,-6-17-173 0 0,0 1-1 0 0,-1-1 1 0 0,1 0 0 0 0,0 1 0 0 0,0-1-1 0 0,0 0 1 0 0,1 0 0 0 0,-1 0-1 0 0,0 0 1 0 0,1-1 0 0 0,3 3-1 0 0,-4-3-443 0 0,1 0-1 0 0,-1 0 0 0 0,1-1 0 0 0,-1 1 0 0 0,1-1 1 0 0,-1 1-1 0 0,1-1 0 0 0,-1 0 0 0 0,1 0 1 0 0,0 0-1 0 0,-1 0 0 0 0,1 0 0 0 0,-1-1 1 0 0,6-1-1 0 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7.243"/>
    </inkml:context>
    <inkml:brush xml:id="br0">
      <inkml:brushProperty name="width" value="0.05" units="cm"/>
      <inkml:brushProperty name="height" value="0.05" units="cm"/>
    </inkml:brush>
  </inkml:definitions>
  <inkml:trace contextRef="#ctx0" brushRef="#br0">152 1 7193 0 0,'0'0'9411'0'0,"-5"4"-8673"0"0,-10 7-360 0 0,3-2-220 0 0,-1 1-1 0 0,1 0 1 0 0,0 1-1 0 0,-19 24 1 0 0,29-33-294 0 0,1 1 0 0 0,-1-1 0 0 0,0 1 0 0 0,1-1 0 0 0,-1 1 0 0 0,1 0 0 0 0,0 0 0 0 0,0 0 0 0 0,0 0 0 0 0,0-1 0 0 0,0 1 0 0 0,1 1 0 0 0,-1-1 0 0 0,1 0 0 0 0,0 0 0 0 0,0 0 0 0 0,0 0 0 0 0,1 0 0 0 0,-1 0 0 0 0,0 0 0 0 0,1 0 0 0 0,0 0 0 0 0,0 0 0 0 0,0 0-1 0 0,0 0 1 0 0,0-1 0 0 0,1 1 0 0 0,-1 0 0 0 0,1-1 0 0 0,0 1 0 0 0,0-1 0 0 0,4 5 0 0 0,1 0-555 0 0,-2-2 326 0 0,1 0-1 0 0,-1 0 1 0 0,-1 1-1 0 0,1-1 0 0 0,-1 1 1 0 0,0 0-1 0 0,0 0 0 0 0,0 0 1 0 0,-1 1-1 0 0,0-1 0 0 0,3 12 1 0 0,-7-15 584 0 0,0-1 0 0 0,0 1 0 0 0,-1-1 0 0 0,1 0 0 0 0,-1 1 0 0 0,0-1 0 0 0,0 0 0 0 0,0 0 0 0 0,0 0 0 0 0,0 0 0 0 0,0-1 0 0 0,0 1 0 0 0,0 0 0 0 0,-1-1 0 0 0,1 0-1 0 0,-1 1 1 0 0,-3 0 0 0 0,-51 22 3316 0 0,39-20-4054 0 0,14-7-2074 0 0,9-4-1959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7.884"/>
    </inkml:context>
    <inkml:brush xml:id="br0">
      <inkml:brushProperty name="width" value="0.05" units="cm"/>
      <inkml:brushProperty name="height" value="0.05" units="cm"/>
    </inkml:brush>
  </inkml:definitions>
  <inkml:trace contextRef="#ctx0" brushRef="#br0">14 142 15661 0 0,'0'0'2784'0'0,"0"6"-1745"0"0,0 17-2024 0 0,1-5 383 0 0,0 0 1 0 0,-2-1-1 0 0,0 1 1 0 0,-7 32-1 0 0,7-46 1382 0 0</inkml:trace>
  <inkml:trace contextRef="#ctx0" brushRef="#br0" timeOffset="1">1 1 10213 0 0,'0'0'6713'0'0,"9"27"-10006"0"0,-5-23 1749 0 0,-4-1-1640 0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8.305"/>
    </inkml:context>
    <inkml:brush xml:id="br0">
      <inkml:brushProperty name="width" value="0.05" units="cm"/>
      <inkml:brushProperty name="height" value="0.05" units="cm"/>
    </inkml:brush>
  </inkml:definitions>
  <inkml:trace contextRef="#ctx0" brushRef="#br0">0 0 7389 0 0,'0'0'2981'0'0,"40"6"-704"0"0,-33-7-2062 0 0,0 1 0 0 0,0 0 0 0 0,-1 0 0 0 0,1 1 0 0 0,0 0 0 0 0,0 0 0 0 0,0 1 0 0 0,-1-1 1 0 0,1 2-1 0 0,-1-1 0 0 0,1 1 0 0 0,-1 0 0 0 0,0 0 0 0 0,11 7 0 0 0,-16-8-225 0 0,-1-1 0 0 0,1 0 0 0 0,-1 0 1 0 0,1 0-1 0 0,-1 1 0 0 0,1-1 0 0 0,-1 0 0 0 0,1 0 1 0 0,-1 1-1 0 0,0-1 0 0 0,0 0 0 0 0,0 1 1 0 0,0-1-1 0 0,0 1 0 0 0,0-1 0 0 0,0 0 0 0 0,0 1 1 0 0,-1-1-1 0 0,1 0 0 0 0,-1 2 0 0 0,-11 28 257 0 0,9-25-238 0 0,-3 7 139 0 0,-1 0 0 0 0,-1-1 0 0 0,-14 18-1 0 0,-17 27 14 0 0,39-57-160 0 0,-1 1 0 0 0,1 0-1 0 0,-1 0 1 0 0,1-1 0 0 0,-1 1 0 0 0,1 0 0 0 0,0 0 0 0 0,-1 0 0 0 0,1 0 0 0 0,0 0 0 0 0,0-1-1 0 0,-1 1 1 0 0,1 0 0 0 0,0 0 0 0 0,0 0 0 0 0,0 0 0 0 0,0 0 0 0 0,0 0 0 0 0,1 0-1 0 0,-1 0 1 0 0,0 0 0 0 0,0-1 0 0 0,0 1 0 0 0,1 0 0 0 0,-1 0 0 0 0,1 0 0 0 0,0 1-1 0 0,22 9-347 0 0,4-1 330 0 0,5 1-633 0 0,-8-12-7116 0 0,-17-2 3563 0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8.922"/>
    </inkml:context>
    <inkml:brush xml:id="br0">
      <inkml:brushProperty name="width" value="0.05" units="cm"/>
      <inkml:brushProperty name="height" value="0.05" units="cm"/>
    </inkml:brush>
  </inkml:definitions>
  <inkml:trace contextRef="#ctx0" brushRef="#br0">1 15 11445 0 0,'0'0'4274'0'0,"23"23"-3629"0"0,-15-22-612 0 0,-1-1 0 0 0,1 0 0 0 0,-1-1 0 0 0,1 0 0 0 0,0 0-1 0 0,-1-1 1 0 0,0 0 0 0 0,1 0 0 0 0,13-7 0 0 0,-12 5-1188 0 0,1 1 1 0 0,1 0-1 0 0,-1 0 0 0 0,0 1 1 0 0,18-2-1 0 0,-26 4 298 0 0,2 0-339 0 0,7-2-6516 0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29.285"/>
    </inkml:context>
    <inkml:brush xml:id="br0">
      <inkml:brushProperty name="width" value="0.05" units="cm"/>
      <inkml:brushProperty name="height" value="0.05" units="cm"/>
    </inkml:brush>
  </inkml:definitions>
  <inkml:trace contextRef="#ctx0" brushRef="#br0">27 75 640 0 0,'0'0'12376'0'0,"4"-2"-14078"0"0,-1 1 1754 0 0,5-3 69 0 0,1-1-1 0 0,-1 0 1 0 0,0 0 0 0 0,8-7-1 0 0,-15 11-88 0 0,0 1 0 0 0,-1-1 0 0 0,1 1 0 0 0,0-1 0 0 0,-1 0 0 0 0,1 0 0 0 0,0 1 0 0 0,-1-1 0 0 0,1 0 0 0 0,-1 0 0 0 0,1 0 0 0 0,-1 0 0 0 0,0 0 0 0 0,1 1 0 0 0,-1-1 0 0 0,0 0 0 0 0,0 0 0 0 0,0 0 0 0 0,1 0 0 0 0,-1 0 0 0 0,0 0 0 0 0,0-1 0 0 0,-1 1 33 0 0,0-1 0 0 0,0 1-1 0 0,0 0 1 0 0,0 0 0 0 0,0 0 0 0 0,0 0 0 0 0,0 0 0 0 0,0 0 0 0 0,0 0 0 0 0,0 0 0 0 0,0 0 0 0 0,-1 1 0 0 0,1-1 0 0 0,0 0 0 0 0,-1 1 0 0 0,1-1 0 0 0,0 1 0 0 0,-1-1 0 0 0,1 1 0 0 0,-3 0 0 0 0,3-1 98 0 0,-1 0 1 0 0,0 1 0 0 0,0 0 0 0 0,1-1 0 0 0,-1 1 0 0 0,0 0-1 0 0,0 0 1 0 0,0 0 0 0 0,1 0 0 0 0,-1 0 0 0 0,0 0-1 0 0,0 1 1 0 0,1-1 0 0 0,-1 0 0 0 0,0 1 0 0 0,1-1 0 0 0,-1 1-1 0 0,0 0 1 0 0,1 0 0 0 0,-1 0 0 0 0,1 0 0 0 0,-1 0-1 0 0,1 0 1 0 0,-1 0 0 0 0,-1 2 0 0 0,1 0-73 0 0,0 0 1 0 0,0 0-1 0 0,0 1 1 0 0,0-1-1 0 0,1 1 1 0 0,-1-1 0 0 0,1 1-1 0 0,0 0 1 0 0,0 0-1 0 0,0 0 1 0 0,0 4-1 0 0,0 5-271 0 0,0-1 1 0 0,1 1-1 0 0,0 0 0 0 0,1 0 1 0 0,1-1-1 0 0,3 18 0 0 0,-4-27 117 0 0,0 1 1 0 0,-1-1-1 0 0,1 0 0 0 0,1 0 0 0 0,-1 0 0 0 0,0 1 0 0 0,1-1 0 0 0,-1 0 0 0 0,1-1 0 0 0,0 1 0 0 0,0 0 0 0 0,0 0 1 0 0,0-1-1 0 0,1 1 0 0 0,-1-1 0 0 0,1 0 0 0 0,-1 0 0 0 0,1 0 0 0 0,0 0 0 0 0,0 0 0 0 0,0-1 0 0 0,0 1 0 0 0,0-1 1 0 0,0 1-1 0 0,0-1 0 0 0,0 0 0 0 0,1-1 0 0 0,-1 1 0 0 0,0 0 0 0 0,6-1 0 0 0,-4 0-792 0 0,0-1-1 0 0,0 0 1 0 0,0 0-1 0 0,0 0 0 0 0,0-1 1 0 0,-1 1-1 0 0,1-1 1 0 0,5-3-1 0 0,-1 0-3362 0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0.391"/>
    </inkml:context>
    <inkml:brush xml:id="br0">
      <inkml:brushProperty name="width" value="0.05" units="cm"/>
      <inkml:brushProperty name="height" value="0.05" units="cm"/>
    </inkml:brush>
  </inkml:definitions>
  <inkml:trace contextRef="#ctx0" brushRef="#br0">22 1 940 0 0,'0'0'11054'0'0,"1"0"-11016"0"0,-1 0-1 0 0,1 0 1 0 0,-1 0-1 0 0,1 0 0 0 0,-1 0 1 0 0,0 0-1 0 0,1 0 0 0 0,-1 1 1 0 0,1-1-1 0 0,-1 0 0 0 0,0 0 1 0 0,1 1-1 0 0,-1-1 0 0 0,0 0 1 0 0,1 0-1 0 0,-1 1 1 0 0,0-1-1 0 0,1 0 0 0 0,-1 1 1 0 0,0-1-1 0 0,0 0 0 0 0,1 1 1 0 0,-1-1-1 0 0,0 1 0 0 0,0-1 1 0 0,0 0-1 0 0,0 1 0 0 0,0-1 1 0 0,1 1-1 0 0,-1-1 1 0 0,0 1-1 0 0,4 35 1714 0 0,-1 65 0 0 0,-20 105-1432 0 0,12-166-447 0 0,5-34 142 0 0,-1 1 0 0 0,1-1 1 0 0,-2 0-1 0 0,1 0 0 0 0,-1 0 1 0 0,0 0-1 0 0,0 0 0 0 0,-4 8 1 0 0,22-53-427 0 0,-10 27 526 0 0,33-63-29 0 0,-36 70-44 0 0,1 0 0 0 0,-1 0 1 0 0,1 1-1 0 0,0-1 0 0 0,1 1 0 0 0,-1 0 0 0 0,1 0 0 0 0,-1 0 0 0 0,1 0 1 0 0,0 1-1 0 0,7-4 0 0 0,-11 7-39 0 0,0 0 0 0 0,0 0 1 0 0,0 0-1 0 0,-1 0 0 0 0,1 1 1 0 0,0-1-1 0 0,0 0 0 0 0,0 0 0 0 0,0 0 1 0 0,0 1-1 0 0,-1-1 0 0 0,1 0 0 0 0,0 1 1 0 0,0-1-1 0 0,-1 1 0 0 0,1-1 1 0 0,0 1-1 0 0,0-1 0 0 0,-1 1 0 0 0,1-1 1 0 0,-1 1-1 0 0,1 0 0 0 0,0-1 0 0 0,-1 1 1 0 0,1 0-1 0 0,-1-1 0 0 0,0 1 0 0 0,1 0 1 0 0,-1 0-1 0 0,0 0 0 0 0,1-1 1 0 0,-1 1-1 0 0,0 2 0 0 0,14 37 450 0 0,-11-29-380 0 0,0 2-374 0 0,14 36-323 0 0,-17-48 487 0 0,0 0-1 0 0,1-1 1 0 0,-1 1-1 0 0,0 0 1 0 0,1-1-1 0 0,-1 1 1 0 0,1 0-1 0 0,-1-1 1 0 0,1 1-1 0 0,-1 0 1 0 0,1-1-1 0 0,-1 1 1 0 0,1-1-1 0 0,-1 1 1 0 0,1-1 0 0 0,0 1-1 0 0,-1-1 1 0 0,1 0-1 0 0,0 1 1 0 0,0-1-1 0 0,-1 0 1 0 0,1 1-1 0 0,0-1 1 0 0,0 0-1 0 0,-1 0 1 0 0,1 0-1 0 0,0 0 1 0 0,0 0-1 0 0,-1 0 1 0 0,1 0 0 0 0,0 0-1 0 0,0 0 1 0 0,0 0-1 0 0,-1 0 1 0 0,1 0-1 0 0,0 0 1 0 0,0-1-1 0 0,-1 1 1 0 0,1 0-1 0 0,0-1 1 0 0,-1 1-1 0 0,1 0 1 0 0,0-1-1 0 0,-1 1 1 0 0,1-1-1 0 0,0 1 1 0 0,-1-1 0 0 0,1 1-1 0 0,-1-1 1 0 0,1 0-1 0 0,-1 1 1 0 0,1-2-1 0 0,3-3-3360 0 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1.023"/>
    </inkml:context>
    <inkml:brush xml:id="br0">
      <inkml:brushProperty name="width" value="0.05" units="cm"/>
      <inkml:brushProperty name="height" value="0.05" units="cm"/>
    </inkml:brush>
  </inkml:definitions>
  <inkml:trace contextRef="#ctx0" brushRef="#br0">41 24 4652 0 0,'0'0'11667'0'0,"-3"5"-12019"0"0,-2 2 348 0 0,0 1 0 0 0,0-1 0 0 0,1 1 0 0 0,0 1 0 0 0,-5 13 0 0 0,8-20-21 0 0,0 0-1 0 0,0 0 1 0 0,1 1-1 0 0,-1-1 1 0 0,0 0-1 0 0,1 0 1 0 0,0 1-1 0 0,0-1 1 0 0,-1 0-1 0 0,2 1 1 0 0,-1-1-1 0 0,0 0 1 0 0,0 1-1 0 0,1-1 1 0 0,-1 0-1 0 0,1 1 1 0 0,-1-1 0 0 0,1 0-1 0 0,0 0 1 0 0,0 0-1 0 0,0 0 1 0 0,0 1-1 0 0,1-2 1 0 0,-1 1-1 0 0,0 0 1 0 0,1 0-1 0 0,0 0 1 0 0,-1-1-1 0 0,3 3 1 0 0,-2-3-31 0 0,1-1 1 0 0,-1 0 0 0 0,0 0-1 0 0,0 1 1 0 0,0-1-1 0 0,0 0 1 0 0,0 0 0 0 0,0-1-1 0 0,0 1 1 0 0,0 0 0 0 0,1-1-1 0 0,-1 0 1 0 0,0 1-1 0 0,0-1 1 0 0,0 0 0 0 0,-1 0-1 0 0,1 0 1 0 0,0 0 0 0 0,0 0-1 0 0,0 0 1 0 0,-1-1-1 0 0,1 1 1 0 0,-1 0 0 0 0,1-1-1 0 0,1-2 1 0 0,39-42-259 0 0,-36 38 371 0 0,0-1 0 0 0,-1 0 1 0 0,0 0-1 0 0,-1 0 1 0 0,1 0-1 0 0,-2-1 1 0 0,6-19 690 0 0,-13 68-480 0 0,4-16-189 0 0,0 0 1 0 0,-2 0-1 0 0,0 0 1 0 0,-2 0-1 0 0,0 0 1 0 0,-2-1-1 0 0,-16 43 1 0 0,-24 34-824 0 0,45-93 213 0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1.694"/>
    </inkml:context>
    <inkml:brush xml:id="br0">
      <inkml:brushProperty name="width" value="0.05" units="cm"/>
      <inkml:brushProperty name="height" value="0.05" units="cm"/>
    </inkml:brush>
  </inkml:definitions>
  <inkml:trace contextRef="#ctx0" brushRef="#br0">133 266 8081 0 0,'0'0'4415'0'0,"-5"-1"-4194"0"0,1-1 169 0 0,0 1-1 0 0,0 0 1 0 0,-1 0 0 0 0,1 0-1 0 0,0 0 1 0 0,-1 1-1 0 0,1-1 1 0 0,0 1 0 0 0,-1 1-1 0 0,1-1 1 0 0,0 0 0 0 0,-8 3-1 0 0,9-2-426 0 0,1 0 0 0 0,0 0 0 0 0,-1 0-1 0 0,1 1 1 0 0,0-1 0 0 0,0 1 0 0 0,0 0 0 0 0,0-1-1 0 0,0 1 1 0 0,-3 4 0 0 0,0 1 64 0 0,1 0-1 0 0,-1 1 1 0 0,1-1 0 0 0,1 1 0 0 0,-1 0 0 0 0,-3 14-1 0 0,6-17-96 0 0,0-1-1 0 0,0 0 0 0 0,0 0 1 0 0,0 0-1 0 0,1 1 0 0 0,0-1 1 0 0,0 0-1 0 0,0 1 0 0 0,0-1 1 0 0,1 0-1 0 0,-1 0 0 0 0,1 1 1 0 0,0-1-1 0 0,1 0 0 0 0,2 6 1 0 0,-4-9 37 0 0,1 0 1 0 0,-1-1-1 0 0,1 1 1 0 0,-1 0-1 0 0,1 0 1 0 0,0 0-1 0 0,0 0 1 0 0,-1-1-1 0 0,1 1 1 0 0,0 0 0 0 0,0 0-1 0 0,0-1 1 0 0,0 1-1 0 0,0-1 1 0 0,0 1-1 0 0,0-1 1 0 0,0 1-1 0 0,0-1 1 0 0,0 0 0 0 0,0 1-1 0 0,0-1 1 0 0,0 0-1 0 0,0 0 1 0 0,0 0-1 0 0,0 0 1 0 0,2 0-1 0 0,-1-1-104 0 0,1 1-1 0 0,0-1 1 0 0,-1 0-1 0 0,1 0 1 0 0,-1 0-1 0 0,1 0 1 0 0,-1 0-1 0 0,0-1 0 0 0,1 1 1 0 0,2-3-1 0 0,3-3-476 0 0,0 0 0 0 0,-1-1 0 0 0,1 0-1 0 0,7-12 1 0 0,3-8 41 0 0,-2-2 1 0 0,0 0-1 0 0,-2-1 0 0 0,-2 0 1 0 0,0-1-1 0 0,-3 0 0 0 0,0-1 1 0 0,6-49-1 0 0,-15 51 2397 0 0,0 19 4153 0 0,-10 37-2433 0 0,-1 20-3141 0 0,-11 86-1 0 0,11-52-686 0 0,8-17-509 0 0,12-26-3063 0 0,-2-32 649 0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2.380"/>
    </inkml:context>
    <inkml:brush xml:id="br0">
      <inkml:brushProperty name="width" value="0.05" units="cm"/>
      <inkml:brushProperty name="height" value="0.05" units="cm"/>
    </inkml:brush>
  </inkml:definitions>
  <inkml:trace contextRef="#ctx0" brushRef="#br0">0 191 7461 0 0,'0'0'7206'0'0,"4"1"-8861"0"0,-3-1 1702 0 0,0 0 1 0 0,0 0-1 0 0,0 0 1 0 0,0-1-1 0 0,0 1 1 0 0,0 0-1 0 0,0 0 1 0 0,0-1-1 0 0,0 1 1 0 0,0 0-1 0 0,0-1 1 0 0,0 1-1 0 0,0-1 0 0 0,0 1 1 0 0,0-1-1 0 0,-1 1 1 0 0,1-1-1 0 0,0 0 1 0 0,0 1-1 0 0,-1-1 1 0 0,1 0-1 0 0,0 0 1 0 0,-1 1-1 0 0,1-1 1 0 0,-1 0-1 0 0,1 0 1 0 0,0-1-1 0 0,0-2-106 0 0,1 0 0 0 0,-1-1 0 0 0,0 1 0 0 0,-1 0 0 0 0,1 0 0 0 0,-1 0 0 0 0,1-8 0 0 0,-2-8 731 0 0,-1 0 1 0 0,-1 1-1 0 0,-8-31 1 0 0,11 49-669 0 0,-3-24 1363 0 0,7 24-668 0 0,4 11-1346 0 0,-2-1-5 0 0,15 19-586 0 0,-20-27 949 0 0,0 0 0 0 0,0-1 1 0 0,0 1-1 0 0,0 0 0 0 0,0-1 1 0 0,0 1-1 0 0,0-1 1 0 0,0 0-1 0 0,0 1 0 0 0,0-1 1 0 0,0 0-1 0 0,0 0 1 0 0,0 1-1 0 0,0-1 0 0 0,0 0 1 0 0,0 0-1 0 0,0 0 1 0 0,0 0-1 0 0,0 0 0 0 0,1-1 1 0 0,-1 1-1 0 0,0 0 1 0 0,0 0-1 0 0,0-1 0 0 0,0 1 1 0 0,0-1-1 0 0,0 1 1 0 0,0-1-1 0 0,1-1 0 0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2.991"/>
    </inkml:context>
    <inkml:brush xml:id="br0">
      <inkml:brushProperty name="width" value="0.05" units="cm"/>
      <inkml:brushProperty name="height" value="0.05" units="cm"/>
    </inkml:brush>
  </inkml:definitions>
  <inkml:trace contextRef="#ctx0" brushRef="#br0">69 51 8265 0 0,'0'0'8173'0'0,"-5"2"-8185"0"0,1 1 108 0 0,-1-1-1 0 0,1 1 1 0 0,0 0-1 0 0,0 0 1 0 0,0 1-1 0 0,0-1 1 0 0,1 1-1 0 0,-1 0 1 0 0,1 0-1 0 0,0 0 1 0 0,0 0-1 0 0,0 1 1 0 0,1-1-1 0 0,-1 1 1 0 0,1 0-1 0 0,0-1 0 0 0,-2 8 1 0 0,3-7-266 0 0,1 0-1 0 0,-1 1 1 0 0,1-1 0 0 0,0 0-1 0 0,0 0 1 0 0,0 0-1 0 0,1 0 1 0 0,2 10 0 0 0,-3-15 109 0 0,0 1 0 0 0,1 0 0 0 0,-1 0 1 0 0,1 0-1 0 0,-1 0 0 0 0,1-1 0 0 0,-1 1 0 0 0,1 0 1 0 0,-1-1-1 0 0,1 1 0 0 0,0 0 0 0 0,-1-1 1 0 0,1 1-1 0 0,0 0 0 0 0,-1-1 0 0 0,1 1 0 0 0,0-1 1 0 0,0 0-1 0 0,0 1 0 0 0,0-1 0 0 0,-1 0 0 0 0,2 1 1 0 0,0-1 17 0 0,0 0 1 0 0,1 0-1 0 0,-1 0 1 0 0,0 0 0 0 0,0-1-1 0 0,0 1 1 0 0,0-1-1 0 0,0 1 1 0 0,0-1-1 0 0,0 0 1 0 0,0 0 0 0 0,-1 0-1 0 0,1 0 1 0 0,2-1-1 0 0,4-3-188 0 0,0 0 0 0 0,-1-1 0 0 0,0 0 0 0 0,0 0 0 0 0,0 0-1 0 0,-1-1 1 0 0,0 0 0 0 0,0 0 0 0 0,5-10 0 0 0,-8 12 207 0 0,0 0 0 0 0,-1 0 0 0 0,1 0 0 0 0,-1 0 0 0 0,-1-1 0 0 0,1 1 0 0 0,-1-1 0 0 0,0 1-1 0 0,0-1 1 0 0,0 1 0 0 0,-1-1 0 0 0,0 0 0 0 0,0 1 0 0 0,0-1 0 0 0,-1 0 0 0 0,-2-7 0 0 0,3 12 64 0 0,0 0 0 0 0,0 0 0 0 0,-1 0 0 0 0,1 0 0 0 0,0 1 1 0 0,-1-1-1 0 0,1 0 0 0 0,-1 0 0 0 0,1 1 0 0 0,-1-1 0 0 0,1 0 0 0 0,-1 0 0 0 0,1 1 0 0 0,-1-1 0 0 0,0 1 0 0 0,1-1 0 0 0,-1 0 0 0 0,0 1 0 0 0,0-1 1 0 0,1 1-1 0 0,-1 0 0 0 0,0-1 0 0 0,0 1 0 0 0,0 0 0 0 0,0-1 0 0 0,1 1 0 0 0,-3 0 0 0 0,-28 6 1668 0 0,-22 27 74 0 0,26-2-3238 0 0,15-8-6693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5.673"/>
    </inkml:context>
    <inkml:brush xml:id="br0">
      <inkml:brushProperty name="width" value="0.1" units="cm"/>
      <inkml:brushProperty name="height" value="0.1" units="cm"/>
      <inkml:brushProperty name="color" value="#FF0000"/>
    </inkml:brush>
  </inkml:definitions>
  <inkml:trace contextRef="#ctx0" brushRef="#br0">1 168 8945 0 0,'0'0'5074'0'0,"0"4"-3866"0"0,0 0-1394 0 0,3 35 1152 0 0,-3-39-915 0 0,1 1 1 0 0,-1 0-1 0 0,0-1 1 0 0,0 1-1 0 0,1 0 0 0 0,-1-1 1 0 0,0 1-1 0 0,1-1 1 0 0,-1 1-1 0 0,1 0 0 0 0,-1-1 1 0 0,1 1-1 0 0,-1-1 0 0 0,1 1 1 0 0,-1-1-1 0 0,1 0 1 0 0,-1 1-1 0 0,1-1 0 0 0,0 1 1 0 0,-1-1-1 0 0,1 0 1 0 0,0 0-1 0 0,-1 1 0 0 0,1-1 1 0 0,0 0-1 0 0,-1 0 0 0 0,1 0 1 0 0,0 0-1 0 0,0 0 1 0 0,-1 0-1 0 0,1 0 0 0 0,0 0 1 0 0,-1 0-1 0 0,1 0 1 0 0,0 0-1 0 0,0 0 0 0 0,-1 0 1 0 0,1-1-1 0 0,0 1 0 0 0,-1 0 1 0 0,1 0-1 0 0,-1-1 1 0 0,1 1-1 0 0,0-1 0 0 0,-1 1 1 0 0,1 0-1 0 0,-1-1 1 0 0,1 1-1 0 0,-1-1 0 0 0,1 0 1 0 0,0 0-1 0 0,1-1-16 0 0,0 0 0 0 0,0 0 0 0 0,0 0 0 0 0,0 0 0 0 0,-1-1 0 0 0,1 1 0 0 0,-1-1 0 0 0,1 1 0 0 0,-1-1 0 0 0,0 1 0 0 0,0-1 0 0 0,0 0 0 0 0,-1 1 0 0 0,1-1 0 0 0,0-5-1 0 0,2-51 466 0 0,-1 20 194 0 0,10-35-735 0 0,-12 74 37 0 0,0 0-1 0 0,0 0 0 0 0,0 0 1 0 0,0 0-1 0 0,0 0 0 0 0,-1-1 1 0 0,1 1-1 0 0,0 0 0 0 0,0 0 1 0 0,0 0-1 0 0,0 0 0 0 0,0 0 1 0 0,0 0-1 0 0,0 0 0 0 0,0-1 1 0 0,0 1-1 0 0,0 0 0 0 0,0 0 1 0 0,1 0-1 0 0,-1 0 0 0 0,0 0 1 0 0,0 0-1 0 0,0-1 0 0 0,0 1 1 0 0,0 0-1 0 0,0 0 0 0 0,0 0 1 0 0,0 0-1 0 0,0 0 0 0 0,0 0 1 0 0,0 0-1 0 0,0 0 0 0 0,0 0 1 0 0,1 0-1 0 0,-1-1 0 0 0,0 1 1 0 0,0 0-1 0 0,0 0 0 0 0,0 0 1 0 0,0 0-1 0 0,0 0 0 0 0,0 0 1 0 0,1 0-1 0 0,-1 0 0 0 0,0 0 1 0 0,0 0-1 0 0,0 0 0 0 0,0 0 1 0 0,0 0-1 0 0,0 0 0 0 0,1 0 1 0 0,-1 0-1 0 0,0 0 0 0 0,0 0 1 0 0,0 0-1 0 0,0 0 0 0 0,0 0 1 0 0,0 0-1 0 0,0 0 0 0 0,1 1 1 0 0,7 7-522 0 0,6 11-2595 0 0,-12-18 2378 0 0,0 1 1 0 0,1-1-1 0 0,-1 0 0 0 0,0 1 1 0 0,1-1-1 0 0,-1 0 0 0 0,1 0 0 0 0,-1-1 1 0 0,1 1-1 0 0,0 0 0 0 0,-1-1 0 0 0,1 0 1 0 0,0 1-1 0 0,-1-1 0 0 0,1 0 0 0 0,3-1 1 0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3.590"/>
    </inkml:context>
    <inkml:brush xml:id="br0">
      <inkml:brushProperty name="width" value="0.05" units="cm"/>
      <inkml:brushProperty name="height" value="0.05" units="cm"/>
    </inkml:brush>
  </inkml:definitions>
  <inkml:trace contextRef="#ctx0" brushRef="#br0">18 50 64 0 0,'0'0'9436'0'0,"-2"4"-8062"0"0,-1 2-855 0 0,-6 13 761 0 0,6-4 2861 0 0,36-41-2489 0 0,-14-2-1973 0 0,10-12-85 0 0,-27 42 485 0 0,-1 0 0 0 0,1 0 0 0 0,-1 0 0 0 0,1 0 0 0 0,-1 0 0 0 0,0 0-1 0 0,0 0 1 0 0,0 0 0 0 0,0 0 0 0 0,0 1 0 0 0,0-1 0 0 0,-1 0 0 0 0,1 5 0 0 0,13 44-167 0 0,-2-12-506 0 0,-12-38 574 0 0,0 0-1 0 0,0 0 1 0 0,1-1-1 0 0,-1 1 1 0 0,0 0-1 0 0,1 0 0 0 0,-1-1 1 0 0,1 1-1 0 0,-1 0 1 0 0,1-1-1 0 0,-1 1 1 0 0,1 0-1 0 0,-1-1 1 0 0,1 1-1 0 0,-1-1 1 0 0,1 1-1 0 0,0-1 0 0 0,-1 1 1 0 0,1-1-1 0 0,0 1 1 0 0,0-1-1 0 0,-1 0 1 0 0,1 0-1 0 0,0 1 1 0 0,0-1-1 0 0,-1 0 1 0 0,1 0-1 0 0,0 0 0 0 0,0 0 1 0 0,0 1-1 0 0,0-1 1 0 0,-1-1-1 0 0,1 1 1 0 0,0 0-1 0 0,0 0 1 0 0,0 0-1 0 0,-1 0 1 0 0,1 0-1 0 0,0-1 0 0 0,0 1 1 0 0,-1 0-1 0 0,1-1 1 0 0,0 1-1 0 0,0-1 1 0 0,-1 1-1 0 0,1-1 1 0 0,-1 1-1 0 0,2-1 1 0 0,2-4-10 0 0,0-1 1 0 0,-1 1 0 0 0,0-1-1 0 0,0 0 1 0 0,0 1 0 0 0,0-1-1 0 0,-1-1 1 0 0,0 1-1 0 0,2-12 1 0 0,3-5-760 0 0,-1 34-665 0 0,-4-6 1571 0 0,0 0-1 0 0,0 1 1 0 0,0-1-1 0 0,1 0 1 0 0,0-1-1 0 0,0 1 1 0 0,0 0 0 0 0,0-1-1 0 0,7 6 1 0 0,-6-7-122 0 0,1-1 1 0 0,0 0 0 0 0,0 0-1 0 0,0 0 1 0 0,0 0-1 0 0,0-1 1 0 0,0 0-1 0 0,0 0 1 0 0,1-1 0 0 0,-1 1-1 0 0,0-1 1 0 0,10-1-1 0 0,-5 0-161 0 0,0 0-1 0 0,1-1 0 0 0,-1 0 1 0 0,0-1-1 0 0,15-5 0 0 0,-23 7 101 0 0,-1 0-1 0 0,1-1 0 0 0,-1 1 0 0 0,1 0 1 0 0,-1-1-1 0 0,0 1 0 0 0,0-1 0 0 0,1 0 1 0 0,-1 1-1 0 0,0-1 0 0 0,-1 0 0 0 0,1 1 1 0 0,0-1-1 0 0,0 0 0 0 0,-1 0 0 0 0,1 0 1 0 0,-1 0-1 0 0,1 0 0 0 0,-1 0 0 0 0,0 0 0 0 0,0 1 1 0 0,0-1-1 0 0,0 0 0 0 0,0 0 0 0 0,-1 0 1 0 0,1 0-1 0 0,0 0 0 0 0,-2-2 0 0 0,2 1 180 0 0,0 1 0 0 0,-1 0 0 0 0,1-1 0 0 0,-1 1 0 0 0,0 0-1 0 0,0-1 1 0 0,0 1 0 0 0,0 0 0 0 0,0 0 0 0 0,0 0 0 0 0,-1 0 0 0 0,1 0-1 0 0,-1 0 1 0 0,1 0 0 0 0,-1 0 0 0 0,0 1 0 0 0,1-1 0 0 0,-1 0-1 0 0,0 1 1 0 0,0 0 0 0 0,0-1 0 0 0,-5-1 0 0 0,6 3-50 0 0,0 0 1 0 0,1 0-1 0 0,-1 0 1 0 0,0 0 0 0 0,0 0-1 0 0,1 0 1 0 0,-1 0-1 0 0,0 1 1 0 0,0-1-1 0 0,0 0 1 0 0,1 0 0 0 0,-1 1-1 0 0,0-1 1 0 0,1 0-1 0 0,-1 1 1 0 0,0-1-1 0 0,1 1 1 0 0,-1-1 0 0 0,0 1-1 0 0,1-1 1 0 0,-1 1-1 0 0,1-1 1 0 0,-1 1-1 0 0,1 0 1 0 0,-1-1 0 0 0,0 2-1 0 0,-11 28 71 0 0,4 31-916 0 0,8-58 740 0 0,0 1 1 0 0,1-1-1 0 0,-1 0 1 0 0,1 1-1 0 0,0-1 1 0 0,0 0-1 0 0,0 0 1 0 0,0 1-1 0 0,0-1 1 0 0,1 0-1 0 0,-1 0 1 0 0,1 0-1 0 0,0-1 1 0 0,0 1-1 0 0,0 0 1 0 0,0-1-1 0 0,1 1 1 0 0,-1-1-1 0 0,0 1 0 0 0,1-1 1 0 0,0 0-1 0 0,0 0 1 0 0,3 2-1 0 0,-1-2-367 0 0,-1 0-1 0 0,0 0 0 0 0,1-1 0 0 0,0 1 1 0 0,-1-1-1 0 0,9 2 0 0 0,30-6-6767 0 0,-30 0 3904 0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3.942"/>
    </inkml:context>
    <inkml:brush xml:id="br0">
      <inkml:brushProperty name="width" value="0.05" units="cm"/>
      <inkml:brushProperty name="height" value="0.05" units="cm"/>
    </inkml:brush>
  </inkml:definitions>
  <inkml:trace contextRef="#ctx0" brushRef="#br0">52 1 8353 0 0,'0'0'6886'0'0,"1"4"-8114"0"0,1 11 1750 0 0,-1-1 0 0 0,-1 0 0 0 0,0 1 1 0 0,-1-1-1 0 0,-1 1 0 0 0,0-1 1 0 0,-1 0-1 0 0,-6 19 0 0 0,-1-1-642 0 0,2 1 1 0 0,1 0-1 0 0,1 0 1 0 0,-1 40-1 0 0,7-70 70 0 0,0-1-1 0 0,0 1 1 0 0,0 0-1 0 0,1 0 1 0 0,-1 0-1 0 0,1-1 1 0 0,0 1 0 0 0,0 0-1 0 0,0 0 1 0 0,0-1-1 0 0,0 1 1 0 0,1-1 0 0 0,-1 1-1 0 0,1-1 1 0 0,0 0-1 0 0,-1 1 1 0 0,3 1-1 0 0,-2-3-193 0 0,-1 0-1 0 0,0 0 0 0 0,0-1 1 0 0,1 1-1 0 0,-1 0 0 0 0,1 0 1 0 0,-1-1-1 0 0,0 1 0 0 0,1-1 1 0 0,-1 1-1 0 0,1-1 0 0 0,0 0 1 0 0,1 1-1 0 0,-1-1-397 0 0,0 0 0 0 0,0 0 0 0 0,0-1-1 0 0,0 1 1 0 0,0-1 0 0 0,0 1 0 0 0,0-1 0 0 0,0 1 0 0 0,0-1-1 0 0,0 0 1 0 0,0 0 0 0 0,2-2 0 0 0,4-2-4398 0 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4.317"/>
    </inkml:context>
    <inkml:brush xml:id="br0">
      <inkml:brushProperty name="width" value="0.05" units="cm"/>
      <inkml:brushProperty name="height" value="0.05" units="cm"/>
    </inkml:brush>
  </inkml:definitions>
  <inkml:trace contextRef="#ctx0" brushRef="#br0">0 52 4712 0 0,'0'0'12816'0'0,"5"5"-12761"0"0,35 23-3361 0 0,-29-22 3221 0 0,1-1 1 0 0,0-1-1 0 0,1 0 0 0 0,21 5 0 0 0,-26-7 139 0 0,1-1 0 0 0,0 0 0 0 0,-1 0 0 0 0,1-1 0 0 0,0 0-1 0 0,-1 0 1 0 0,1-1 0 0 0,-1 0 0 0 0,1-1 0 0 0,0 0 0 0 0,-1 0 0 0 0,0-1 0 0 0,0 0-1 0 0,13-6 1 0 0,-19 8-57 0 0,-1 0 1 0 0,0 0-1 0 0,0 1 0 0 0,0-1 0 0 0,0 0 0 0 0,0 0 0 0 0,0 0 1 0 0,-1 0-1 0 0,1 0 0 0 0,0-1 0 0 0,0 1 0 0 0,-1 0 0 0 0,1 0 0 0 0,-1 0 1 0 0,1-1-1 0 0,-1 1 0 0 0,1 0 0 0 0,-1 0 0 0 0,0-1 0 0 0,0 1 0 0 0,0 0 1 0 0,0-1-1 0 0,0 1 0 0 0,0 0 0 0 0,0-1 0 0 0,0-1 0 0 0,-1-1 71 0 0,0 1-1 0 0,0 0 1 0 0,0 0-1 0 0,-1 0 1 0 0,1 0-1 0 0,-1 0 0 0 0,1 1 1 0 0,-1-1-1 0 0,0 0 1 0 0,0 1-1 0 0,-4-4 1 0 0,5 4 23 0 0,0 0 0 0 0,-1 1 0 0 0,1-1 0 0 0,-1 0 0 0 0,0 1 0 0 0,1-1 0 0 0,-1 1 1 0 0,0 0-1 0 0,0-1 0 0 0,0 1 0 0 0,0 0 0 0 0,0 0 0 0 0,0 0 0 0 0,0 1 0 0 0,0-1 0 0 0,-1 0 1 0 0,1 1-1 0 0,0 0 0 0 0,0-1 0 0 0,-1 1 0 0 0,1 0 0 0 0,0 0 0 0 0,0 0 0 0 0,-1 0 0 0 0,1 1 1 0 0,0-1-1 0 0,0 0 0 0 0,-1 1 0 0 0,1 0 0 0 0,0 0 0 0 0,0-1 0 0 0,0 1 0 0 0,0 0 1 0 0,0 1-1 0 0,-3 1 0 0 0,-1 3-147 0 0,1 0 0 0 0,1 1 0 0 0,-1-1 0 0 0,1 1 0 0 0,0 0 0 0 0,1 0 0 0 0,-1 1 0 0 0,2-1 0 0 0,-1 1 0 0 0,1-1 0 0 0,0 1 0 0 0,0 0 0 0 0,0 15 0 0 0,2-19-5 0 0,0 0 0 0 0,0 0 0 0 0,1 0 0 0 0,0 0 0 0 0,0 0 0 0 0,0-1 0 0 0,0 1 0 0 0,0 0 0 0 0,1 0 0 0 0,0-1 0 0 0,0 1 0 0 0,0-1 0 0 0,0 0 0 0 0,0 0 0 0 0,1 1 0 0 0,-1-1 0 0 0,1-1 0 0 0,0 1 0 0 0,0 0 0 0 0,0-1 0 0 0,0 1 0 0 0,0-1 0 0 0,1 0 0 0 0,-1 0 0 0 0,1 0 0 0 0,-1-1 0 0 0,1 1 0 0 0,0-1 0 0 0,0 0 0 0 0,4 1 0 0 0,4 1-626 0 0,1-1 0 0 0,-1 0 0 0 0,1 0 0 0 0,-1-2 1 0 0,1 1-1 0 0,15-3 0 0 0,-21 2 69 0 0,0-1 1 0 0,0 0-1 0 0,0-1 1 0 0,0 1-1 0 0,-1-1 0 0 0,1-1 1 0 0,-1 1-1 0 0,1-1 1 0 0,-1 0-1 0 0,0 0 0 0 0,0-1 1 0 0,10-7-1 0 0,-8 3-2544 0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4.961"/>
    </inkml:context>
    <inkml:brush xml:id="br0">
      <inkml:brushProperty name="width" value="0.05" units="cm"/>
      <inkml:brushProperty name="height" value="0.05" units="cm"/>
    </inkml:brush>
  </inkml:definitions>
  <inkml:trace contextRef="#ctx0" brushRef="#br0">53 15 11205 0 0,'0'0'5397'0'0,"-2"6"-5497"0"0,-6 26 62 0 0,1-11 83 0 0,2 0 0 0 0,0 0 0 0 0,-3 36 0 0 0,8-55-63 0 0,0-1 0 0 0,0 0 0 0 0,-1 0 0 0 0,1 1-1 0 0,0-1 1 0 0,0 0 0 0 0,0 1 0 0 0,1-1 0 0 0,-1 0 0 0 0,0 0-1 0 0,0 1 1 0 0,1-1 0 0 0,-1 0 0 0 0,1 0 0 0 0,-1 0 0 0 0,1 1-1 0 0,0-1 1 0 0,-1 0 0 0 0,1 0 0 0 0,0 0 0 0 0,0 0 0 0 0,-1 0-1 0 0,1 0 1 0 0,0 0 0 0 0,0-1 0 0 0,0 1 0 0 0,0 0 0 0 0,0 0-1 0 0,1-1 1 0 0,-1 1 0 0 0,0-1 0 0 0,0 1 0 0 0,0-1 0 0 0,1 1 0 0 0,-1-1-1 0 0,0 0 1 0 0,0 1 0 0 0,1-1 0 0 0,-1 0 0 0 0,0 0 0 0 0,0 0-1 0 0,1 0 1 0 0,-1 0 0 0 0,0 0 0 0 0,1-1 0 0 0,-1 1 0 0 0,0 0-1 0 0,0-1 1 0 0,3 0 0 0 0,2-1-133 0 0,-1 0 0 0 0,1-1-1 0 0,-1 1 1 0 0,1-1 0 0 0,-1-1 0 0 0,0 1 0 0 0,0-1-1 0 0,0 0 1 0 0,5-5 0 0 0,-2 1 15 0 0,42-53-2576 0 0,-47 57 2512 0 0,1-1 0 0 0,-1 0 0 0 0,0 0 0 0 0,-1 0 0 0 0,0 0 0 0 0,1-1 0 0 0,-1 1 0 0 0,-1-1 0 0 0,1 1 0 0 0,-1-1 0 0 0,1-7-1 0 0,-2 12 246 0 0,0 0-1 0 0,0 0 1 0 0,0 0-1 0 0,0-1 0 0 0,-1 1 1 0 0,1 0-1 0 0,0 0 0 0 0,0 0 1 0 0,-1-1-1 0 0,1 1 1 0 0,-1 0-1 0 0,1 0 0 0 0,-1 0 1 0 0,1 0-1 0 0,-1 0 0 0 0,0 0 1 0 0,1 0-1 0 0,-1 0 1 0 0,0 0-1 0 0,0 0 0 0 0,0 1 1 0 0,0-1-1 0 0,0 0 0 0 0,1 0 1 0 0,-1 1-1 0 0,-2-1 1 0 0,1 0 101 0 0,-1 0 1 0 0,0 0 0 0 0,1 1 0 0 0,-1-1-1 0 0,0 1 1 0 0,1 0 0 0 0,-1 0 0 0 0,0 0 0 0 0,1 0-1 0 0,-1 0 1 0 0,-3 2 0 0 0,-3 0 416 0 0,-1 0-1 0 0,2 1 1 0 0,-1 0 0 0 0,0 1 0 0 0,1 0-1 0 0,-10 5 1 0 0,-33 32-158 0 0,48-39-732 0 0,1 0 0 0 0,-1 1 0 0 0,1 0 0 0 0,-1 0 0 0 0,1 0 0 0 0,0 0 1 0 0,0 0-1 0 0,0 0 0 0 0,1 0 0 0 0,-1 1 0 0 0,1-1 0 0 0,-1 1 0 0 0,1-1 0 0 0,0 1 0 0 0,0 4 0 0 0,5 0-5034 0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5.572"/>
    </inkml:context>
    <inkml:brush xml:id="br0">
      <inkml:brushProperty name="width" value="0.05" units="cm"/>
      <inkml:brushProperty name="height" value="0.05" units="cm"/>
    </inkml:brush>
  </inkml:definitions>
  <inkml:trace contextRef="#ctx0" brushRef="#br0">0 143 11281 0 0,'0'0'3616'0'0,"1"5"-4818"0"0,1 6 741 0 0,3 22-2703 0 0,-4-12 6665 0 0,20-71-4184 0 0,-16-12 2015 0 0,-5 53-1035 0 0,0 0 0 0 0,1 0 0 0 0,0 0 0 0 0,0 0 0 0 0,1 0 0 0 0,0 0 0 0 0,0 1 0 0 0,1-1 0 0 0,6-12 0 0 0,0 78-1 0 0,-9-56-303 0 0,0 0 1 0 0,0 1-1 0 0,0-1 1 0 0,0 0-1 0 0,0 1 1 0 0,1-1-1 0 0,-1 0 1 0 0,0 1-1 0 0,1-1 1 0 0,-1 0-1 0 0,1 0 1 0 0,-1 0-1 0 0,1 1 1 0 0,0-1-1 0 0,0 0 1 0 0,-1 0-1 0 0,1 0 1 0 0,0 0-1 0 0,0 0 1 0 0,0 0-1 0 0,1 1 1 0 0,-1-2-408 0 0,6-3-2764 0 0,-1-5-3361 0 0,-2 5 3703 0 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09:36.223"/>
    </inkml:context>
    <inkml:brush xml:id="br0">
      <inkml:brushProperty name="width" value="0.05" units="cm"/>
      <inkml:brushProperty name="height" value="0.05" units="cm"/>
    </inkml:brush>
  </inkml:definitions>
  <inkml:trace contextRef="#ctx0" brushRef="#br0">117 0 12805 0 0,'0'0'5325'0'0,"-5"4"-5347"0"0,0 0 209 0 0,0-1 1 0 0,0 2 0 0 0,1-1-1 0 0,-1 1 1 0 0,-6 9 0 0 0,9-12-227 0 0,1 0 1 0 0,-1 1 0 0 0,1-1-1 0 0,0 0 1 0 0,0 1-1 0 0,0-1 1 0 0,1 1 0 0 0,-1-1-1 0 0,0 1 1 0 0,1-1 0 0 0,-1 1-1 0 0,1-1 1 0 0,0 1-1 0 0,0 0 1 0 0,0-1 0 0 0,0 1-1 0 0,1-1 1 0 0,-1 1-1 0 0,1-1 1 0 0,1 6 0 0 0,23 34-2254 0 0,-21-36 2153 0 0,1-1 0 0 0,-2 2-1 0 0,1-1 1 0 0,-1 0 0 0 0,0 1-1 0 0,3 8 1 0 0,-5-12 105 0 0,-1-1 1 0 0,1 1-1 0 0,-1 0 1 0 0,0-1-1 0 0,0 1 1 0 0,0 0-1 0 0,-1-1 0 0 0,1 1 1 0 0,-1 0-1 0 0,1-1 1 0 0,-1 1-1 0 0,0-1 1 0 0,0 1-1 0 0,0-1 1 0 0,0 1-1 0 0,0-1 0 0 0,-1 0 1 0 0,1 0-1 0 0,-1 1 1 0 0,1-1-1 0 0,-4 3 1 0 0,-37 37 765 0 0,39-40-626 0 0,0 1 0 0 0,0-1 0 0 0,0 0 0 0 0,0 1 0 0 0,0-1 0 0 0,-1-1-1 0 0,1 1 1 0 0,-1-1 0 0 0,1 1 0 0 0,-1-1 0 0 0,1 0 0 0 0,-7 1 0 0 0,10-2-264 0 0,-13-29-9574 0 0,13 23 6690 0 0</inkml:trace>
  <inkml:trace contextRef="#ctx0" brushRef="#br0" timeOffset="1">264 180 4196 0 0,'0'0'14444'0'0,"1"5"-15804"0"0,2 12 1442 0 0,-1 0 1 0 0,-1 1 0 0 0,-1-1 0 0 0,0 0 0 0 0,-1 0-1 0 0,-1 0 1 0 0,-1 0 0 0 0,0 0 0 0 0,-1-1 0 0 0,-9 23-1 0 0,12-36-266 0 0,0 0-1 0 0,-1 0 1 0 0,1 1-1 0 0,-1-2 0 0 0,0 1 1 0 0,1 0-1 0 0,-1 0 1 0 0,-1 0-1 0 0,1-1 1 0 0,0 1-1 0 0,-1-1 0 0 0,-3 3 1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1.434"/>
    </inkml:context>
    <inkml:brush xml:id="br0">
      <inkml:brushProperty name="width" value="0.05" units="cm"/>
      <inkml:brushProperty name="height" value="0.05" units="cm"/>
    </inkml:brush>
  </inkml:definitions>
  <inkml:trace contextRef="#ctx0" brushRef="#br0">0 0 1184 0 0,'0'0'1579'0'0,"6"0"-880"0"0,20 1-11 0 0,68 7-2732 0 0,-48 4 2636 0 0,-7 9 3880 0 0,-42-12 2193 0 0,-12 13-7187 0 0,8-13 990 0 0,0 4-159 0 0,1 1 1 0 0,0-1 0 0 0,-7 25-1 0 0,-6 15 39 0 0,-34 82 1602 0 0,22-50-1745 0 0,29-80-557 0 0,-2 14 72 0 0,25-15 1345 0 0,-5-2-1166 0 0,26 2 639 0 0,0-2-1 0 0,1-1 0 0 0,-1-3 1 0 0,0-1-1 0 0,62-12 1 0 0,-98 12-4055 0 0,-13 1 125 0 0,-18-1-3733 0 0,21 3 5056 0 0,-5-2-2907 0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2.094"/>
    </inkml:context>
    <inkml:brush xml:id="br0">
      <inkml:brushProperty name="width" value="0.05" units="cm"/>
      <inkml:brushProperty name="height" value="0.05" units="cm"/>
    </inkml:brush>
  </inkml:definitions>
  <inkml:trace contextRef="#ctx0" brushRef="#br0">0 8 5368 0 0,'0'0'11681'0'0,"4"2"-11231"0"0,5 2-336 0 0,1 0 1 0 0,-1-1-1 0 0,1-1 1 0 0,0 1 0 0 0,0-2-1 0 0,0 1 1 0 0,0-1-1 0 0,0-1 1 0 0,15-1-1 0 0,103-14 381 0 0,-54 4-885 0 0,-65 10 943 0 0,22 0-4603 0 0,-34 7 35 0 0,-17 6 690 0 0,7-4 432 0 0,1-1-1986 0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4.244"/>
    </inkml:context>
    <inkml:brush xml:id="br0">
      <inkml:brushProperty name="width" value="0.05" units="cm"/>
      <inkml:brushProperty name="height" value="0.05" units="cm"/>
    </inkml:brush>
  </inkml:definitions>
  <inkml:trace contextRef="#ctx0" brushRef="#br0">203 0 1188 0 0,'3'1'8830'0'0,"7"2"-7837"0"0,-11 2-908 0 0,0 0-1 0 0,0 0 1 0 0,-1 0 0 0 0,1 0-1 0 0,-1 0 1 0 0,0-1 0 0 0,0 1-1 0 0,-1-1 1 0 0,-3 7-1 0 0,-13 28 681 0 0,13-22-785 0 0,-1 0-1 0 0,-1 0 1 0 0,-11 18 0 0 0,-4 7 117 0 0,20-34-165 0 0,-1-1 0 0 0,1 0 1 0 0,-1 0-1 0 0,0 0 0 0 0,-1-1 1 0 0,0 1-1 0 0,-6 5 0 0 0,8-8-38 0 0,-1 0-1 0 0,1 0 1 0 0,1 0-1 0 0,-1 0 1 0 0,0 1 0 0 0,-2 7-1 0 0,-16 23 216 0 0,18-32-2 0 0,0 0 0 0 0,0 1 0 0 0,1 0 1 0 0,-1-1-1 0 0,1 1 0 0 0,0 0 0 0 0,0 0 0 0 0,0 0 0 0 0,0 0 0 0 0,1 0 0 0 0,0 1 0 0 0,0-1 0 0 0,0 0 0 0 0,0 1 0 0 0,0-1 0 0 0,1 8 0 0 0,0-12-119 0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5.437"/>
    </inkml:context>
    <inkml:brush xml:id="br0">
      <inkml:brushProperty name="width" value="0.05" units="cm"/>
      <inkml:brushProperty name="height" value="0.05" units="cm"/>
    </inkml:brush>
  </inkml:definitions>
  <inkml:trace contextRef="#ctx0" brushRef="#br0">0 0 1696 0 0,'0'0'15473'0'0,"0"4"-14630"0"0,5 119 1284 0 0,-3-137-10282 0 0,0-5-429 0 0,-2 2 5184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8.475"/>
    </inkml:context>
    <inkml:brush xml:id="br0">
      <inkml:brushProperty name="width" value="0.1" units="cm"/>
      <inkml:brushProperty name="height" value="0.1" units="cm"/>
    </inkml:brush>
  </inkml:definitions>
  <inkml:trace contextRef="#ctx0" brushRef="#br0">181 0 3016 0 0,'0'0'9432'0'0,"10"35"-6579"0"0,-4 1-1072 0 0,-3-14-1414 0 0,2 1-1 0 0,0-1 1 0 0,13 32-1 0 0,15 44-859 0 0,-37-92 746 0 0,-11-6-310 0 0,-26-7-437 0 0,28 4 338 0 0,-81-8-478 0 0,84 11 710 0 0,0 0-1 0 0,1 0 1 0 0,-1 1 0 0 0,0 1 0 0 0,1-1-1 0 0,-1 2 1 0 0,-16 5 0 0 0,26-8-162 0 0,1 0 0 0 0,-1 1 0 0 0,0-1 0 0 0,0 1 0 0 0,0-1 0 0 0,0 1 0 0 0,0-1 0 0 0,1 0-1 0 0,-1 1 1 0 0,0-1 0 0 0,0 0 0 0 0,1 1 0 0 0,-1-1 0 0 0,0 0 0 0 0,1 1 0 0 0,-1-1 0 0 0,0 0 0 0 0,1 1 0 0 0,-1-1 0 0 0,0 0 0 0 0,1 0 0 0 0,-1 0 0 0 0,1 1 0 0 0,-1-1 0 0 0,0 0 0 0 0,1 0-1 0 0,-1 0 1 0 0,1 0 0 0 0,-1 0 0 0 0,1 0 0 0 0,-1 0 0 0 0,0 0 0 0 0,1 0 0 0 0,0 0 0 0 0,21 6-1981 0 0,6-6-2901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6.052"/>
    </inkml:context>
    <inkml:brush xml:id="br0">
      <inkml:brushProperty name="width" value="0.1" units="cm"/>
      <inkml:brushProperty name="height" value="0.1" units="cm"/>
      <inkml:brushProperty name="color" value="#FF0000"/>
    </inkml:brush>
  </inkml:definitions>
  <inkml:trace contextRef="#ctx0" brushRef="#br0">6 58 6705 0 0,'0'0'5977'0'0,"5"2"-5440"0"0,7 0 195 0 0,0 0 1 0 0,-1-1-1 0 0,20 0 1 0 0,-29-1-628 0 0,0 0 0 0 0,0 0 0 0 0,0-1-1 0 0,0 1 1 0 0,0 0 0 0 0,0-1 0 0 0,0 0 0 0 0,0 1 0 0 0,0-1 0 0 0,-1 0 0 0 0,1 0 0 0 0,0 0-1 0 0,0 0 1 0 0,1-1 0 0 0,-2 1-82 0 0,-1 0 0 0 0,1 0 0 0 0,-1 0 0 0 0,1 0 0 0 0,-1 0 0 0 0,0 0 0 0 0,1 0 0 0 0,-1 0 1 0 0,0 0-1 0 0,0 0 0 0 0,0 0 0 0 0,0 0 0 0 0,0 0 0 0 0,0-1 0 0 0,0 1 0 0 0,0 0 0 0 0,0 0 0 0 0,-1 0 0 0 0,1 0 0 0 0,0 0 0 0 0,-1 0 0 0 0,1 0 0 0 0,-1 0 0 0 0,1 0 0 0 0,-1 1 0 0 0,1-1 0 0 0,-1 0 0 0 0,0 0 0 0 0,1 0 0 0 0,-2 0 0 0 0,1-1 35 0 0,0 0-1 0 0,0 0 0 0 0,0 1 0 0 0,0-1 1 0 0,-1 1-1 0 0,1-1 0 0 0,-1 1 0 0 0,1 0 1 0 0,-1-1-1 0 0,1 1 0 0 0,-1 0 0 0 0,0 0 1 0 0,1 0-1 0 0,-1 0 0 0 0,0 1 0 0 0,0-1 1 0 0,0 0-1 0 0,0 1 0 0 0,0-1 0 0 0,1 1 1 0 0,-1 0-1 0 0,0-1 0 0 0,0 1 0 0 0,0 0 1 0 0,0 0-1 0 0,0 0 0 0 0,0 1 0 0 0,0-1 1 0 0,0 0-1 0 0,0 1 0 0 0,0-1 0 0 0,0 1 1 0 0,0 0-1 0 0,0 0 0 0 0,1-1 0 0 0,-1 1 1 0 0,0 0-1 0 0,1 1 0 0 0,-1-1 0 0 0,0 0 1 0 0,1 0-1 0 0,0 1 0 0 0,-1-1 0 0 0,1 1 1 0 0,0-1-1 0 0,-3 4 0 0 0,2-3-82 0 0,0 1-1 0 0,0 0 1 0 0,0-1-1 0 0,0 1 1 0 0,0 0-1 0 0,1 0 1 0 0,-1 0-1 0 0,1 0 1 0 0,-1 0-1 0 0,1 0 1 0 0,0 1-1 0 0,1-1 1 0 0,-1 0-1 0 0,0 1 1 0 0,1-1-1 0 0,0 0 1 0 0,0 1-1 0 0,0-1 1 0 0,0 0-1 0 0,1 1 1 0 0,-1-1-1 0 0,1 0 1 0 0,0 1-1 0 0,-1-1 1 0 0,2 0-1 0 0,-1 0 1 0 0,2 4-1 0 0,0-3-227 0 0,0 0-1 0 0,1-1 0 0 0,-1 0 1 0 0,1 1-1 0 0,0-1 0 0 0,0 0 1 0 0,0-1-1 0 0,0 1 1 0 0,0-1-1 0 0,0 0 0 0 0,1 0 1 0 0,-1 0-1 0 0,7 1 0 0 0,25 3-3366 0 0,2-5-4192 0 0,-25-1 2382 0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6.100"/>
    </inkml:context>
    <inkml:brush xml:id="br0">
      <inkml:brushProperty name="width" value="0.05" units="cm"/>
      <inkml:brushProperty name="height" value="0.05" units="cm"/>
    </inkml:brush>
  </inkml:definitions>
  <inkml:trace contextRef="#ctx0" brushRef="#br0">0 0 10505 0 0,'0'0'4752'0'0,"0"28"-5104"0"0,4-21-24 0 0,1 2-668 0 0,-5 1-348 0 0,8-1-460 0 0,-8 0-596 0 0,9-2-1929 0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6.725"/>
    </inkml:context>
    <inkml:brush xml:id="br0">
      <inkml:brushProperty name="width" value="0.05" units="cm"/>
      <inkml:brushProperty name="height" value="0.05" units="cm"/>
    </inkml:brush>
  </inkml:definitions>
  <inkml:trace contextRef="#ctx0" brushRef="#br0">77 17 104 0 0,'0'0'12610'0'0,"-5"-16"-6762"0"0,3 16-5873 0 0,1 0 0 0 0,-1 0 0 0 0,0 0 0 0 0,0 0 0 0 0,0 0 0 0 0,0 1 0 0 0,0-1 0 0 0,0 1 0 0 0,1-1 0 0 0,-1 1 0 0 0,0 0 0 0 0,0 0 0 0 0,1-1-1 0 0,-1 1 1 0 0,0 1 0 0 0,1-1 0 0 0,-1 0 0 0 0,1 0 0 0 0,0 0 0 0 0,-1 1 0 0 0,1-1 0 0 0,0 1 0 0 0,0-1 0 0 0,0 1 0 0 0,-2 2 0 0 0,-18 41 274 0 0,19-41-262 0 0,1-1 1 0 0,0 1-1 0 0,0-1 1 0 0,0 1 0 0 0,0 0-1 0 0,1 0 1 0 0,-1-1-1 0 0,1 1 1 0 0,0 0 0 0 0,0 0-1 0 0,0-1 1 0 0,1 1-1 0 0,0 0 1 0 0,-1 0-1 0 0,1-1 1 0 0,0 1 0 0 0,1-1-1 0 0,-1 1 1 0 0,1-1-1 0 0,-1 1 1 0 0,1-1 0 0 0,0 0-1 0 0,0 0 1 0 0,1 0-1 0 0,-1 0 1 0 0,4 3 0 0 0,-3-3-93 0 0,1 0 1 0 0,0-1-1 0 0,1 0 1 0 0,-1 0-1 0 0,0 0 1 0 0,1 0-1 0 0,-1-1 1 0 0,1 1-1 0 0,-1-1 1 0 0,1 0-1 0 0,-1-1 1 0 0,1 1-1 0 0,0-1 1 0 0,0 0 0 0 0,-1 0-1 0 0,1 0 1 0 0,0-1-1 0 0,-1 0 1 0 0,1 0-1 0 0,7-2 1 0 0,6-2-497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7.325"/>
    </inkml:context>
    <inkml:brush xml:id="br0">
      <inkml:brushProperty name="width" value="0.05" units="cm"/>
      <inkml:brushProperty name="height" value="0.05" units="cm"/>
    </inkml:brush>
  </inkml:definitions>
  <inkml:trace contextRef="#ctx0" brushRef="#br0">31 48 7665 0 0,'0'0'6036'0'0,"5"-2"-5520"0"0,18-5 357 0 0,5-1 112 0 0,-28 8-985 0 0,1 0-1 0 0,-1 0 1 0 0,0 0 0 0 0,1 0 0 0 0,-1 0-1 0 0,0 0 1 0 0,1 0 0 0 0,-1 0 0 0 0,0 0-1 0 0,1 0 1 0 0,-1-1 0 0 0,0 1 0 0 0,0 0-1 0 0,1 0 1 0 0,-1 0 0 0 0,0 0 0 0 0,1-1-1 0 0,-1 1 1 0 0,0 0 0 0 0,0 0 0 0 0,1-1-1 0 0,-1 1 1 0 0,0 0 0 0 0,0 0-1 0 0,0-1 1 0 0,0 1 0 0 0,1 0 0 0 0,-1-1-1 0 0,0 1 1 0 0,0 0 0 0 0,0-1 0 0 0,0 1-1 0 0,0 0 1 0 0,0-1 0 0 0,0 1 0 0 0,0 0-1 0 0,0-1 1 0 0,0 1 0 0 0,0 0 0 0 0,0-1-1 0 0,0 1 1 0 0,0 0 0 0 0,0-1 0 0 0,0 1-1 0 0,-1-2 11 0 0,0 1 0 0 0,-1-1-1 0 0,1 1 1 0 0,0-1-1 0 0,-1 1 1 0 0,1 0 0 0 0,-1-1-1 0 0,1 1 1 0 0,-1 0-1 0 0,0 0 1 0 0,1 0 0 0 0,-1 0-1 0 0,0 1 1 0 0,0-1-1 0 0,0 0 1 0 0,1 1 0 0 0,-1-1-1 0 0,0 1 1 0 0,0 0-1 0 0,0-1 1 0 0,0 1 0 0 0,0 0-1 0 0,0 0 1 0 0,0 0-1 0 0,0 1 1 0 0,0-1 0 0 0,0 0-1 0 0,0 1 1 0 0,1-1-1 0 0,-1 1 1 0 0,0 0-1 0 0,0 0 1 0 0,-2 1 0 0 0,1-1 35 0 0,1 1 0 0 0,0 0 0 0 0,-1 0 1 0 0,1 0-1 0 0,0 0 0 0 0,0 0 0 0 0,0 0 1 0 0,0 0-1 0 0,1 1 0 0 0,-1-1 0 0 0,0 1 1 0 0,1-1-1 0 0,0 1 0 0 0,0-1 0 0 0,0 1 0 0 0,0 0 1 0 0,0 0-1 0 0,0 0 0 0 0,1 0 0 0 0,-1-1 1 0 0,1 4-1 0 0,0-1-40 0 0,0 0 0 0 0,1 0 0 0 0,0 0 0 0 0,0 0 0 0 0,0-1 0 0 0,1 1 1 0 0,-1 0-1 0 0,1-1 0 0 0,0 1 0 0 0,1-1 0 0 0,-1 0 0 0 0,1 1 0 0 0,0-1 0 0 0,0-1 0 0 0,0 1 0 0 0,0 0 0 0 0,1-1 1 0 0,-1 1-1 0 0,1-1 0 0 0,5 4 0 0 0,-5-5-171 0 0,-1-1 1 0 0,0 1-1 0 0,1 0 1 0 0,-1-1-1 0 0,1 1 1 0 0,0-1-1 0 0,-1 0 1 0 0,1-1-1 0 0,0 1 1 0 0,0 0-1 0 0,7-1 1 0 0,-8 0-452 0 0,1-1-1 0 0,0 1 1 0 0,-1-1 0 0 0,1 0-1 0 0,0 0 1 0 0,-1 0 0 0 0,1-1-1 0 0,-1 1 1 0 0,1-1 0 0 0,-1 0-1 0 0,0 0 1 0 0,0 0 0 0 0,5-4-1 0 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8.444"/>
    </inkml:context>
    <inkml:brush xml:id="br0">
      <inkml:brushProperty name="width" value="0.05" units="cm"/>
      <inkml:brushProperty name="height" value="0.05" units="cm"/>
    </inkml:brush>
  </inkml:definitions>
  <inkml:trace contextRef="#ctx0" brushRef="#br0">1 28 6837 0 0,'0'0'2858'0'0,"5"0"-4428"0"0,68-12 3346 0 0,-23 2-2943 0 0,-1 5-6430 0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09.074"/>
    </inkml:context>
    <inkml:brush xml:id="br0">
      <inkml:brushProperty name="width" value="0.05" units="cm"/>
      <inkml:brushProperty name="height" value="0.05" units="cm"/>
    </inkml:brush>
  </inkml:definitions>
  <inkml:trace contextRef="#ctx0" brushRef="#br0">0 0 6005 0 0,'0'0'7152'0'0,"5"1"-6942"0"0,23 0 69 0 0,39 3 1216 0 0,-25-2-3439 0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0.307"/>
    </inkml:context>
    <inkml:brush xml:id="br0">
      <inkml:brushProperty name="width" value="0.05" units="cm"/>
      <inkml:brushProperty name="height" value="0.05" units="cm"/>
    </inkml:brush>
  </inkml:definitions>
  <inkml:trace contextRef="#ctx0" brushRef="#br0">39 9 5489 0 0,'0'0'6487'0'0,"-17"-7"-5280"0"0,15 11-1082 0 0,-1-1-1 0 0,1 1 1 0 0,0 0 0 0 0,0 0-1 0 0,0 0 1 0 0,1 0 0 0 0,-1 0-1 0 0,1 0 1 0 0,0 0 0 0 0,0 0-1 0 0,0 8 1 0 0,-1 54 388 0 0,3-50-317 0 0,-1-8-173 0 0,0 0-1 0 0,1 0 1 0 0,0 0-1 0 0,1 0 1 0 0,0 0-1 0 0,0 0 1 0 0,0 0-1 0 0,1-1 1 0 0,1 1-1 0 0,-1-1 1 0 0,8 11-1 0 0,-10-16-66 0 0,1 0-1 0 0,-1 0 1 0 0,1 0-1 0 0,0 0 1 0 0,0-1 0 0 0,0 1-1 0 0,0 0 1 0 0,0-1-1 0 0,0 0 1 0 0,0 1 0 0 0,1-1-1 0 0,-1 0 1 0 0,0 0-1 0 0,1 0 1 0 0,-1 0 0 0 0,1-1-1 0 0,-1 1 1 0 0,1-1-1 0 0,-1 1 1 0 0,1-1 0 0 0,-1 0-1 0 0,1 0 1 0 0,0 0-1 0 0,-1 0 1 0 0,1-1 0 0 0,-1 1-1 0 0,1-1 1 0 0,-1 1-1 0 0,1-1 1 0 0,-1 0 0 0 0,1 0-1 0 0,-1 0 1 0 0,0 0-1 0 0,0 0 1 0 0,1-1 0 0 0,-1 1-1 0 0,0-1 1 0 0,0 0-1 0 0,3-3 1 0 0,1 1-88 0 0,-1 0 0 0 0,1-1 0 0 0,-1 0 0 0 0,0 0 0 0 0,-1 0 0 0 0,1-1 0 0 0,-1 0 0 0 0,0 0 0 0 0,0 0-1 0 0,-1 0 1 0 0,1 0 0 0 0,-2-1 0 0 0,1 0 0 0 0,-1 1 0 0 0,0-1 0 0 0,0 0 0 0 0,0 0 0 0 0,0-8 0 0 0,-3 11 266 0 0,0-1 1 0 0,1 1-1 0 0,-2 0 1 0 0,1 0-1 0 0,0 1 0 0 0,-1-1 1 0 0,1 0-1 0 0,-1 0 1 0 0,0 1-1 0 0,0-1 0 0 0,-4-3 1 0 0,-31-39 1166 0 0,29 38-1033 0 0,6 5-273 0 0,-1 1 1 0 0,0 0-1 0 0,0-1 1 0 0,0 2-1 0 0,0-1 1 0 0,0 0-1 0 0,0 0 1 0 0,-1 1-1 0 0,-5-2 1 0 0,8 2-108 0 0,0 1 0 0 0,-1-1 0 0 0,1 1 0 0 0,-1 0 0 0 0,1-1 1 0 0,0 1-1 0 0,-1 0 0 0 0,1 0 0 0 0,-1 0 0 0 0,1 0 0 0 0,-1 0 0 0 0,1 0 0 0 0,-1 0 0 0 0,1 1 0 0 0,0-1 1 0 0,-1 0-1 0 0,1 1 0 0 0,-1-1 0 0 0,1 1 0 0 0,0 0 0 0 0,0-1 0 0 0,-1 1 0 0 0,1 0 0 0 0,-2 1 0 0 0,2 5-4304 0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1.109"/>
    </inkml:context>
    <inkml:brush xml:id="br0">
      <inkml:brushProperty name="width" value="0.05" units="cm"/>
      <inkml:brushProperty name="height" value="0.05" units="cm"/>
    </inkml:brush>
  </inkml:definitions>
  <inkml:trace contextRef="#ctx0" brushRef="#br0">0 0 7137 0 0,'0'0'7534'0'0,"0"4"-7479"0"0,4 22-1228 0 0,4-21-452 0 0,6-16 795 0 0,-15 11 924 0 0,1 0 0 0 0,0 0 0 0 0,0 0 0 0 0,0 1 0 0 0,0-1 0 0 0,0 0 0 0 0,0 0 0 0 0,-1 0 0 0 0,1 0 0 0 0,0 0 0 0 0,0 0 1 0 0,0 0-1 0 0,0 0 0 0 0,0 0 0 0 0,-1 0 0 0 0,1 0 0 0 0,0 0 0 0 0,0 0 0 0 0,0 0 0 0 0,0 0 0 0 0,0 0 0 0 0,-1 0 0 0 0,1 0 0 0 0,0 0 0 0 0,0 0 1 0 0,0 0-1 0 0,0-1 0 0 0,0 1 0 0 0,-1 0 470 0 0,1 0-470 0 0,0 0 0 0 0,0 0 0 0 0,0-1 1 0 0,0 1-1 0 0,0 0 0 0 0,-1 0 0 0 0,1 0 0 0 0,0 0 0 0 0,0 0 0 0 0,0-1 0 0 0,0 1 0 0 0,0 0 0 0 0,0 0 0 0 0,0 0 0 0 0,0 0 0 0 0,-1 0-157 0 0,1 1 0 0 0,-1-1 0 0 0,0 1 0 0 0,0-1 0 0 0,1 1 0 0 0,-1 0 0 0 0,0 0 0 0 0,1-1 0 0 0,-1 1-1 0 0,1 0 1 0 0,-1 0 0 0 0,1 0 0 0 0,-1-1 0 0 0,1 1 0 0 0,-1 0 0 0 0,1 0 0 0 0,0 0 0 0 0,0 0 0 0 0,-1 0 0 0 0,1 0-1 0 0,0 1 1 0 0,0-1 414 0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2.070"/>
    </inkml:context>
    <inkml:brush xml:id="br0">
      <inkml:brushProperty name="width" value="0.05" units="cm"/>
      <inkml:brushProperty name="height" value="0.05" units="cm"/>
    </inkml:brush>
  </inkml:definitions>
  <inkml:trace contextRef="#ctx0" brushRef="#br0">0 48 92 0 0,'0'0'10428'0'0,"10"-24"-9150"0"0,-4 20-1228 0 0,0 1 1 0 0,-1 0 0 0 0,1 1 0 0 0,0-1-1 0 0,1 1 1 0 0,-1 1 0 0 0,0-1 0 0 0,0 1-1 0 0,1 0 1 0 0,-1 0 0 0 0,1 1-1 0 0,-1 0 1 0 0,1 0 0 0 0,-1 0 0 0 0,1 1-1 0 0,-1 0 1 0 0,0 0 0 0 0,1 1 0 0 0,-1 0-1 0 0,0 0 1 0 0,0 0 0 0 0,10 6 0 0 0,-14-7-47 0 0,-1 0 0 0 0,0 0 0 0 0,0 0 1 0 0,0 1-1 0 0,0-1 0 0 0,0 0 1 0 0,0 1-1 0 0,0-1 0 0 0,0 0 1 0 0,0 1-1 0 0,0-1 0 0 0,-1 1 1 0 0,1-1-1 0 0,-1 1 0 0 0,1 0 1 0 0,-1-1-1 0 0,0 1 0 0 0,0 0 0 0 0,1-1 1 0 0,-1 1-1 0 0,0-1 0 0 0,0 1 1 0 0,-1 0-1 0 0,1-1 0 0 0,-1 3 1 0 0,-12 51 1010 0 0,5-27-1265 0 0,2 0 363 0 0,-1 0 0 0 0,-17 41-1 0 0,5-18-54 0 0,17-47 839 0 0,7-15-1004 0 0,-4 9 73 0 0,0 0-1 0 0,0 0 0 0 0,0 1 0 0 0,0-1 1 0 0,1 0-1 0 0,-1 1 0 0 0,1 0 0 0 0,-1-1 1 0 0,1 1-1 0 0,-1 0 0 0 0,1-1 0 0 0,0 1 1 0 0,0 0-1 0 0,-1 0 0 0 0,1 1 0 0 0,0-1 1 0 0,0 0-1 0 0,0 1 0 0 0,4-2 0 0 0,65 3-55 0 0,-25 2-5751 0 0,-46-3 5578 0 0,1 0-1 0 0,0 0 1 0 0,-1-1 0 0 0,1 1-1 0 0,-1 0 1 0 0,1 0-1 0 0,0 0 1 0 0,-1-1 0 0 0,1 1-1 0 0,-1 0 1 0 0,1-1-1 0 0,-1 1 1 0 0,1 0 0 0 0,-1-1-1 0 0,1 1 1 0 0,-1-1 0 0 0,1 1-1 0 0,-1-1 1 0 0,1 1-1 0 0,-1-1 1 0 0,0 1 0 0 0,1-1-1 0 0,0 0 1 0 0,-1-1-1546 0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4.523"/>
    </inkml:context>
    <inkml:brush xml:id="br0">
      <inkml:brushProperty name="width" value="0.05" units="cm"/>
      <inkml:brushProperty name="height" value="0.05" units="cm"/>
    </inkml:brush>
  </inkml:definitions>
  <inkml:trace contextRef="#ctx0" brushRef="#br0">1 1 5753 0 0,'0'0'9999'0'0,"49"0"-11266"0"0,19 5 65 0 0,85 5 1335 0 0,-161 3 15 0 0,0 0 0 0 0,2 1-1 0 0,-8 19 1 0 0,-14 36-158 0 0,-53 91 0 0 0,28-61 1011 0 0,48-89-942 0 0,-1 0 0 0 0,-1-1 0 0 0,1 0 0 0 0,-16 16 0 0 0,28-30 10 0 0,0 1-1 0 0,0 1 1 0 0,0-1-1 0 0,0 1 1 0 0,1 0-1 0 0,-1 0 1 0 0,1 0-1 0 0,0 1 1 0 0,-1 0-1 0 0,1 1 1 0 0,9-1-1 0 0,9-1 347 0 0,47 3 0 0 0,-32 1-2281 0 0,-37-1 954 0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7.535"/>
    </inkml:context>
    <inkml:brush xml:id="br0">
      <inkml:brushProperty name="width" value="0.05" units="cm"/>
      <inkml:brushProperty name="height" value="0.05" units="cm"/>
    </inkml:brush>
  </inkml:definitions>
  <inkml:trace contextRef="#ctx0" brushRef="#br0">0 13 796 0 0,'0'0'13359'0'0,"1"35"-11763"0"0,0-27-1695 0 0,1 0-1 0 0,-1 0 0 0 0,2 0 1 0 0,-1 0-1 0 0,1-1 0 0 0,0 1 0 0 0,6 9 1 0 0,-8-16 13 0 0,0 0-1 0 0,0 1 1 0 0,0-1 0 0 0,0 0 0 0 0,1 0 0 0 0,-1 0 0 0 0,0 0 0 0 0,0 0 0 0 0,1 0 0 0 0,-1 0-1 0 0,0 0 1 0 0,1 0 0 0 0,-1-1 0 0 0,1 1 0 0 0,-1 0 0 0 0,1-1 0 0 0,2 1 0 0 0,-1-1 35 0 0,-1 0 0 0 0,0 0 0 0 0,0-1 0 0 0,1 1 1 0 0,-1-1-1 0 0,0 1 0 0 0,0-1 0 0 0,0 0 0 0 0,0 0 1 0 0,0 0-1 0 0,0 0 0 0 0,0 0 0 0 0,0 0 0 0 0,0 0 0 0 0,0-1 1 0 0,2-2-1 0 0,-3 3 47 0 0,0 0 0 0 0,0 0-1 0 0,0 0 1 0 0,0 0 0 0 0,0 0 0 0 0,0 0 0 0 0,0 0 0 0 0,0 0 0 0 0,-1-1 0 0 0,1 1 0 0 0,0 0 0 0 0,-1 0-1 0 0,1-1 1 0 0,-1 1 0 0 0,1-1 0 0 0,-1 1 0 0 0,0-2 0 0 0,-1 1-17 0 0,-1 15 132 0 0,2-12-122 0 0,1 0 0 0 0,-1 0-1 0 0,0 0 1 0 0,0 0-1 0 0,1 0 1 0 0,-1 0-1 0 0,1 0 1 0 0,-1 0-1 0 0,1 0 1 0 0,-1 0-1 0 0,1 0 1 0 0,0 0-1 0 0,-1 0 1 0 0,1 0-1 0 0,0 0 1 0 0,0-1-1 0 0,-1 1 1 0 0,1 0-1 0 0,0-1 1 0 0,0 1-1 0 0,0 0 1 0 0,0-1-1 0 0,0 1 1 0 0,0-1-1 0 0,0 1 1 0 0,0-1-1 0 0,0 0 1 0 0,0 0-1 0 0,1 1 1 0 0,-1-1 0 0 0,0 0-1 0 0,0 0 1 0 0,0 0-1 0 0,0 0 1 0 0,0 0-1 0 0,0 0 1 0 0,1 0-1 0 0,-1-1 1 0 0,0 1-1 0 0,2-1 1 0 0,2 0 43 0 0,1 0 0 0 0,-1 0 1 0 0,1 0-1 0 0,-1-1 0 0 0,1 0 0 0 0,7-4 1 0 0,-12 5-121 0 0,0 0 0 0 0,0 0 0 0 0,0 0 0 0 0,0-1 0 0 0,0 1 0 0 0,0 0 0 0 0,0 0 0 0 0,0-1 0 0 0,-1 1 0 0 0,1-1 0 0 0,0 1 0 0 0,-1 0 0 0 0,1-1 0 0 0,-1 1 0 0 0,0-1 0 0 0,0 1 0 0 0,1-1 0 0 0,-1 1 0 0 0,0-1 0 0 0,0-2 0 0 0,-5-41 1196 0 0,1 5 583 0 0,1 49-6989 0 0,1-3 2572 0 0,-1-1-1357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6.588"/>
    </inkml:context>
    <inkml:brush xml:id="br0">
      <inkml:brushProperty name="width" value="0.1" units="cm"/>
      <inkml:brushProperty name="height" value="0.1" units="cm"/>
      <inkml:brushProperty name="color" value="#FF0000"/>
    </inkml:brush>
  </inkml:definitions>
  <inkml:trace contextRef="#ctx0" brushRef="#br0">111 270 11825 0 0,'0'0'4659'0'0,"-5"0"-3667"0"0,2 0-837 0 0,-1 0 0 0 0,1 0 1 0 0,-1 0-1 0 0,0 1 1 0 0,1 0-1 0 0,-1-1 0 0 0,1 1 1 0 0,-1 1-1 0 0,1-1 1 0 0,0 0-1 0 0,-1 1 0 0 0,1 0 1 0 0,0-1-1 0 0,0 1 1 0 0,0 1-1 0 0,0-1 0 0 0,0 0 1 0 0,1 1-1 0 0,-1-1 1 0 0,1 1-1 0 0,-4 5 0 0 0,2-3-218 0 0,0 0-1 0 0,1 0 1 0 0,0 1-1 0 0,0 0 1 0 0,0-1-1 0 0,1 1 1 0 0,-1 0-1 0 0,2 0 1 0 0,-1 0-1 0 0,1 1 1 0 0,-1-1-1 0 0,1 10 1 0 0,1-14 22 0 0,0-1 0 0 0,0 0-1 0 0,0 0 1 0 0,0 0 0 0 0,0 0 0 0 0,0 0 0 0 0,1 0 0 0 0,-1 0 0 0 0,0 0 0 0 0,1 0 0 0 0,-1 0 0 0 0,1 0 0 0 0,-1 0 0 0 0,1 0 0 0 0,-1 0 0 0 0,1 0 0 0 0,0 0 0 0 0,-1 0 0 0 0,1 0 0 0 0,0 0 0 0 0,0-1 0 0 0,0 1 0 0 0,0 0 0 0 0,-1-1 0 0 0,3 2 0 0 0,0-1-1 0 0,0 0 0 0 0,-1-1-1 0 0,1 1 1 0 0,0-1-1 0 0,-1 1 1 0 0,1-1 0 0 0,0 0-1 0 0,0 0 1 0 0,-1 0-1 0 0,5-1 1 0 0,2 0-5 0 0,0-1-1 0 0,-1-1 1 0 0,1 1 0 0 0,0-1 0 0 0,13-7-1 0 0,-1-2-20 0 0,0-1 0 0 0,-1-1 0 0 0,-1-1-1 0 0,0 0 1 0 0,-1-2 0 0 0,29-33 0 0 0,-37 37 72 0 0,0 0 0 0 0,-2-1 1 0 0,1-1-1 0 0,-2 1 1 0 0,0-1-1 0 0,0-1 0 0 0,-2 1 1 0 0,0-1-1 0 0,-1 0 1 0 0,5-32-1 0 0,-9 44 117 0 0,3-35 443 0 0,-3 38-528 0 0,0 0 0 0 0,0 0 0 0 0,0 0 0 0 0,0 0 0 0 0,0 0 0 0 0,0 0 0 0 0,0 0 1 0 0,0 0-1 0 0,0 0 0 0 0,-1 1 0 0 0,1-1 0 0 0,0 0 0 0 0,0 0 0 0 0,-1 0 0 0 0,1 0 0 0 0,-1 0 0 0 0,1 1 1 0 0,-1-1-1 0 0,1 0 0 0 0,-1 0 0 0 0,1 1 0 0 0,-1-1 0 0 0,0 0 0 0 0,1 1 0 0 0,-1-1 0 0 0,0 1 0 0 0,0-1 1 0 0,0 1-1 0 0,1-1 0 0 0,-1 1 0 0 0,0-1 0 0 0,0 1 0 0 0,-1-1 0 0 0,0 3-2 0 0,1-1 0 0 0,-1 0 0 0 0,0 1 0 0 0,1-1 0 0 0,-1 0 1 0 0,1 1-1 0 0,0 0 0 0 0,-1-1 0 0 0,1 1 0 0 0,0 0 0 0 0,0 0 0 0 0,0 0 0 0 0,0-1 0 0 0,0 1 0 0 0,1 0 0 0 0,-1 0 0 0 0,1 0 0 0 0,-1 4 0 0 0,-4 6 151 0 0,-7 16-178 0 0,1 1 0 0 0,2 0 0 0 0,1 0 0 0 0,1 1 0 0 0,1-1 0 0 0,2 2 0 0 0,1-1 1 0 0,1 42-1 0 0,2-67-67 0 0,0-1 1 0 0,1 1 0 0 0,0 0 0 0 0,0 0 0 0 0,0-1 0 0 0,0 1 0 0 0,1 0-1 0 0,0-1 1 0 0,0 0 0 0 0,0 1 0 0 0,3 4 0 0 0,18 12-2743 0 0,-22-20 2146 0 0,1-1-1 0 0,0 1 0 0 0,0 0 1 0 0,0 0-1 0 0,0-1 0 0 0,0 1 1 0 0,0-1-1 0 0,0 0 0 0 0,0 0 1 0 0,0 1-1 0 0,0-1 0 0 0,1-1 1 0 0,1 1-1 0 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8.200"/>
    </inkml:context>
    <inkml:brush xml:id="br0">
      <inkml:brushProperty name="width" value="0.05" units="cm"/>
      <inkml:brushProperty name="height" value="0.05" units="cm"/>
    </inkml:brush>
  </inkml:definitions>
  <inkml:trace contextRef="#ctx0" brushRef="#br0">39 0 4144 0 0,'0'0'5986'0'0,"-17"25"-4157"0"0,14-21-1382 0 0,1 0 0 0 0,-1 0-1 0 0,1 0 1 0 0,0 1 0 0 0,0-1 0 0 0,0 1-1 0 0,1-1 1 0 0,-3 9 0 0 0,4-12-421 0 0,0 0 0 0 0,0 0 0 0 0,-1 0 0 0 0,1 1-1 0 0,0-1 1 0 0,0 0 0 0 0,0 0 0 0 0,0 1 0 0 0,1-1 0 0 0,-1 0 0 0 0,0 0 0 0 0,0 1 0 0 0,1-1 0 0 0,-1 0 0 0 0,2 2 0 0 0,-2-2-58 0 0,1-1-1 0 0,-1 0 1 0 0,1 1 0 0 0,0-1 0 0 0,-1 1 0 0 0,1-1 0 0 0,0 0-1 0 0,-1 0 1 0 0,1 1 0 0 0,0-1 0 0 0,-1 0 0 0 0,1 0 0 0 0,0 0 0 0 0,0 0-1 0 0,-1 0 1 0 0,1 0 0 0 0,0 0 0 0 0,0 0 0 0 0,-1 0 0 0 0,1 0-1 0 0,0 0 1 0 0,0 0 0 0 0,-1-1 0 0 0,1 1 0 0 0,0 0 0 0 0,-1-1 0 0 0,1 1-1 0 0,0 0 1 0 0,0-1 0 0 0,3-2-151 0 0,0 1 1 0 0,0-1-1 0 0,0 0 0 0 0,0 0 0 0 0,-1 0 0 0 0,1 0 1 0 0,-1-1-1 0 0,0 1 0 0 0,0-1 0 0 0,0 0 0 0 0,0 0 1 0 0,-1 0-1 0 0,4-9 0 0 0,1-15 2785 0 0,-10 38-2089 0 0,-5 28-698 0 0,8-37 52 0 0,0-1-1 0 0,0 1 1 0 0,0 0-1 0 0,0 0 0 0 0,0 0 1 0 0,0-1-1 0 0,1 1 1 0 0,-1 0-1 0 0,0 0 0 0 0,0-1 1 0 0,1 1-1 0 0,-1 0 1 0 0,0 0-1 0 0,1-1 0 0 0,-1 1 1 0 0,1 0-1 0 0,-1-1 1 0 0,1 1-1 0 0,-1-1 0 0 0,1 1 1 0 0,-1 0-1 0 0,1-1 1 0 0,0 1-1 0 0,-1-1 0 0 0,1 0 1 0 0,0 1-1 0 0,-1-1 1 0 0,1 1-1 0 0,0-1 0 0 0,-1 0 1 0 0,1 0-1 0 0,0 1 1 0 0,0-1-1 0 0,0 0 0 0 0,-1 0 1 0 0,1 0-1 0 0,0 0 1 0 0,0 0-1 0 0,0 0 0 0 0,-1 0 1 0 0,1 0-1 0 0,0 0 1 0 0,1-1-1 0 0,0 1-359 0 0,0-1 0 0 0,0 0 0 0 0,0 0 0 0 0,-1 0 1 0 0,1 0-1 0 0,0 0 0 0 0,0-1 0 0 0,-1 1 0 0 0,1 0 0 0 0,0-1 0 0 0,1-2 0 0 0,-1 3-163 0 0,3-5-2376 0 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8.855"/>
    </inkml:context>
    <inkml:brush xml:id="br0">
      <inkml:brushProperty name="width" value="0.05" units="cm"/>
      <inkml:brushProperty name="height" value="0.05" units="cm"/>
    </inkml:brush>
  </inkml:definitions>
  <inkml:trace contextRef="#ctx0" brushRef="#br0">82 1 7809 0 0,'0'0'7342'0'0,"0"5"-6352"0"0,2 107 2419 0 0,1 11-5314 0 0,2-138-7135 0 0,-2 8 3039 0 0</inkml:trace>
  <inkml:trace contextRef="#ctx0" brushRef="#br0" timeOffset="1">0 98 5136 0 0,'0'0'7610'0'0,"3"4"-8954"0"0,-1-2 1495 0 0,-1 0-1 0 0,1 0 0 0 0,-1-1 1 0 0,1 1-1 0 0,0-1 0 0 0,-1 1 1 0 0,1-1-1 0 0,0 1 0 0 0,0-1 0 0 0,0 0 1 0 0,0 0-1 0 0,0 0 0 0 0,0 0 1 0 0,1-1-1 0 0,-1 1 0 0 0,4 0 1 0 0,46 2 2328 0 0,-47-3-2567 0 0,75 0 842 0 0,-79 0-941 0 0,-1-8-285 0 0,-3-29 144 0 0,3 37 339 0 0,0-1 1 0 0,0 1-1 0 0,0 0 1 0 0,0-1-1 0 0,-1 1 1 0 0,1 0-1 0 0,0-1 1 0 0,0 1-1 0 0,-1 0 1 0 0,1-1-1 0 0,0 1 0 0 0,0 0 1 0 0,-1 0-1 0 0,1-1 1 0 0,0 1-1 0 0,-1 0 1 0 0,1 0-1 0 0,-1 0 1 0 0,1-1-1 0 0,0 1 1 0 0,-1 0-1 0 0,1 0 1 0 0,0 0-1 0 0,-1 0 1 0 0,1 0-1 0 0,-1 0 1 0 0,1 0-1 0 0,0 0 1 0 0,-1 0-1 0 0,1 0 1 0 0,-1 0-1 0 0,-21 15 498 0 0,16-9-382 0 0,1 1 0 0 0,0-1 1 0 0,0 1-1 0 0,1 1 1 0 0,-1-1-1 0 0,-3 10 1 0 0,7-13-129 0 0,-1 0 1 0 0,0 0-1 0 0,1 0 0 0 0,0 0 1 0 0,0 1-1 0 0,0-1 1 0 0,0 0-1 0 0,1 1 1 0 0,0-1-1 0 0,-1 1 0 0 0,2-1 1 0 0,-1 0-1 0 0,2 9 1 0 0,-1-12-102 0 0,-1 0 0 0 0,1 1 1 0 0,0-1-1 0 0,0 0 1 0 0,-1 0-1 0 0,1 0 0 0 0,0 0 1 0 0,0 0-1 0 0,0 0 0 0 0,0 0 1 0 0,1 0-1 0 0,-1 0 1 0 0,0-1-1 0 0,0 1 0 0 0,0 0 1 0 0,1-1-1 0 0,-1 1 1 0 0,0-1-1 0 0,1 1 0 0 0,-1-1 1 0 0,0 0-1 0 0,1 0 0 0 0,-1 1 1 0 0,1-1-1 0 0,-1 0 1 0 0,0 0-1 0 0,1 0 0 0 0,-1 0 1 0 0,1-1-1 0 0,-1 1 1 0 0,0 0-1 0 0,1-1 0 0 0,1 0 1 0 0,4-1-1526 0 0,-1 1-1 0 0,1-2 1 0 0,-1 1 0 0 0,0-1 0 0 0,10-5 0 0 0,-8 2-3031 0 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19.518"/>
    </inkml:context>
    <inkml:brush xml:id="br0">
      <inkml:brushProperty name="width" value="0.05" units="cm"/>
      <inkml:brushProperty name="height" value="0.05" units="cm"/>
    </inkml:brush>
  </inkml:definitions>
  <inkml:trace contextRef="#ctx0" brushRef="#br0">0 130 7385 0 0,'0'0'8054'0'0,"5"3"-7514"0"0,1 2-289 0 0,15 9-455 0 0,-21-14 240 0 0,0 0-1 0 0,0 0 1 0 0,0 1 0 0 0,1-1 0 0 0,-1 0-1 0 0,0 0 1 0 0,0 0 0 0 0,1 0-1 0 0,-1 1 1 0 0,0-1 0 0 0,0 0 0 0 0,1 0-1 0 0,-1 0 1 0 0,0 0 0 0 0,0 0 0 0 0,1 0-1 0 0,-1 0 1 0 0,0 0 0 0 0,1 0 0 0 0,-1 0-1 0 0,0 0 1 0 0,1 0 0 0 0,-1 0-1 0 0,0 0 1 0 0,0 0 0 0 0,1 0 0 0 0,-1 0-1 0 0,0 0 1 0 0,0 0 0 0 0,1 0 0 0 0,-1-1-1 0 0,0 1 1 0 0,1 0 0 0 0,-1 0-1 0 0,0 0 1 0 0,0 0 0 0 0,0-1 0 0 0,1 1-1 0 0,-1 0 1 0 0,0 0 0 0 0,0 0 0 0 0,0-1-1 0 0,1 1 1 0 0,-1 0 0 0 0,0 0 0 0 0,0-1-1 0 0,0 1 1 0 0,0 0 0 0 0,0-1-1 0 0,0 1 1 0 0,0 0 0 0 0,0 0 0 0 0,0-1-1 0 0,1 1 1 0 0,-1 0 0 0 0,0-1 0 0 0,-1 1-1 0 0,-16-87 1897 0 0,17 75-1705 0 0,0 9-291 0 0,-1 0 1 0 0,1 1 0 0 0,0-1-1 0 0,0 1 1 0 0,1-1-1 0 0,-1 0 1 0 0,0 1 0 0 0,1-1-1 0 0,0 1 1 0 0,-1-1-1 0 0,3-3 1 0 0,-2 5 21 0 0,1 0 0 0 0,-1-1 1 0 0,1 1-1 0 0,-1 0 0 0 0,1 0 0 0 0,0 0 0 0 0,0 1 1 0 0,-1-1-1 0 0,1 0 0 0 0,0 1 0 0 0,0-1 0 0 0,0 1 0 0 0,0-1 1 0 0,0 1-1 0 0,0 0 0 0 0,-1 0 0 0 0,1 0 0 0 0,0 0 1 0 0,3 1-1 0 0,3-1 132 0 0,-1 1 0 0 0,0 1 0 0 0,0-1 0 0 0,0 1 0 0 0,8 3 1 0 0,28 6-1336 0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0.041"/>
    </inkml:context>
    <inkml:brush xml:id="br0">
      <inkml:brushProperty name="width" value="0.05" units="cm"/>
      <inkml:brushProperty name="height" value="0.05" units="cm"/>
      <inkml:brushProperty name="color" value="#0000FF"/>
    </inkml:brush>
  </inkml:definitions>
  <inkml:trace contextRef="#ctx0" brushRef="#br0">22 0 5396 0 0,'0'0'3700'0'0,"0"5"-1890"0"0,-21 166 5090 0 0,21-79-6219 0 0,0-92-924 0 0,3-16-11616 0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0.675"/>
    </inkml:context>
    <inkml:brush xml:id="br0">
      <inkml:brushProperty name="width" value="0.05" units="cm"/>
      <inkml:brushProperty name="height" value="0.05" units="cm"/>
      <inkml:brushProperty name="color" value="#0000FF"/>
    </inkml:brush>
  </inkml:definitions>
  <inkml:trace contextRef="#ctx0" brushRef="#br0">1 1 5108 0 0,'0'0'12192'0'0,"1"4"-12164"0"0,1-1-47 0 0,0 1-1 0 0,0-1 1 0 0,1 0-1 0 0,-1 0 0 0 0,1 0 1 0 0,0 0-1 0 0,0 0 1 0 0,0 0-1 0 0,0-1 0 0 0,0 1 1 0 0,0-1-1 0 0,1 0 1 0 0,-1 0-1 0 0,1 0 1 0 0,-1-1-1 0 0,1 1 0 0 0,0-1 1 0 0,0 0-1 0 0,0 0 1 0 0,0 0-1 0 0,7 0 0 0 0,45 5-1959 0 0,-6-5-5355 0 0,-49-1 6998 0 0,4 2-3763 0 0,-1-2 1562 0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1.320"/>
    </inkml:context>
    <inkml:brush xml:id="br0">
      <inkml:brushProperty name="width" value="0.05" units="cm"/>
      <inkml:brushProperty name="height" value="0.05" units="cm"/>
      <inkml:brushProperty name="color" value="#0000FF"/>
    </inkml:brush>
  </inkml:definitions>
  <inkml:trace contextRef="#ctx0" brushRef="#br0">1 1 912 0 0,'0'0'11587'0'0,"1"4"-10509"0"0,5 17 150 0 0,-1-1 1 0 0,-1 1 0 0 0,0 0 0 0 0,-1 26-1 0 0,-3 91-1178 0 0,-2-56-2768 0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2.016"/>
    </inkml:context>
    <inkml:brush xml:id="br0">
      <inkml:brushProperty name="width" value="0.05" units="cm"/>
      <inkml:brushProperty name="height" value="0.05" units="cm"/>
      <inkml:brushProperty name="color" value="#0000FF"/>
    </inkml:brush>
  </inkml:definitions>
  <inkml:trace contextRef="#ctx0" brushRef="#br0">76 163 5044 0 0,'0'0'12321'0'0,"-5"-2"-11988"0"0,-20-12 923 0 0,24 14-1138 0 0,-17 18 90 0 0,13-10-125 0 0,1 0 0 0 0,1 0 0 0 0,0 1-1 0 0,0-1 1 0 0,-3 16 0 0 0,5-22-129 0 0,0 1 0 0 0,1 0 0 0 0,0 0 0 0 0,-1 0 0 0 0,1 0 0 0 0,0 0 0 0 0,0-1 0 0 0,1 1 0 0 0,-1 0 0 0 0,1 0 0 0 0,-1 0 0 0 0,1 0 0 0 0,0-1 0 0 0,0 1 0 0 0,0 0 0 0 0,0-1 0 0 0,1 1 0 0 0,-1-1 0 0 0,1 1 0 0 0,-1-1 0 0 0,1 0 0 0 0,2 3 0 0 0,-3-5 3 0 0,0 1-1 0 0,1-1 1 0 0,-1 0 0 0 0,1 0 0 0 0,-1 1-1 0 0,0-1 1 0 0,1 0 0 0 0,-1 0 0 0 0,1 0-1 0 0,-1-1 1 0 0,0 1 0 0 0,1 0 0 0 0,-1 0-1 0 0,0-1 1 0 0,1 1 0 0 0,-1-1-1 0 0,0 1 1 0 0,0-1 0 0 0,1 1 0 0 0,-1-1-1 0 0,0 0 1 0 0,0 0 0 0 0,0 0 0 0 0,0 0-1 0 0,0 0 1 0 0,0 0 0 0 0,0 0-1 0 0,0 0 1 0 0,0 0 0 0 0,0 0 0 0 0,0-2-1 0 0,29-36-1167 0 0,4-11 1000 0 0,-38 56 3217 0 0,2-3-2988 0 0,0 0 1 0 0,1 1 0 0 0,-1-1 0 0 0,1 1 0 0 0,0 0 0 0 0,0-1 0 0 0,0 1 0 0 0,1 0 0 0 0,-1 6-1 0 0,1-10-46 0 0,-1 1-1 0 0,1 0 1 0 0,0 0-1 0 0,0 0 1 0 0,0 0-1 0 0,0 0 1 0 0,0 0-1 0 0,0 0 1 0 0,0 0-1 0 0,0 0 1 0 0,0-1-1 0 0,1 1 1 0 0,-1 0-1 0 0,0 0 1 0 0,0 0-1 0 0,1 0 1 0 0,-1 0-1 0 0,1-1 1 0 0,-1 1-1 0 0,1 0 1 0 0,-1 0-1 0 0,1-1 1 0 0,-1 1-1 0 0,1 0 1 0 0,0-1-1 0 0,-1 1 1 0 0,1-1-1 0 0,0 1 1 0 0,0 0-1 0 0,-1-1 1 0 0,1 0-1 0 0,0 1 1 0 0,0-1-1 0 0,0 1 1 0 0,0-1-1 0 0,0 0 1 0 0,32-9-6762 0 0,-16 3-1932 0 0,-9 4 6182 0 0</inkml:trace>
  <inkml:trace contextRef="#ctx0" brushRef="#br0" timeOffset="1">209 149 456 0 0,'0'0'13188'0'0,"2"5"-12744"0"0,4 13-527 0 0,11 43 3130 0 0,-14-40-6128 0 0,-5-3-4423 0 0</inkml:trace>
  <inkml:trace contextRef="#ctx0" brushRef="#br0" timeOffset="2">205 0 8141 0 0,'0'0'9857'0'0,"9"4"-13922"0"0,-9-1 1569 0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2.359"/>
    </inkml:context>
    <inkml:brush xml:id="br0">
      <inkml:brushProperty name="width" value="0.05" units="cm"/>
      <inkml:brushProperty name="height" value="0.05" units="cm"/>
      <inkml:brushProperty name="color" value="#0000FF"/>
    </inkml:brush>
  </inkml:definitions>
  <inkml:trace contextRef="#ctx0" brushRef="#br0">1 1 536 0 0,'0'0'3824'0'0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3.009"/>
    </inkml:context>
    <inkml:brush xml:id="br0">
      <inkml:brushProperty name="width" value="0.05" units="cm"/>
      <inkml:brushProperty name="height" value="0.05" units="cm"/>
      <inkml:brushProperty name="color" value="#0000FF"/>
    </inkml:brush>
  </inkml:definitions>
  <inkml:trace contextRef="#ctx0" brushRef="#br0">0 6 3012 0 0,'0'0'8004'0'0,"1"-1"-7664"0"0,2-3-216 0 0,6 57 4435 0 0,-9 197-790 0 0,9-206-3801 0 0,-9-43-68 0 0,0-20-11750 0 0,0 12 7340 0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5.964"/>
    </inkml:context>
    <inkml:brush xml:id="br0">
      <inkml:brushProperty name="width" value="0.05" units="cm"/>
      <inkml:brushProperty name="height" value="0.05" units="cm"/>
      <inkml:brushProperty name="color" value="#0000FF"/>
    </inkml:brush>
  </inkml:definitions>
  <inkml:trace contextRef="#ctx0" brushRef="#br0">28 17 2672 0 0,'0'0'12081'0'0,"-20"26"-10424"0"0,18-22-1687 0 0,1-1 1 0 0,0 1-1 0 0,0-1 1 0 0,0 0-1 0 0,1 1 1 0 0,-1 0 0 0 0,1-1-1 0 0,0 1 1 0 0,0-1-1 0 0,0 1 1 0 0,0 0-1 0 0,0-1 1 0 0,1 1 0 0 0,0-1-1 0 0,0 1 1 0 0,0-1-1 0 0,0 1 1 0 0,0-1-1 0 0,1 0 1 0 0,-1 0 0 0 0,1 0-1 0 0,0 1 1 0 0,0-2-1 0 0,0 1 1 0 0,0 0 0 0 0,1 0-1 0 0,-1-1 1 0 0,1 1-1 0 0,0-1 1 0 0,0 0-1 0 0,0 1 1 0 0,0-2 0 0 0,0 1-1 0 0,0 0 1 0 0,4 1-1 0 0,-4-1-87 0 0,1-1-1 0 0,-1 1 1 0 0,0-1-1 0 0,1 0 1 0 0,-1 0-1 0 0,1-1 1 0 0,-1 1-1 0 0,1-1 1 0 0,-1 0-1 0 0,1 1 1 0 0,0-2-1 0 0,-1 1 1 0 0,1 0-1 0 0,-1-1 1 0 0,1 1-1 0 0,-1-1 1 0 0,1 0-1 0 0,-1 0 0 0 0,0-1 1 0 0,1 1-1 0 0,-1-1 1 0 0,0 0-1 0 0,0 1 1 0 0,0-1-1 0 0,0 0 1 0 0,0-1-1 0 0,-1 1 1 0 0,1-1-1 0 0,-1 1 1 0 0,1-1-1 0 0,-1 0 1 0 0,0 0-1 0 0,0 1 1 0 0,0-2-1 0 0,2-3 1 0 0,-3 4 269 0 0,1 0 0 0 0,-1 0 1 0 0,0 0-1 0 0,0-1 0 0 0,0 1 1 0 0,0 0-1 0 0,-1 0 0 0 0,1 0 1 0 0,-1-1-1 0 0,0 1 0 0 0,0 0 0 0 0,0-1 1 0 0,0 1-1 0 0,-1 0 0 0 0,0 0 1 0 0,1-1-1 0 0,-1 1 0 0 0,0 0 1 0 0,0 0-1 0 0,-1 0 0 0 0,1 0 1 0 0,-1 0-1 0 0,1 0 0 0 0,-1 0 1 0 0,0 1-1 0 0,0-1 0 0 0,-3-2 1 0 0,3 2-48 0 0,-2 1 0 0 0,1-1 0 0 0,0 1 0 0 0,0-1 0 0 0,-1 1 0 0 0,1 0 0 0 0,-1 1 0 0 0,1-1 0 0 0,-1 1 0 0 0,0-1 0 0 0,-8 0 0 0 0,-28 2-2712 0 0,39 0 2391 0 0,1 1 0 0 0,-1-1 1 0 0,1 0-1 0 0,-1 0 0 0 0,1 0 0 0 0,-1 1 0 0 0,1-1 1 0 0,-1 0-1 0 0,1 1 0 0 0,-1-1 0 0 0,1 1 0 0 0,-1-1 1 0 0,1 0-1 0 0,0 1 0 0 0,-1-1 0 0 0,1 1 1 0 0,0-1-1 0 0,-1 1 0 0 0,1-1 0 0 0,0 1 0 0 0,0-1 1 0 0,-1 1-1 0 0,1-1 0 0 0,0 1 0 0 0,0 0 0 0 0,0-1 1 0 0,0 1-1 0 0,0-1 0 0 0,0 1 0 0 0,0-1 0 0 0,0 2 1 0 0,0 1-2942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7.595"/>
    </inkml:context>
    <inkml:brush xml:id="br0">
      <inkml:brushProperty name="width" value="0.1" units="cm"/>
      <inkml:brushProperty name="height" value="0.1" units="cm"/>
      <inkml:brushProperty name="color" value="#FF0000"/>
    </inkml:brush>
  </inkml:definitions>
  <inkml:trace contextRef="#ctx0" brushRef="#br0">21 7 1316 0 0,'0'0'10759'0'0,"4"-2"-9731"0"0,-3 1-963 0 0,-1 1 1 0 0,0 0 0 0 0,1-1 0 0 0,-1 1 0 0 0,1 0 0 0 0,-1-1-1 0 0,0 1 1 0 0,1 0 0 0 0,-1 0 0 0 0,1-1 0 0 0,-1 1 0 0 0,1 0-1 0 0,-1 0 1 0 0,1 0 0 0 0,-1 0 0 0 0,1-1 0 0 0,-1 1 0 0 0,1 0-1 0 0,-1 0 1 0 0,1 0 0 0 0,0 0 0 0 0,-1 0 0 0 0,1 1 0 0 0,-1-1-1 0 0,1 0 1 0 0,-1 0 0 0 0,1 0 0 0 0,-1 0 0 0 0,1 0 0 0 0,-1 1-1 0 0,1-1 1 0 0,-1 0 0 0 0,0 0 0 0 0,1 1 0 0 0,-1-1 0 0 0,1 0-1 0 0,-1 1 1 0 0,1-1 0 0 0,-1 1 0 0 0,0-1 0 0 0,1 0 0 0 0,-1 1-1 0 0,0-1 1 0 0,0 1 0 0 0,1-1 0 0 0,-1 2 0 0 0,-4 36 2185 0 0,-25 127-842 0 0,17-83-1864 0 0,12-54-127 0 0,2-20 315 0 0,-1-12 351 0 0,0 0-121 0 0,-1 1 0 0 0,1-1 0 0 0,0 1 1 0 0,1 0-1 0 0,-1 0 0 0 0,1-1 0 0 0,-1 1 0 0 0,1 0 0 0 0,0 0 1 0 0,0 1-1 0 0,0-1 0 0 0,0 0 0 0 0,1 1 0 0 0,-1-1 0 0 0,1 1 0 0 0,0-1 1 0 0,-1 1-1 0 0,1 0 0 0 0,0 1 0 0 0,0-1 0 0 0,0 0 0 0 0,1 1 0 0 0,-1-1 1 0 0,0 1-1 0 0,0 0 0 0 0,1 0 0 0 0,-1 1 0 0 0,1-1 0 0 0,-1 1 0 0 0,1-1 1 0 0,-1 1-1 0 0,1 0 0 0 0,-1 0 0 0 0,1 1 0 0 0,-1-1 0 0 0,1 1 1 0 0,-1 0-1 0 0,0 0 0 0 0,5 1 0 0 0,19 14 368 0 0,-16-10-214 0 0,-1 0-1 0 0,0 1 1 0 0,0 0-1 0 0,15 14 1 0 0,-23-18-66 0 0,0 1 0 0 0,-1 0 0 0 0,1-1 0 0 0,-1 1 0 0 0,1 0 1 0 0,-1 0-1 0 0,-1-1 0 0 0,1 1 0 0 0,0 0 0 0 0,-1 0 0 0 0,0 0 0 0 0,0 0 0 0 0,0 0 0 0 0,-1 0 0 0 0,1 0 1 0 0,-2 6-1 0 0,2-8-45 0 0,0 1 1 0 0,-1-1-1 0 0,1 0 0 0 0,0 1 1 0 0,-1-1-1 0 0,0 0 1 0 0,1 0-1 0 0,-1 0 1 0 0,0 1-1 0 0,0-1 1 0 0,0 0-1 0 0,0 0 1 0 0,-1 0-1 0 0,1-1 0 0 0,0 1 1 0 0,-1 0-1 0 0,0 0 1 0 0,1-1-1 0 0,-1 1 1 0 0,0-1-1 0 0,0 1 1 0 0,0-1-1 0 0,0 0 1 0 0,0 0-1 0 0,0 0 1 0 0,0 0-1 0 0,-4 2 0 0 0,-2-4-47 0 0,0 1-1 0 0,0-1 1 0 0,0 0-1 0 0,0 0 1 0 0,0-1-1 0 0,0 0 1 0 0,0-1-1 0 0,1 0 1 0 0,-1 0-1 0 0,1 0 1 0 0,0-1-1 0 0,-1 0 1 0 0,-10-9-1 0 0,13 9-778 0 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6.589"/>
    </inkml:context>
    <inkml:brush xml:id="br0">
      <inkml:brushProperty name="width" value="0.05" units="cm"/>
      <inkml:brushProperty name="height" value="0.05" units="cm"/>
      <inkml:brushProperty name="color" value="#0000FF"/>
    </inkml:brush>
  </inkml:definitions>
  <inkml:trace contextRef="#ctx0" brushRef="#br0">82 43 4852 0 0,'0'0'8428'0'0,"-1"-5"-8055"0"0,0 2-204 0 0,0 1 0 0 0,-1-1 0 0 0,1 0 1 0 0,-1 0-1 0 0,1 1 0 0 0,-1-1 0 0 0,0 1 0 0 0,0 0 1 0 0,0-1-1 0 0,0 1 0 0 0,0 0 0 0 0,-4-2 1 0 0,5 3-162 0 0,0 1 1 0 0,0-1 0 0 0,0 1 0 0 0,-1 0 0 0 0,1-1 0 0 0,0 1 0 0 0,0 0-1 0 0,-1 0 1 0 0,1 0 0 0 0,0-1 0 0 0,0 2 0 0 0,-1-1 0 0 0,1 0-1 0 0,0 0 1 0 0,-1 0 0 0 0,1 0 0 0 0,0 1 0 0 0,0-1 0 0 0,0 1-1 0 0,-1-1 1 0 0,1 1 0 0 0,0-1 0 0 0,0 1 0 0 0,0 0 0 0 0,0-1-1 0 0,0 1 1 0 0,0 0 0 0 0,0 0 0 0 0,0 0 0 0 0,0 0 0 0 0,0 0-1 0 0,1 0 1 0 0,-1 0 0 0 0,0 0 0 0 0,1 0 0 0 0,-1 0 0 0 0,1 0-1 0 0,-1 1 1 0 0,0 1 0 0 0,-1 2 52 0 0,0 1 0 0 0,0 0 0 0 0,0-1 0 0 0,0 1 0 0 0,1 0 0 0 0,0 0 0 0 0,1 0 0 0 0,-1 0 0 0 0,1 8 0 0 0,6 63 435 0 0,-4-53-548 0 0,7 157-1985 0 0,-7-173 1591 0 0,2-10-1083 0 0,4-14-6595 0 0,-4 4 3000 0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7.221"/>
    </inkml:context>
    <inkml:brush xml:id="br0">
      <inkml:brushProperty name="width" value="0.05" units="cm"/>
      <inkml:brushProperty name="height" value="0.05" units="cm"/>
      <inkml:brushProperty name="color" value="#0000FF"/>
    </inkml:brush>
  </inkml:definitions>
  <inkml:trace contextRef="#ctx0" brushRef="#br0">0 1 8017 0 0,'0'0'9241'0'0,"4"0"-9009"0"0,4 0-754 0 0,77 2 986 0 0,-55 0-3787 0 0,-2 3-4982 0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7.881"/>
    </inkml:context>
    <inkml:brush xml:id="br0">
      <inkml:brushProperty name="width" value="0.05" units="cm"/>
      <inkml:brushProperty name="height" value="0.05" units="cm"/>
      <inkml:brushProperty name="color" value="#0000FF"/>
    </inkml:brush>
  </inkml:definitions>
  <inkml:trace contextRef="#ctx0" brushRef="#br0">65 24 6049 0 0,'0'0'5509'0'0,"0"-4"-5406"0"0,0-13 190 0 0,0 15-43 0 0,0 13 321 0 0,4 53 2569 0 0,-2-46-2894 0 0,0 0 0 0 0,-2 0 0 0 0,0 0 1 0 0,-3 21-1 0 0,-9 61 265 0 0,11-57-6224 0 0</inkml:trace>
  <inkml:trace contextRef="#ctx0" brushRef="#br0" timeOffset="1">1 143 7885 0 0,'0'0'6676'0'0,"4"0"-6530"0"0,63 13-864 0 0,9 1-1057 0 0,-25-17-7175 0 0,-47 3 6418 0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8.528"/>
    </inkml:context>
    <inkml:brush xml:id="br0">
      <inkml:brushProperty name="width" value="0.05" units="cm"/>
      <inkml:brushProperty name="height" value="0.05" units="cm"/>
      <inkml:brushProperty name="color" value="#0000FF"/>
    </inkml:brush>
  </inkml:definitions>
  <inkml:trace contextRef="#ctx0" brushRef="#br0">37 46 2400 0 0,'0'0'9329'0'0,"34"-8"-8416"0"0,-32 7-963 0 0,0 0-1 0 0,-1 0 1 0 0,1 0 0 0 0,0 0 0 0 0,-1 0-1 0 0,1-1 1 0 0,-1 1 0 0 0,0 0 0 0 0,1-1 0 0 0,-1 0-1 0 0,0 1 1 0 0,0-1 0 0 0,0 0 0 0 0,0 1-1 0 0,1-4 1 0 0,-7-4 757 0 0,-16 5 712 0 0,18 5-1288 0 0,-1-1 1 0 0,1 1-1 0 0,0-1 0 0 0,0 1 1 0 0,0 0-1 0 0,0 1 0 0 0,0-1 1 0 0,0 0-1 0 0,1 1 1 0 0,-1-1-1 0 0,0 1 0 0 0,1 0 1 0 0,-1 0-1 0 0,1 0 0 0 0,0 0 1 0 0,-1 1-1 0 0,1-1 0 0 0,0 1 1 0 0,0-1-1 0 0,1 1 0 0 0,-1 0 1 0 0,0-1-1 0 0,1 1 1 0 0,0 0-1 0 0,0 0 0 0 0,0 0 1 0 0,0 0-1 0 0,0 0 0 0 0,0 0 1 0 0,1 1-1 0 0,0-1 0 0 0,-1 0 1 0 0,1 4-1 0 0,0-2-277 0 0,-1-1-1 0 0,1 1 0 0 0,0-1 1 0 0,0 1-1 0 0,0 0 0 0 0,1-1 1 0 0,0 1-1 0 0,0-1 1 0 0,0 1-1 0 0,0-1 0 0 0,1 0 1 0 0,-1 0-1 0 0,1 1 1 0 0,0-1-1 0 0,0 0 0 0 0,1 0 1 0 0,-1-1-1 0 0,1 1 0 0 0,0 0 1 0 0,0-1-1 0 0,0 0 1 0 0,7 6-1 0 0,-8-8-242 0 0,0 0 0 0 0,1 0 0 0 0,-1 0 0 0 0,0-1 0 0 0,1 1 0 0 0,-1-1-1 0 0,0 1 1 0 0,1-1 0 0 0,-1 0 0 0 0,0 0 0 0 0,1 0 0 0 0,-1 0 0 0 0,1 0 0 0 0,-1-1 0 0 0,0 1 0 0 0,1-1 0 0 0,-1 1-1 0 0,4-2 1 0 0,2-4-2616 0 0</inkml:trace>
  <inkml:trace contextRef="#ctx0" brushRef="#br0" timeOffset="1">179 105 4092 0 0,'0'0'4583'0'0,"0"4"-3327"0"0,0-2-1282 0 0,1 34 2459 0 0,2-23 597 0 0,2-21 1234 0 0,2-30-3461 0 0,-7 33-838 0 0,0 0 0 0 0,1 0 0 0 0,-1 0 0 0 0,1 0 0 0 0,1 0 0 0 0,-1 0 0 0 0,1 0 0 0 0,-1 0 0 0 0,1 0 0 0 0,1 0 0 0 0,-1 1 0 0 0,6-9 0 0 0,-7 13 31 0 0,1-1 0 0 0,0 1 1 0 0,-1 0-1 0 0,1-1 0 0 0,0 1 0 0 0,-1 0 0 0 0,1 0 1 0 0,-1 0-1 0 0,1 0 0 0 0,0 0 0 0 0,-1 1 1 0 0,1-1-1 0 0,0 0 0 0 0,-1 1 0 0 0,1-1 1 0 0,-1 1-1 0 0,1 0 0 0 0,-1-1 0 0 0,1 1 0 0 0,-1 0 1 0 0,1 0-1 0 0,-1 0 0 0 0,0 0 0 0 0,0 0 1 0 0,1 0-1 0 0,-1 0 0 0 0,0 1 0 0 0,0-1 1 0 0,2 3-1 0 0,33 40 677 0 0,32 51-2012 0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9.175"/>
    </inkml:context>
    <inkml:brush xml:id="br0">
      <inkml:brushProperty name="width" value="0.05" units="cm"/>
      <inkml:brushProperty name="height" value="0.05" units="cm"/>
      <inkml:brushProperty name="color" value="#0000FF"/>
    </inkml:brush>
  </inkml:definitions>
  <inkml:trace contextRef="#ctx0" brushRef="#br0">1 1 4028 0 0,'0'0'7546'0'0,"0"5"-6638"0"0,4 50 1392 0 0,-5 94 0 0 0,-2-41-2297 0 0,16-131 351 0 0,-10 15-546 0 0,0 1 0 0 0,1 0 0 0 0,0 0 0 0 0,0 0-1 0 0,1 1 1 0 0,0 0 0 0 0,9-10 0 0 0,-12 18 250 0 0,0 1 0 0 0,0 0 0 0 0,0 0 0 0 0,-1 0 0 0 0,1 0 0 0 0,-1 0 0 0 0,0 0 0 0 0,1 0 0 0 0,-2 0 1 0 0,2 4-1 0 0,-1-4-44 0 0,1 3-20 0 0,0 2 232 0 0,1-1 0 0 0,0 1-1 0 0,1-1 1 0 0,-1 0-1 0 0,10 13 1 0 0,-12-19-263 0 0,0 1 0 0 0,1-1 0 0 0,-1 0 0 0 0,0 0 0 0 0,1 0 0 0 0,-1 1 1 0 0,1-1-1 0 0,-1-1 0 0 0,1 1 0 0 0,-1 0 0 0 0,1 0 0 0 0,0-1 0 0 0,-1 1 0 0 0,1-1 1 0 0,0 1-1 0 0,-1-1 0 0 0,1 0 0 0 0,0 1 0 0 0,0-1 0 0 0,-1 0 0 0 0,1 0 0 0 0,0 0 0 0 0,0-1 1 0 0,-1 1-1 0 0,1 0 0 0 0,0-1 0 0 0,0 1 0 0 0,-1-1 0 0 0,1 1 0 0 0,0-1 0 0 0,-1 0 1 0 0,1 0-1 0 0,2-2 0 0 0,8-7-2559 0 0,-8 0-1979 0 0,-4 5-83 0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49.803"/>
    </inkml:context>
    <inkml:brush xml:id="br0">
      <inkml:brushProperty name="width" value="0.05" units="cm"/>
      <inkml:brushProperty name="height" value="0.05" units="cm"/>
      <inkml:brushProperty name="color" value="#0000FF"/>
    </inkml:brush>
  </inkml:definitions>
  <inkml:trace contextRef="#ctx0" brushRef="#br0">89 0 12509 0 0,'0'0'4707'0'0,"-5"0"-4341"0"0,1 1-326 0 0,0-1-1 0 0,0 1 1 0 0,1 0-1 0 0,-1 0 1 0 0,0 1-1 0 0,1-1 1 0 0,-1 1-1 0 0,1 0 1 0 0,0 0-1 0 0,-1 0 1 0 0,1 0-1 0 0,0 0 0 0 0,0 1 1 0 0,0-1-1 0 0,0 1 1 0 0,1 0-1 0 0,-1 0 1 0 0,1 0-1 0 0,0 0 1 0 0,0 0-1 0 0,0 1 1 0 0,0-1-1 0 0,-2 7 1 0 0,-6 30 38 0 0,10-39-106 0 0,0 0 0 0 0,0 0 1 0 0,0-1-1 0 0,0 1 0 0 0,0 0 1 0 0,0 0-1 0 0,1-1 0 0 0,-1 1 1 0 0,0 0-1 0 0,0-1 1 0 0,0 1-1 0 0,1 0 0 0 0,-1-1 1 0 0,0 1-1 0 0,1 0 0 0 0,-1-1 1 0 0,1 1-1 0 0,-1-1 0 0 0,1 1 1 0 0,-1 0-1 0 0,1 0 0 0 0,0-1-25 0 0,0 0 0 0 0,0 0 0 0 0,0 0 0 0 0,0 1 0 0 0,0-1-1 0 0,0 0 1 0 0,0 0 0 0 0,0 0 0 0 0,0-1 0 0 0,0 1 0 0 0,0 0-1 0 0,0 0 1 0 0,0 0 0 0 0,0-1 0 0 0,0 1 0 0 0,0 0-1 0 0,-1-1 1 0 0,1 1 0 0 0,0-1 0 0 0,0 1 0 0 0,1-2 0 0 0,4-3-278 0 0,0 0 0 0 0,-1-1 0 0 0,1 0 0 0 0,-1 0 0 0 0,-1-1 0 0 0,1 1 0 0 0,-1-1 0 0 0,5-11 0 0 0,-2 6 1425 0 0,-7 17 1728 0 0,-3 14-2776 0 0,0-1 0 0 0,1 0-1 0 0,1 20 1 0 0,1-37-87 0 0,0-1 0 0 0,0 0 0 0 0,0 1 0 0 0,0-1 0 0 0,0 0 0 0 0,0 0 0 0 0,0 1 0 0 0,0-1 0 0 0,0 0 1 0 0,0 1-1 0 0,0-1 0 0 0,0 0 0 0 0,0 1 0 0 0,0-1 0 0 0,0 0 0 0 0,0 1 0 0 0,0-1 0 0 0,1 0 0 0 0,-1 0 0 0 0,0 1 0 0 0,0-1 0 0 0,0 0 0 0 0,1 1 0 0 0,-1-1 0 0 0,0 0 0 0 0,0 0 0 0 0,1 0 0 0 0,-1 1 0 0 0,0-1 0 0 0,0 0 0 0 0,1 0 0 0 0,-1 0 0 0 0,0 0 0 0 0,1 0 0 0 0,-1 1 0 0 0,0-1 0 0 0,0 0 0 0 0,1 0 0 0 0,-1 0 0 0 0,0 0 0 0 0,1 0 0 0 0,-1 0 0 0 0,0 0 0 0 0,1 0 0 0 0,-1 0 0 0 0,0 0 0 0 0,1 0 0 0 0,-1 0 0 0 0,0 0 0 0 0,1-1 0 0 0,-1 1 0 0 0,0 0 0 0 0,1 0 0 0 0,14-10-7061 0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0.469"/>
    </inkml:context>
    <inkml:brush xml:id="br0">
      <inkml:brushProperty name="width" value="0.05" units="cm"/>
      <inkml:brushProperty name="height" value="0.05" units="cm"/>
      <inkml:brushProperty name="color" value="#0000FF"/>
    </inkml:brush>
  </inkml:definitions>
  <inkml:trace contextRef="#ctx0" brushRef="#br0">81 0 12717 0 0,'0'0'9195'0'0,"-39"5"-9738"0"0,39-4 444 0 0,-1-1 0 0 0,1 0 0 0 0,-1 1 0 0 0,1-1 0 0 0,-1 1 0 0 0,1-1 0 0 0,-1 1-1 0 0,1-1 1 0 0,-1 1 0 0 0,1-1 0 0 0,-1 1 0 0 0,1-1 0 0 0,0 1 0 0 0,-1 0 0 0 0,1-1 0 0 0,0 1 0 0 0,0 0 0 0 0,-1-1 0 0 0,1 1 0 0 0,0 0 0 0 0,0-1 0 0 0,0 1 0 0 0,0 0 0 0 0,0-1 0 0 0,0 1 0 0 0,0 0 0 0 0,0-1 0 0 0,0 1 0 0 0,0 0 0 0 0,0-1 0 0 0,0 1 0 0 0,1 0 0 0 0,-1-1 0 0 0,0 1 0 0 0,0 0 0 0 0,1-1 0 0 0,-1 1 0 0 0,1-1 0 0 0,-1 1 0 0 0,0 0 0 0 0,1-1 0 0 0,-1 1 0 0 0,2 0 0 0 0,28 35-1667 0 0,-12-15-160 0 0,-15-16 1669 0 0,-1 0 1 0 0,0 0-1 0 0,0 0 1 0 0,0 0-1 0 0,-1 0 1 0 0,1 9-1 0 0,-1-9 589 0 0,-1 1-1 0 0,0 0 0 0 0,-1-1 1 0 0,1 1-1 0 0,-1-1 0 0 0,0 1 1 0 0,0-1-1 0 0,-1 1 0 0 0,0-1 1 0 0,0 0-1 0 0,0 0 0 0 0,0 0 1 0 0,-1 0-1 0 0,0 0 0 0 0,-7 8 1 0 0,10-12-302 0 0,-1 0 0 0 0,1-1 0 0 0,-1 1 0 0 0,1-1 1 0 0,-1 1-1 0 0,1-1 0 0 0,-1 1 0 0 0,0-1 1 0 0,1 1-1 0 0,-1-1 0 0 0,0 0 0 0 0,1 1 0 0 0,-1-1 1 0 0,0 0-1 0 0,0 1 0 0 0,1-1 0 0 0,-1 0 1 0 0,0 0-1 0 0,0 0 0 0 0,1 0 0 0 0,-1 0 0 0 0,0 0 1 0 0,0 0-1 0 0,1 0 0 0 0,-1 0 0 0 0,0 0 1 0 0,0 0-1 0 0,-1-1 0 0 0,-21-12-504 0 0,21 11 54 0 0,0 0 1 0 0,0 1-1 0 0,-1 0 0 0 0,1-1 0 0 0,0 1 1 0 0,-1 0-1 0 0,1 0 0 0 0,0 0 1 0 0,-1 0-1 0 0,-3 0 0 0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3.598"/>
    </inkml:context>
    <inkml:brush xml:id="br0">
      <inkml:brushProperty name="width" value="0.05" units="cm"/>
      <inkml:brushProperty name="height" value="0.05" units="cm"/>
      <inkml:brushProperty name="color" value="#0000FF"/>
    </inkml:brush>
  </inkml:definitions>
  <inkml:trace contextRef="#ctx0" brushRef="#br0">124 6 3312 0 0,'0'0'13902'0'0,"-39"-6"-13212"0"0,34 8-661 0 0,0 0 0 0 0,0 1 0 0 0,1-1 0 0 0,-1 1 0 0 0,0 0 0 0 0,1 0 0 0 0,0 0 0 0 0,0 1 0 0 0,0 0 0 0 0,0-1 0 0 0,0 1 0 0 0,1 1 0 0 0,0-1 0 0 0,-5 8 0 0 0,6-9-52 0 0,0 0 0 0 0,0-1-1 0 0,0 1 1 0 0,1 0 0 0 0,-1 1 0 0 0,1-1-1 0 0,0 0 1 0 0,0 0 0 0 0,0 1 0 0 0,0-1 0 0 0,0 0-1 0 0,1 1 1 0 0,0-1 0 0 0,0 1 0 0 0,0-1-1 0 0,0 1 1 0 0,0-1 0 0 0,0 0 0 0 0,1 1 0 0 0,0-1-1 0 0,0 1 1 0 0,0-1 0 0 0,2 5 0 0 0,-2-7-46 0 0,0 1 1 0 0,0-1-1 0 0,0 1 1 0 0,1-1-1 0 0,-1 1 1 0 0,0-1 0 0 0,1 0-1 0 0,-1 0 1 0 0,1 0-1 0 0,0 0 1 0 0,-1 0-1 0 0,1 0 1 0 0,0 0 0 0 0,-1 0-1 0 0,1-1 1 0 0,0 1-1 0 0,0 0 1 0 0,0-1-1 0 0,0 0 1 0 0,0 1-1 0 0,3-1 1 0 0,-1 0-87 0 0,0-1 0 0 0,0 0-1 0 0,0 1 1 0 0,-1-1 0 0 0,1-1 0 0 0,0 1-1 0 0,0 0 1 0 0,0-1 0 0 0,6-4-1 0 0,-1 0-194 0 0,0 0 0 0 0,0-1 0 0 0,-1 0 0 0 0,0 0-1 0 0,-1-1 1 0 0,1 0 0 0 0,6-9 0 0 0,-2 2 840 0 0,-6 15 631 0 0,-6 29 949 0 0,-1-5-2326 0 0,1-17 211 0 0,1 0 1 0 0,-1 0-1 0 0,1 0 1 0 0,1 1-1 0 0,-1-1 0 0 0,1 0 1 0 0,3 7-1 0 0,14 10-1299 0 0,-18-23 1062 0 0,1 0 0 0 0,-1 0 0 0 0,0 0 0 0 0,1-1 0 0 0,0 1 0 0 0,-1-1-1 0 0,1 1 1 0 0,-1-1 0 0 0,1 1 0 0 0,0-1 0 0 0,-1 0 0 0 0,1 0 0 0 0,0 0 0 0 0,-1 0-1 0 0,1 0 1 0 0,2 0 0 0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4.245"/>
    </inkml:context>
    <inkml:brush xml:id="br0">
      <inkml:brushProperty name="width" value="0.05" units="cm"/>
      <inkml:brushProperty name="height" value="0.05" units="cm"/>
      <inkml:brushProperty name="color" value="#0000FF"/>
    </inkml:brush>
  </inkml:definitions>
  <inkml:trace contextRef="#ctx0" brushRef="#br0">18 1 1788 0 0,'0'0'7782'0'0,"3"4"-6743"0"0,0 2-635 0 0,-1-1 0 0 0,0 1 0 0 0,1-1 0 0 0,-2 1 0 0 0,1 0 0 0 0,-1 0 0 0 0,0-1-1 0 0,0 1 1 0 0,-1 0 0 0 0,1 0 0 0 0,-1 0 0 0 0,-2 9 0 0 0,-13 88 2000 0 0,3-34-2151 0 0,9-43-445 0 0,-1 15 57 0 0,3-12-4283 0 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4.907"/>
    </inkml:context>
    <inkml:brush xml:id="br0">
      <inkml:brushProperty name="width" value="0.05" units="cm"/>
      <inkml:brushProperty name="height" value="0.05" units="cm"/>
      <inkml:brushProperty name="color" value="#0000FF"/>
    </inkml:brush>
  </inkml:definitions>
  <inkml:trace contextRef="#ctx0" brushRef="#br0">1 188 456 0 0,'0'0'9089'0'0,"4"25"-8337"0"0,-4-19-316 0 0,0-1-124 0 0,0-1-312 0 0,0 0-92 0 0,0-3-1108 0 0</inkml:trace>
  <inkml:trace contextRef="#ctx0" brushRef="#br0" timeOffset="1">18 0 6501 0 0,'0'0'6016'0'0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8.210"/>
    </inkml:context>
    <inkml:brush xml:id="br0">
      <inkml:brushProperty name="width" value="0.1" units="cm"/>
      <inkml:brushProperty name="height" value="0.1" units="cm"/>
      <inkml:brushProperty name="color" value="#FF0000"/>
    </inkml:brush>
  </inkml:definitions>
  <inkml:trace contextRef="#ctx0" brushRef="#br0">22 21 7505 0 0,'0'0'7788'0'0,"-4"-3"-7150"0"0,-7-4-282 0 0,5 10 468 0 0,5 26 990 0 0,2-10-1445 0 0,-1-15-405 0 0,-1 0-1 0 0,2-1 0 0 0,-1 1 0 0 0,0 0 0 0 0,1 0 0 0 0,-1-1 0 0 0,1 1 0 0 0,0 0 0 0 0,1-1 1 0 0,-1 1-1 0 0,0-1 0 0 0,1 1 0 0 0,0-1 0 0 0,0 0 0 0 0,0 0 0 0 0,0 0 0 0 0,0 0 0 0 0,1 0 1 0 0,0 0-1 0 0,-1-1 0 0 0,1 1 0 0 0,0-1 0 0 0,0 1 0 0 0,0-1 0 0 0,0 0 0 0 0,1-1 0 0 0,-1 1 1 0 0,0 0-1 0 0,1-1 0 0 0,0 0 0 0 0,-1 0 0 0 0,1 0 0 0 0,-1 0 0 0 0,1 0 0 0 0,0-1 0 0 0,4 0 1 0 0,-1 1-108 0 0,0-2 1 0 0,0 1-1 0 0,0-1 1 0 0,-1 0 0 0 0,1 0-1 0 0,0-1 1 0 0,0 1-1 0 0,-1-2 1 0 0,1 1-1 0 0,-1-1 1 0 0,0 0 0 0 0,1 0-1 0 0,-1-1 1 0 0,-1 1-1 0 0,1-1 1 0 0,-1-1 0 0 0,1 1-1 0 0,-1-1 1 0 0,4-5-1 0 0,48-77-2082 0 0,-49 73 2200 0 0,-18 71 3444 0 0,-100 166-1141 0 0,38-84-2311 0 0,48-77 1538 0 0,14-35-3126 0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5.540"/>
    </inkml:context>
    <inkml:brush xml:id="br0">
      <inkml:brushProperty name="width" value="0.05" units="cm"/>
      <inkml:brushProperty name="height" value="0.05" units="cm"/>
      <inkml:brushProperty name="color" value="#0000FF"/>
    </inkml:brush>
  </inkml:definitions>
  <inkml:trace contextRef="#ctx0" brushRef="#br0">64 4 1420 0 0,'0'0'14367'0'0,"-19"-4"-12372"0"0,14 12-1822 0 0,0-1 1 0 0,1 0 0 0 0,-1 1-1 0 0,1 0 1 0 0,1 0-1 0 0,-1 0 1 0 0,-1 10 0 0 0,3-13-275 0 0,0 1 0 0 0,0 0 0 0 0,1 0 0 0 0,0 0 0 0 0,0 0 0 0 0,1 0 0 0 0,0 0 0 0 0,0 0 0 0 0,0 0 0 0 0,1 0 1 0 0,1 11-1 0 0,-1-17 67 0 0,-1 1 1 0 0,0 0 0 0 0,0-1 0 0 0,1 1-1 0 0,-1-1 1 0 0,0 1 0 0 0,1 0-1 0 0,-1-1 1 0 0,1 1 0 0 0,-1-1 0 0 0,0 1-1 0 0,1-1 1 0 0,-1 1 0 0 0,1-1 0 0 0,0 0-1 0 0,-1 1 1 0 0,1-1 0 0 0,-1 0 0 0 0,1 1-1 0 0,-1-1 1 0 0,1 0 0 0 0,0 0-1 0 0,-1 1 1 0 0,1-1 0 0 0,0 0 0 0 0,-1 0-1 0 0,1 0 1 0 0,0 0 0 0 0,-1 0 0 0 0,2 0-1 0 0,22-10-497 0 0,16-26 42 0 0,-39 35 455 0 0,28-40 385 0 0,-34 50 46 0 0,0 1-1 0 0,1-1 1 0 0,0 0 0 0 0,-4 20 0 0 0,-3 4-184 0 0,9-29-205 0 0,0 0 0 0 0,1 1 0 0 0,-1-1 1 0 0,1 1-1 0 0,0-1 0 0 0,1 1 0 0 0,-1 0 1 0 0,1-1-1 0 0,0 1 0 0 0,0 0 0 0 0,1 7 1 0 0,0-10-48 0 0,0-1 1 0 0,-1 1-1 0 0,1 0 1 0 0,0-1-1 0 0,0 1 1 0 0,0 0-1 0 0,0-1 1 0 0,0 1-1 0 0,0-1 1 0 0,0 0 0 0 0,1 1-1 0 0,-1-1 1 0 0,0 0-1 0 0,1 0 1 0 0,-1 0-1 0 0,1 0 1 0 0,-1 0-1 0 0,1 0 1 0 0,0 0-1 0 0,-1 0 1 0 0,1-1-1 0 0,0 1 1 0 0,0-1-1 0 0,-1 1 1 0 0,1-1-1 0 0,0 0 1 0 0,0 0-1 0 0,0 1 1 0 0,0-1 0 0 0,-1-1-1 0 0,4 1 1 0 0,1 0-662 0 0,21 0-1833 0 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6.109"/>
    </inkml:context>
    <inkml:brush xml:id="br0">
      <inkml:brushProperty name="width" value="0.05" units="cm"/>
      <inkml:brushProperty name="height" value="0.05" units="cm"/>
      <inkml:brushProperty name="color" value="#0000FF"/>
    </inkml:brush>
  </inkml:definitions>
  <inkml:trace contextRef="#ctx0" brushRef="#br0">11 145 3636 0 0,'0'0'10661'0'0,"-1"4"-9449"0"0,0 6-611 0 0,-2 0-242 0 0,1 1 0 0 0,0-1 0 0 0,1 1-1 0 0,1 0 1 0 0,0-1 0 0 0,0 1 0 0 0,2 13-1 0 0,-2-23-384 0 0,0 0-1 0 0,0 0 0 0 0,1 0 1 0 0,-1 0-1 0 0,0 0 0 0 0,0 0 1 0 0,1 0-1 0 0,-1 0 1 0 0,1-1-1 0 0,-1 1 0 0 0,1 0 1 0 0,-1 0-1 0 0,1 0 0 0 0,-1 0 1 0 0,1-1-1 0 0,0 1 0 0 0,-1 0 1 0 0,1 0-1 0 0,0-1 0 0 0,0 1 1 0 0,0-1-1 0 0,-1 1 0 0 0,1-1 1 0 0,0 1-1 0 0,0-1 0 0 0,0 1 1 0 0,0-1-1 0 0,0 0 0 0 0,0 1 1 0 0,0-1-1 0 0,0 0 0 0 0,0 0 1 0 0,0 0-1 0 0,0 0 1 0 0,0 0-1 0 0,0 0 0 0 0,0 0 1 0 0,0 0-1 0 0,0 0 0 0 0,0-1 1 0 0,0 1-1 0 0,0 0 0 0 0,0-1 1 0 0,0 1-1 0 0,0 0 0 0 0,0-1 1 0 0,-1 1-1 0 0,1-1 0 0 0,0 1 1 0 0,0-1-1 0 0,0 0 0 0 0,-1 1 1 0 0,1-1-1 0 0,0 0 0 0 0,-1 0 1 0 0,1 0-1 0 0,0-1 1 0 0,5-3-237 0 0,-1 0 1 0 0,0-1-1 0 0,-1 0 1 0 0,1 0 0 0 0,5-12-1 0 0,-6 9 223 0 0,-1 1 0 0 0,-1-1 0 0 0,0 0 0 0 0,0 0 0 0 0,0-1 0 0 0,-1-17 0 0 0,-1 27 16 0 0,0 0 1 0 0,0-1-1 0 0,1 1 1 0 0,-1 0-1 0 0,0 0 1 0 0,0-1-1 0 0,0 1 0 0 0,0 0 1 0 0,0-1-1 0 0,-1 1 1 0 0,1 0-1 0 0,0-1 0 0 0,0 1 1 0 0,0 0-1 0 0,0 0 1 0 0,0-1-1 0 0,0 1 0 0 0,0 0 1 0 0,0 0-1 0 0,-1-1 1 0 0,1 1-1 0 0,0 0 0 0 0,0 0 1 0 0,0-1-1 0 0,-1 1 1 0 0,1 0-1 0 0,0 0 0 0 0,0 0 1 0 0,0 0-1 0 0,-1-1 1 0 0,1 1-1 0 0,0 0 0 0 0,-1 0 1 0 0,1 0-1 0 0,0 0 1 0 0,0 0-1 0 0,-1 0 0 0 0,1 0 1 0 0,0 0-1 0 0,-1 0 1 0 0,1-1-1 0 0,0 1 0 0 0,0 0 1 0 0,-1 1-1 0 0,1-1 1 0 0,0 0-1 0 0,-1 0 0 0 0,1 0 1 0 0,0 0-1 0 0,0 0 1 0 0,-1 0-1 0 0,1 0 0 0 0,0 0 1 0 0,0 0-1 0 0,-1 1 1 0 0,1-1-1 0 0,0 0 0 0 0,0 0 1 0 0,-1 0-1 0 0,1 0 1 0 0,0 1-1 0 0,0-1 0 0 0,0 0 1 0 0,-1 0-1 0 0,1 1 1 0 0,0-1-1 0 0,0 1 0 0 0,-15 14-5512 0 0,9-8 2275 0 0,0-1-1789 0 0</inkml:trace>
  <inkml:trace contextRef="#ctx0" brushRef="#br0" timeOffset="1">205 180 13373 0 0,'0'0'5657'0'0,"-4"24"-5597"0"0,4-15-60 0 0,-5 1-48 0 0,5-3-64 0 0,-4 0-96 0 0,4-1-460 0 0,0-1-336 0 0,-4 3-589 0 0,-1-5-1239 0 0</inkml:trace>
  <inkml:trace contextRef="#ctx0" brushRef="#br0" timeOffset="2">235 0 340 0 0,'0'0'12653'0'0,"-13"24"-13729"0"0,9-13-300 0 0,4-1-540 0 0,-4-1-1096 0 0,-1-2-2405 0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6.744"/>
    </inkml:context>
    <inkml:brush xml:id="br0">
      <inkml:brushProperty name="width" value="0.05" units="cm"/>
      <inkml:brushProperty name="height" value="0.05" units="cm"/>
      <inkml:brushProperty name="color" value="#0000FF"/>
    </inkml:brush>
  </inkml:definitions>
  <inkml:trace contextRef="#ctx0" brushRef="#br0">105 224 4224 0 0,'0'0'13905'0'0,"-38"7"-11695"0"0,31-3-2178 0 0,2 1-1 0 0,-1 0 0 0 0,0 0 1 0 0,1 1-1 0 0,0-1 1 0 0,0 1-1 0 0,-6 10 0 0 0,9-13-94 0 0,0 0 0 0 0,0 0 0 0 0,1 0-1 0 0,-1 0 1 0 0,1 1 0 0 0,-1-1 0 0 0,1 0 0 0 0,0 1-1 0 0,1-1 1 0 0,-1 1 0 0 0,0 0 0 0 0,1-1 0 0 0,0 1-1 0 0,0-1 1 0 0,0 1 0 0 0,0 0 0 0 0,2 5-1 0 0,-2-8 9 0 0,1 0 0 0 0,0 0 0 0 0,-1 0 0 0 0,1 0 0 0 0,0 0 0 0 0,0 0 0 0 0,0 0 0 0 0,0 0 0 0 0,0 0 0 0 0,0-1 0 0 0,0 1 0 0 0,0 0 0 0 0,0-1 0 0 0,0 1 0 0 0,0 0 0 0 0,0-1 0 0 0,0 0 0 0 0,1 1 0 0 0,-1-1 0 0 0,0 0-1 0 0,0 1 1 0 0,1-1 0 0 0,-1 0 0 0 0,0 0 0 0 0,0 0 0 0 0,1 0 0 0 0,-1 0 0 0 0,0-1 0 0 0,0 1 0 0 0,1 0 0 0 0,-1 0 0 0 0,0-1 0 0 0,0 1 0 0 0,0-1 0 0 0,1 1 0 0 0,-1-1 0 0 0,0 1 0 0 0,0-1 0 0 0,1-1 0 0 0,4-1-401 0 0,0 0 1 0 0,0 0-1 0 0,0-1 1 0 0,-1 0-1 0 0,1 0 0 0 0,5-6 1 0 0,4-6-1230 0 0,30-37-1489 0 0,-19 12-4411 0 0,-7 8 6556 0 0,19-40 2375 0 0,-32 61-123 0 0,-1-1-1 0 0,-1 0 1 0 0,6-24 0 0 0,-8 28 140 0 0,2-15 4523 0 0,-7 20-3511 0 0,-9 12-1736 0 0,7-2-429 0 0,0 0 1 0 0,0 1 0 0 0,1 0-1 0 0,0 0 1 0 0,0 0-1 0 0,0 0 1 0 0,1 0 0 0 0,-2 9-1 0 0,-18 65 243 0 0,21-74-454 0 0,-2 9-263 0 0,1 0 0 0 0,0 1 0 0 0,1 18 0 0 0,1-32 85 0 0,1 1 0 0 0,0-1-1 0 0,0 0 1 0 0,0 1 0 0 0,1-1 0 0 0,-1 0 0 0 0,1 0 0 0 0,0 1 0 0 0,0-1 0 0 0,0 0 0 0 0,0 0-1 0 0,0 0 1 0 0,1 0 0 0 0,-1 0 0 0 0,1 0 0 0 0,0 0 0 0 0,0-1 0 0 0,0 1 0 0 0,0 0 0 0 0,1-1-1 0 0,2 3 1 0 0,-3-4-1062 0 0,-2-1 930 0 0,0 0 1 0 0,1 0 0 0 0,-1 0-1 0 0,1 0 1 0 0,-1 1 0 0 0,0-1-1 0 0,1 0 1 0 0,-1 0 0 0 0,1 0-1 0 0,-1 0 1 0 0,0 0-1 0 0,1 0 1 0 0,-1 0 0 0 0,1 0-1 0 0,-1 0 1 0 0,1-1 0 0 0,-1 1-1 0 0,0 0 1 0 0,1 0 0 0 0,-1 0-1 0 0,1 0 1 0 0,-1-1-1 0 0,0 1 1 0 0,2-1-931 0 0,4-3-3251 0 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7.623"/>
    </inkml:context>
    <inkml:brush xml:id="br0">
      <inkml:brushProperty name="width" value="0.05" units="cm"/>
      <inkml:brushProperty name="height" value="0.05" units="cm"/>
      <inkml:brushProperty name="color" value="#0000FF"/>
    </inkml:brush>
  </inkml:definitions>
  <inkml:trace contextRef="#ctx0" brushRef="#br0">9 47 3008 0 0,'0'0'15412'0'0,"0"4"-15190"0"0,-8 137 588 0 0,8-139-858 0 0,-1 0-1 0 0,1-1 0 0 0,0 1 0 0 0,0 0 0 0 0,0 0 1 0 0,1-1-1 0 0,-1 1 0 0 0,0 0 0 0 0,1-1 0 0 0,-1 1 1 0 0,1 0-1 0 0,-1-1 0 0 0,1 1 0 0 0,0-1 0 0 0,0 1 1 0 0,-1-1-1 0 0,1 1 0 0 0,0-1 0 0 0,0 0 1 0 0,1 1-1 0 0,-1-1 0 0 0,0 0 0 0 0,0 0 0 0 0,1 0 1 0 0,-1 0-1 0 0,0 0 0 0 0,1 0 0 0 0,2 1 0 0 0,0-1-81 0 0,0-1 0 0 0,-1 1 0 0 0,1-1 0 0 0,0 0 0 0 0,0 0-1 0 0,-1 0 1 0 0,1-1 0 0 0,0 1 0 0 0,0-1 0 0 0,-1 0 0 0 0,1 0 0 0 0,5-3-1 0 0,3-1 60 0 0,0 0-1 0 0,-1-1 0 0 0,0-1 1 0 0,0 1-1 0 0,0-2 0 0 0,-1 0 1 0 0,12-11-1 0 0,-19 15 244 0 0,1-1-1 0 0,-1 1 0 0 0,0-1 1 0 0,0 0-1 0 0,-1 0 1 0 0,1 0-1 0 0,-1 0 0 0 0,0 0 1 0 0,0-1-1 0 0,1-8 441 0 0,-3 54-990 0 0,0-37 387 0 0,0 0 0 0 0,0 0 0 0 0,0 0 0 0 0,0 0 0 0 0,1 0 0 0 0,-1 0 0 0 0,1 0 0 0 0,0-1 0 0 0,0 1 0 0 0,0 0 0 0 0,0 0 0 0 0,0-1 0 0 0,1 1-1 0 0,-1-1 1 0 0,1 1 0 0 0,0-1 0 0 0,0 0 0 0 0,0 0 0 0 0,0 1 0 0 0,0-1 0 0 0,0-1 0 0 0,0 1 0 0 0,1 0 0 0 0,-1 0 0 0 0,1-1 0 0 0,-1 0 0 0 0,1 1 0 0 0,0-1 0 0 0,-1 0 0 0 0,1 0 0 0 0,0 0-1 0 0,0-1 1 0 0,0 1 0 0 0,0-1 0 0 0,-1 1 0 0 0,1-1 0 0 0,0 0 0 0 0,0 0 0 0 0,0-1 0 0 0,0 1 0 0 0,0 0 0 0 0,0-1 0 0 0,0 0 0 0 0,-1 0 0 0 0,1 0 0 0 0,0 0 0 0 0,0 0 0 0 0,-1 0 0 0 0,1-1-1 0 0,-1 1 1 0 0,1-1 0 0 0,-1 0 0 0 0,0 1 0 0 0,1-1 0 0 0,-1 0 0 0 0,0-1 0 0 0,2-2 0 0 0,0 0 15 0 0,0-1-1 0 0,-1 0 1 0 0,0 1 0 0 0,0-1-1 0 0,0 0 1 0 0,-1 0 0 0 0,0 0 0 0 0,0-1-1 0 0,-1 1 1 0 0,1 0 0 0 0,-1-1-1 0 0,-1 1 1 0 0,1-1 0 0 0,-1 1-1 0 0,0-1 1 0 0,-1 1 0 0 0,1-1 0 0 0,-1 1-1 0 0,-1-1 1 0 0,1 1 0 0 0,-1 0-1 0 0,0 0 1 0 0,-1-1 0 0 0,1 1-1 0 0,-7-9 1 0 0,8 13-38 0 0,0 1 1 0 0,-1 0-1 0 0,1-1 1 0 0,0 1-1 0 0,-1 0 1 0 0,1 0-1 0 0,-1 0 0 0 0,1 0 1 0 0,-1 0-1 0 0,0 0 1 0 0,1 1-1 0 0,-1-1 0 0 0,0 0 1 0 0,1 1-1 0 0,-1-1 1 0 0,0 1-1 0 0,0 0 0 0 0,0 0 1 0 0,0 0-1 0 0,1-1 1 0 0,-1 2-1 0 0,0-1 1 0 0,0 0-1 0 0,0 0 0 0 0,1 1 1 0 0,-1-1-1 0 0,0 0 1 0 0,0 1-1 0 0,1 0 0 0 0,-1 0 1 0 0,0-1-1 0 0,1 1 1 0 0,-1 0-1 0 0,1 0 0 0 0,-1 0 1 0 0,1 0-1 0 0,-1 1 1 0 0,1-1-1 0 0,0 0 0 0 0,-2 2 1 0 0,-25 29-3264 0 0,12-1-5837 0 0,15-25 4539 0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8.255"/>
    </inkml:context>
    <inkml:brush xml:id="br0">
      <inkml:brushProperty name="width" value="0.05" units="cm"/>
      <inkml:brushProperty name="height" value="0.05" units="cm"/>
      <inkml:brushProperty name="color" value="#0000FF"/>
    </inkml:brush>
  </inkml:definitions>
  <inkml:trace contextRef="#ctx0" brushRef="#br0">78 2 4620 0 0,'0'0'9540'0'0,"-3"-1"-8673"0"0,0 1-615 0 0,-1 0 0 0 0,1-1 1 0 0,0 1-1 0 0,0 1 0 0 0,0-1 1 0 0,0 0-1 0 0,0 1 0 0 0,0-1 0 0 0,0 1 1 0 0,0 0-1 0 0,0 0 0 0 0,0 0 1 0 0,0 0-1 0 0,0 1 0 0 0,0-1 1 0 0,1 1-1 0 0,-1 0 0 0 0,-2 2 1 0 0,3-2-269 0 0,0 0 0 0 0,1 1 0 0 0,-1-1 0 0 0,1 0 0 0 0,0 0 0 0 0,0 1 0 0 0,0-1 0 0 0,0 1 0 0 0,0-1 0 0 0,0 1 0 0 0,1 0 0 0 0,-1-1 1 0 0,1 1-1 0 0,0 0 0 0 0,0 5 0 0 0,0-7-59 0 0,0 0 0 0 0,0 0 0 0 0,0 0 0 0 0,0 0 0 0 0,0 0 1 0 0,1 0-1 0 0,-1 0 0 0 0,0 0 0 0 0,1 0 0 0 0,-1 0 0 0 0,1 0 0 0 0,-1 0 1 0 0,1 0-1 0 0,0 0 0 0 0,-1 0 0 0 0,1 0 0 0 0,0 0 0 0 0,0-1 0 0 0,-1 1 1 0 0,1 0-1 0 0,0 0 0 0 0,0-1 0 0 0,0 1 0 0 0,0-1 0 0 0,0 1 0 0 0,0-1 0 0 0,0 1 1 0 0,0-1-1 0 0,0 0 0 0 0,0 1 0 0 0,0-1 0 0 0,0 0 0 0 0,1 0 0 0 0,-1 0 1 0 0,0 0-1 0 0,0 0 0 0 0,0 0 0 0 0,0 0 0 0 0,0 0 0 0 0,0 0 0 0 0,0 0 0 0 0,3-1 1 0 0,-1 0-229 0 0,0 0 1 0 0,0 1 0 0 0,0-1 0 0 0,0 0 0 0 0,0-1 0 0 0,0 1 0 0 0,0 0-1 0 0,0-1 1 0 0,0 0 0 0 0,0 0 0 0 0,-1 0 0 0 0,1 0 0 0 0,-1 0 0 0 0,5-4-1 0 0,11-17-891 0 0,-24 49 4881 0 0,4-20-3794 0 0,0 0-1 0 0,1-1 1 0 0,-1 1 0 0 0,1 0-1 0 0,0 0 1 0 0,0 0-1 0 0,1 9 1 0 0,0-14-128 0 0,0 1 0 0 0,0-1 0 0 0,1 0 1 0 0,-1 0-1 0 0,0 0 0 0 0,1 1 0 0 0,-1-1 0 0 0,1 0 0 0 0,-1 0 1 0 0,1 0-1 0 0,0 0 0 0 0,0 0 0 0 0,-1 0 0 0 0,1 0 0 0 0,0 0 0 0 0,0 0 1 0 0,0 0-1 0 0,0 0 0 0 0,0-1 0 0 0,0 1 0 0 0,0 0 0 0 0,0-1 0 0 0,0 1 1 0 0,0-1-1 0 0,1 1 0 0 0,-1-1 0 0 0,0 1 0 0 0,0-1 0 0 0,0 0 1 0 0,1 0-1 0 0,-1 1 0 0 0,0-1 0 0 0,0 0 0 0 0,1 0 0 0 0,-1 0 0 0 0,0 0 1 0 0,0-1-1 0 0,1 1 0 0 0,-1 0 0 0 0,0 0 0 0 0,2-1 0 0 0,2-1-3349 0 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8.919"/>
    </inkml:context>
    <inkml:brush xml:id="br0">
      <inkml:brushProperty name="width" value="0.05" units="cm"/>
      <inkml:brushProperty name="height" value="0.05" units="cm"/>
      <inkml:brushProperty name="color" value="#0000FF"/>
    </inkml:brush>
  </inkml:definitions>
  <inkml:trace contextRef="#ctx0" brushRef="#br0">50 0 6613 0 0,'0'0'7150'0'0,"-1"5"-5924"0"0,-23 129 2953 0 0,2-14-3648 0 0,22-117-707 0 0,-1 0-1 0 0,0 1 1 0 0,1-1-1 0 0,0 0 1 0 0,0 1-1 0 0,0-1 1 0 0,0 1-1 0 0,1-1 0 0 0,-1 1 1 0 0,1-1-1 0 0,0 0 1 0 0,0 0-1 0 0,0 1 1 0 0,0-1-1 0 0,2 3 1 0 0,-2-5 89 0 0,-1-1 0 0 0,0 0 0 0 0,0 0 0 0 0,0 0 0 0 0,0 1 0 0 0,0-1 0 0 0,0 0 0 0 0,0 0 0 0 0,0 0 0 0 0,0 0 1 0 0,0 1-1 0 0,0-1 0 0 0,0 0 0 0 0,1 0 0 0 0,-1 0 0 0 0,0 0 0 0 0,0 0 0 0 0,0 1 0 0 0,0-1 0 0 0,0 0 0 0 0,1 0 0 0 0,-1 0 0 0 0,0 0 0 0 0,0 0 0 0 0,0 0 0 0 0,0 0 1 0 0,1 0-1 0 0,-1 0 0 0 0,0 0 0 0 0,0 0 0 0 0,0 0 0 0 0,1 0 0 0 0,-1 0 0 0 0,0 0 0 0 0,0 0 0 0 0,0 0 0 0 0,1 0 0 0 0,-1 0 0 0 0,0 0 0 0 0,0 0 0 0 0,0 0 0 0 0,0 0 1 0 0,1 0-1 0 0,-1 0 0 0 0,0 0 0 0 0,0 0 0 0 0,0 0 0 0 0,1-1 0 0 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0:59.723"/>
    </inkml:context>
    <inkml:brush xml:id="br0">
      <inkml:brushProperty name="width" value="0.05" units="cm"/>
      <inkml:brushProperty name="height" value="0.05" units="cm"/>
      <inkml:brushProperty name="color" value="#0000FF"/>
    </inkml:brush>
  </inkml:definitions>
  <inkml:trace contextRef="#ctx0" brushRef="#br0">0 42 10045 0 0,'0'0'7422'0'0,"4"1"-7498"0"0,54 23-637 0 0,9 4 6 0 0,-63-26 661 0 0,0-1 0 0 0,0 0 0 0 0,0 0 0 0 0,0-1 1 0 0,0 1-1 0 0,0-1 0 0 0,0 0 0 0 0,0 0 0 0 0,0 0 1 0 0,1-1-1 0 0,-1 1 0 0 0,0-1 0 0 0,7-2 0 0 0,-10 2 10 0 0,-1 0-1 0 0,1 0 1 0 0,0 0-1 0 0,0 1 1 0 0,-1-1-1 0 0,1 0 1 0 0,-1 0-1 0 0,1 0 1 0 0,-1 0-1 0 0,1 0 0 0 0,-1 0 1 0 0,1 0-1 0 0,-1 0 1 0 0,0 0-1 0 0,0-1 1 0 0,0 1-1 0 0,1 0 1 0 0,-1 0-1 0 0,0 0 1 0 0,0 0-1 0 0,-1 0 0 0 0,1 0 1 0 0,0 0-1 0 0,0-1 1 0 0,0 1-1 0 0,-1-2 1 0 0,-10-35-28 0 0,8 30 84 0 0,3 8 31 0 0,0-1 0 0 0,0 0 1 0 0,0 0-1 0 0,0 0 0 0 0,0 1 1 0 0,0-1-1 0 0,-1 0 0 0 0,1 0 1 0 0,0 0-1 0 0,0 1 1 0 0,-1-1-1 0 0,1 0 0 0 0,-1 0 1 0 0,1 1-1 0 0,0-1 0 0 0,-1 0 1 0 0,1 1-1 0 0,-1-1 0 0 0,0 1 1 0 0,1-1-1 0 0,-1 1 0 0 0,0-1 1 0 0,1 1-1 0 0,-1-1 0 0 0,0 1 1 0 0,1-1-1 0 0,-1 1 1 0 0,0 0-1 0 0,0 0 0 0 0,-1-1 1 0 0,1 2 27 0 0,0-1 0 0 0,-1 1 0 0 0,1 0 0 0 0,0 0 0 0 0,0 0 0 0 0,0 0 0 0 0,0 0 0 0 0,0 0 0 0 0,0 0 0 0 0,0 0 0 0 0,0 0 0 0 0,1 1 0 0 0,-1-1 0 0 0,0 0 0 0 0,0 2 0 0 0,-20 57 775 0 0,16-41-1080 0 0,1-6-45 0 0,1 1-1 0 0,0 0 1 0 0,-1 25 0 0 0,4-36-55 0 0,0 0 0 0 0,0 0 1 0 0,0 0-1 0 0,1 0 0 0 0,-1 0 0 0 0,1 0 1 0 0,0 0-1 0 0,0 0 0 0 0,3 5 0 0 0,-4-6-37 0 0,1-1 0 0 0,1 0 0 0 0,-1 1 0 0 0,0-1 0 0 0,0 0 0 0 0,0 1 0 0 0,1-1 0 0 0,-1 0 0 0 0,1 0 0 0 0,-1 0 0 0 0,1 0 0 0 0,-1 0 0 0 0,1 0 0 0 0,-1-1 0 0 0,1 1 0 0 0,0-1 0 0 0,0 1 0 0 0,1 0 0 0 0,6-1-2456 0 0</inkml:trace>
  <inkml:trace contextRef="#ctx0" brushRef="#br0" timeOffset="1">302 143 8497 0 0,'0'0'1787'0'0,"-1"5"-1369"0"0,-2 16 1277 0 0,3-20-1555 0 0,0-1 0 0 0,-1 1 0 0 0,1-1-1 0 0,0 1 1 0 0,0-1 0 0 0,0 1 0 0 0,0-1 0 0 0,-1 1 0 0 0,1 0-1 0 0,0-1 1 0 0,0 1 0 0 0,0-1 0 0 0,0 1 0 0 0,0-1 0 0 0,0 1-1 0 0,0 0 1 0 0,0-1 0 0 0,1 1 0 0 0,-1-1 0 0 0,0 1 0 0 0,0-1-1 0 0,0 1 1 0 0,1-1 0 0 0,-1 1 0 0 0,0-1 0 0 0,0 1 0 0 0,1-1-1 0 0,-1 1 1 0 0,0-1 0 0 0,1 1 0 0 0,-1-1 0 0 0,1 0 0 0 0,-1 1-1 0 0,1-1 1 0 0,-1 0 0 0 0,1 1 0 0 0,-1-1 0 0 0,1 0 0 0 0,-1 0 0 0 0,2 1-1 0 0,15-50 806 0 0,-12 4-1172 0 0,-4 34 376 0 0,0 0 1 0 0,1 1-1 0 0,-1-1 1 0 0,2 1 0 0 0,5-17-1 0 0,-5 20-666 0 0,5 18-2016 0 0,18 4 334 0 0,-6-10-6029 0 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2.193"/>
    </inkml:context>
    <inkml:brush xml:id="br0">
      <inkml:brushProperty name="width" value="0.05" units="cm"/>
      <inkml:brushProperty name="height" value="0.05" units="cm"/>
      <inkml:brushProperty name="color" value="#0000FF"/>
    </inkml:brush>
  </inkml:definitions>
  <inkml:trace contextRef="#ctx0" brushRef="#br0">87 10 4788 0 0,'0'0'8547'0'0,"3"-3"-8281"0"0,8-3-62 0 0,-7 14 271 0 0,-9 29 829 0 0,-36 103 1423 0 0,0 5-2197 0 0,34-116-682 0 0,4-16-260 0 0,0-1 0 0 0,1 1-1 0 0,0 19 1 0 0,5-28-1467 0 0,4-10-969 0 0,3-6-3474 0 0,-9 4 2111 0 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3.311"/>
    </inkml:context>
    <inkml:brush xml:id="br0">
      <inkml:brushProperty name="width" value="0.05" units="cm"/>
      <inkml:brushProperty name="height" value="0.05" units="cm"/>
      <inkml:brushProperty name="color" value="#0000FF"/>
    </inkml:brush>
  </inkml:definitions>
  <inkml:trace contextRef="#ctx0" brushRef="#br0">126 1 80 0 0,'0'0'18457'0'0,"-27"13"-16960"0"0,14-4-1289 0 0,0 2 1 0 0,1-1 0 0 0,-12 14-1 0 0,21-21-196 0 0,-1 1 0 0 0,1 0-1 0 0,0 0 1 0 0,0 0 0 0 0,0 0 0 0 0,0 1-1 0 0,1-1 1 0 0,-1 1 0 0 0,1 0 0 0 0,1-1-1 0 0,-1 1 1 0 0,1 0 0 0 0,-2 7 0 0 0,3-11-44 0 0,0 0 1 0 0,0 0 0 0 0,0-1 0 0 0,0 1 0 0 0,0 0 0 0 0,0 0-1 0 0,0 0 1 0 0,0 0 0 0 0,0-1 0 0 0,1 1 0 0 0,-1 0 0 0 0,0 0-1 0 0,0 0 1 0 0,1-1 0 0 0,-1 1 0 0 0,1 0 0 0 0,-1 0 0 0 0,1-1-1 0 0,-1 1 1 0 0,1-1 0 0 0,-1 1 0 0 0,1 0 0 0 0,-1-1 0 0 0,1 1-1 0 0,0-1 1 0 0,-1 1 0 0 0,1-1 0 0 0,1 1 0 0 0,0-1-49 0 0,-1 1 0 0 0,1-1 0 0 0,0 0-1 0 0,-1 0 1 0 0,1 0 0 0 0,0 0 0 0 0,0 0 0 0 0,-1-1 0 0 0,1 1 0 0 0,-1 0 0 0 0,1-1 0 0 0,0 1 0 0 0,1-2 0 0 0,4-1-174 0 0,-1 0 0 0 0,1-1 1 0 0,-1 0-1 0 0,0 0 0 0 0,8-7 1 0 0,-8 5 92 0 0,-1-1 1 0 0,0 0-1 0 0,0 0 1 0 0,-1 0-1 0 0,0-1 1 0 0,0 1-1 0 0,4-15 1 0 0,3-3 633 0 0,-11 27-199 0 0,-5 7 203 0 0,0 2 1 0 0,1-1-1 0 0,1 1 1 0 0,0-1-1 0 0,-2 17 1 0 0,4-25-498 0 0,1 0 1 0 0,-1 0-1 0 0,1 0 0 0 0,0 0 1 0 0,0 0-1 0 0,0 1 0 0 0,1-1 1 0 0,-1 0-1 0 0,0 0 0 0 0,1 0 1 0 0,-1 0-1 0 0,1 0 1 0 0,0 0-1 0 0,-1 0 0 0 0,1 0 1 0 0,0 0-1 0 0,0 0 0 0 0,1-1 1 0 0,-1 1-1 0 0,0 0 0 0 0,0-1 1 0 0,1 1-1 0 0,-1-1 1 0 0,1 1-1 0 0,0-1 0 0 0,-1 1 1 0 0,1-1-1 0 0,0 0 0 0 0,0 0 1 0 0,0 0-1 0 0,-1 0 0 0 0,1 0 1 0 0,0-1-1 0 0,0 1 0 0 0,1-1 1 0 0,-1 1-1 0 0,0-1 1 0 0,0 1-1 0 0,0-1 0 0 0,0 0 1 0 0,0 0-1 0 0,0 0 0 0 0,4-1 1 0 0,-3 1-27 0 0,0 0-1 0 0,0 0 1 0 0,0-1 0 0 0,1 0 0 0 0,-1 1 0 0 0,0-1 0 0 0,0 0-1 0 0,0 0 1 0 0,0 0 0 0 0,0-1 0 0 0,0 1 0 0 0,0-1 0 0 0,-1 0-1 0 0,1 0 1 0 0,-1 0 0 0 0,1 0 0 0 0,-1 0 0 0 0,1 0 0 0 0,-1-1-1 0 0,0 1 1 0 0,0-1 0 0 0,0 1 0 0 0,1-4 0 0 0,0 0 103 0 0,0 0 0 0 0,0-1 0 0 0,-1 1 0 0 0,0-1 0 0 0,0 1 0 0 0,-1-1 0 0 0,0 0 0 0 0,0 0 0 0 0,0-12 0 0 0,-1 19-73 0 0,0 2-307 0 0,0 1 312 0 0,0 0-1 0 0,0 0 1 0 0,0 0-1 0 0,1 0 0 0 0,-1 0 1 0 0,1-1-1 0 0,-1 1 1 0 0,1 0-1 0 0,0-1 0 0 0,3 5 1 0 0,-4-6 17 0 0,0 1 5 0 0,1 0-1 0 0,-1-1 1 0 0,0 1 0 0 0,1 0-1 0 0,0-1 1 0 0,-1 1-1 0 0,1-1 1 0 0,0 1 0 0 0,0-1-1 0 0,0 0 1 0 0,0 1-1 0 0,0-1 1 0 0,0 0 0 0 0,0 0-1 0 0,0 1 1 0 0,1-1-1 0 0,-1 0 1 0 0,0 0-1 0 0,1 0 1 0 0,-1 0 0 0 0,1-1-1 0 0,-1 1 1 0 0,1 0-1 0 0,-1-1 1 0 0,1 1 0 0 0,-1-1-1 0 0,1 1 1 0 0,0-1-1 0 0,1 0 1 0 0,0 0-71 0 0,0-1 0 0 0,0 1 0 0 0,0-1 1 0 0,-1 0-1 0 0,1 0 0 0 0,0-1 0 0 0,-1 1 0 0 0,1 0 0 0 0,-1-1 0 0 0,1 0 1 0 0,-1 1-1 0 0,0-1 0 0 0,0 0 0 0 0,0 0 0 0 0,4-5 0 0 0,9-8-503 0 0,-9 9 535 0 0,-1 0 0 0 0,1 0 0 0 0,-1-1 0 0 0,0 1 0 0 0,-1-1-1 0 0,6-11 1 0 0,-6 13 1793 0 0,-8 23-1052 0 0,-10 32-176 0 0,-30 77-206 0 0,30-79-199 0 0,-27 58 1 0 0,39-101-299 0 0,-10 17 230 0 0,12-21-135 0 0,0-1-1 0 0,0 0 0 0 0,0 1 1 0 0,0-1-1 0 0,-1 0 0 0 0,1 1 1 0 0,0-1-1 0 0,-1 1 0 0 0,1-1 0 0 0,0 0 1 0 0,-1 0-1 0 0,1 1 0 0 0,0-1 1 0 0,-1 0-1 0 0,1 1 0 0 0,0-1 1 0 0,-1 0-1 0 0,1 0 0 0 0,-1 0 1 0 0,1 0-1 0 0,0 1 0 0 0,-1-1 1 0 0,1 0-1 0 0,-1 0 0 0 0,1 0 0 0 0,-1 0 1 0 0,1 0-1 0 0,-1 0 0 0 0,1 0 1 0 0,0 0-1 0 0,-1 0 0 0 0,1 0 1 0 0,-1 0-1 0 0,1 0 0 0 0,-1-1 1 0 0,1 1-1 0 0,0 0 0 0 0,-1 0 1 0 0,1 0-1 0 0,-1-1 0 0 0,-4-21-11634 0 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3.975"/>
    </inkml:context>
    <inkml:brush xml:id="br0">
      <inkml:brushProperty name="width" value="0.05" units="cm"/>
      <inkml:brushProperty name="height" value="0.05" units="cm"/>
      <inkml:brushProperty name="color" value="#0000FF"/>
    </inkml:brush>
  </inkml:definitions>
  <inkml:trace contextRef="#ctx0" brushRef="#br0">18 34 1004 0 0,'0'0'11258'0'0,"3"3"-10388"0"0,35 15 396 0 0,-36-18-1325 0 0,0 1-1 0 0,-1-1 0 0 0,1 1 0 0 0,0-1 0 0 0,0 1 1 0 0,-1-1-1 0 0,1 0 0 0 0,0 0 0 0 0,0 0 0 0 0,-1 0 1 0 0,1 0-1 0 0,0 0 0 0 0,0-1 0 0 0,-1 1 0 0 0,1-1 1 0 0,0 1-1 0 0,-1-1 0 0 0,1 1 0 0 0,0-1 0 0 0,-1 0 0 0 0,1 0 1 0 0,-1 0-1 0 0,1 0 0 0 0,1-2 0 0 0,-3 3 27 0 0,0-1-1 0 0,0 0 1 0 0,0 0-1 0 0,0 0 1 0 0,0 0-1 0 0,0 0 1 0 0,0 0-1 0 0,0 0 1 0 0,0 0-1 0 0,-1 0 1 0 0,1 0-1 0 0,0 0 1 0 0,-1 1 0 0 0,1-1-1 0 0,0 0 1 0 0,-1 0-1 0 0,0 0 1 0 0,1 1-1 0 0,-1-1 1 0 0,1 0-1 0 0,-1 0 1 0 0,0 1-1 0 0,1-1 1 0 0,-1 0-1 0 0,0 1 1 0 0,0-1-1 0 0,1 1 1 0 0,-1-1-1 0 0,-2 0 1 0 0,-27-17 643 0 0,29 17-538 0 0,0 1-1 0 0,0-1 0 0 0,0 1 1 0 0,-1-1-1 0 0,1 1 1 0 0,0-1-1 0 0,0 1 1 0 0,-1 0-1 0 0,1 0 1 0 0,0 0-1 0 0,0 0 0 0 0,-1 0 1 0 0,1 0-1 0 0,0 0 1 0 0,-1 0-1 0 0,1 0 1 0 0,0 0-1 0 0,0 1 0 0 0,-1-1 1 0 0,1 1-1 0 0,0-1 1 0 0,0 1-1 0 0,0-1 1 0 0,0 1-1 0 0,-1 0 1 0 0,1-1-1 0 0,0 1 0 0 0,0 0 1 0 0,0 0-1 0 0,0 0 1 0 0,-1 1-1 0 0,0 2 85 0 0,0 0-1 0 0,0 0 1 0 0,0 0-1 0 0,1 0 1 0 0,-1 0 0 0 0,1 0-1 0 0,0 0 1 0 0,0 0-1 0 0,0 7 1 0 0,-4 73 551 0 0,5-79-1007 0 0,0 0 1 0 0,0 0-1 0 0,1-1 0 0 0,-1 1 0 0 0,1 0 0 0 0,0 0 1 0 0,0-1-1 0 0,0 1 0 0 0,1-1 0 0 0,0 1 0 0 0,0-1 1 0 0,0 1-1 0 0,0-1 0 0 0,6 8 0 0 0,4-7-4483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09.655"/>
    </inkml:context>
    <inkml:brush xml:id="br0">
      <inkml:brushProperty name="width" value="0.1" units="cm"/>
      <inkml:brushProperty name="height" value="0.1" units="cm"/>
      <inkml:brushProperty name="color" value="#FF0000"/>
    </inkml:brush>
  </inkml:definitions>
  <inkml:trace contextRef="#ctx0" brushRef="#br0">124 1 6797 0 0,'-32'103'8262'0'0,"-3"9"-5267"0"0,19-58-1739 0 0,14-43-1119 0 0,0-1 0 0 0,-1 1 0 0 0,-1-1 0 0 0,0 0 0 0 0,0 0 0 0 0,-1 0 0 0 0,-7 10 0 0 0,8-17-862 0 0,5-9-387 0 0,7-11-159 0 0,1 5 990 0 0,0 1 1 0 0,1 0-1 0 0,1 1 0 0 0,0 0 0 0 0,1 1 1 0 0,-1 0-1 0 0,2 1 0 0 0,15-8 0 0 0,-27 15 376 0 0,1 1 0 0 0,0 0 0 0 0,0 0 0 0 0,0 0 0 0 0,0 0 0 0 0,0 0 0 0 0,0 0 0 0 0,-1 0 0 0 0,1 1 0 0 0,0-1 0 0 0,0 1 0 0 0,0-1 0 0 0,-1 1 0 0 0,1 0 0 0 0,0 0 0 0 0,0-1 0 0 0,-1 1 0 0 0,1 0 0 0 0,-1 1 0 0 0,1-1 0 0 0,-1 0 0 0 0,0 0 0 0 0,1 1 0 0 0,-1-1 0 0 0,0 1 0 0 0,0-1 0 0 0,0 1 0 0 0,0-1 0 0 0,0 1 0 0 0,0 0 0 0 0,0-1 0 0 0,0 1 0 0 0,0 3 0 0 0,5 9 127 0 0,-1 0 0 0 0,-1 0 0 0 0,4 17 0 0 0,-6-20-217 0 0,3 17-121 0 0,-5-23 31 0 0,1-1 1 0 0,-1 1-1 0 0,1 0 0 0 0,0-1 0 0 0,0 1 0 0 0,0-1 0 0 0,1 1 1 0 0,0-1-1 0 0,-1 1 0 0 0,2-1 0 0 0,-1 0 0 0 0,0 0 0 0 0,1 0 0 0 0,3 3 1 0 0,-6-6 49 0 0,1-1 0 0 0,-1 0 0 0 0,0 1 0 0 0,1-1 0 0 0,-1 0 0 0 0,1 0 0 0 0,-1 1 0 0 0,1-1 0 0 0,-1 0 0 0 0,1 0 0 0 0,-1 0 0 0 0,1 0 0 0 0,-1 1 1 0 0,1-1-1 0 0,-1 0 0 0 0,1 0 0 0 0,-1 0 0 0 0,1 0 0 0 0,-1 0 0 0 0,1 0 0 0 0,-1 0 0 0 0,1-1 0 0 0,-1 1 0 0 0,1 0 0 0 0,-1 0 0 0 0,1 0 0 0 0,-1 0 0 0 0,1-1 1 0 0,-1 1-1 0 0,1 0 0 0 0,-1-1 0 0 0,0 1 0 0 0,1 0 0 0 0,-1-1 0 0 0,1 1 0 0 0,-1 0 0 0 0,0-1 0 0 0,1 1 0 0 0,-1-1 0 0 0,0 1 0 0 0,1 0 0 0 0,-1-2 0 0 0,13-23-3811 0 0,-9 15-210 0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4.586"/>
    </inkml:context>
    <inkml:brush xml:id="br0">
      <inkml:brushProperty name="width" value="0.05" units="cm"/>
      <inkml:brushProperty name="height" value="0.05" units="cm"/>
      <inkml:brushProperty name="color" value="#0000FF"/>
    </inkml:brush>
  </inkml:definitions>
  <inkml:trace contextRef="#ctx0" brushRef="#br0">5 121 912 0 0,'0'0'9642'0'0,"-1"5"-8776"0"0,-1 22 996 0 0,1-3 2480 0 0,0-47-3650 0 0,3 11-681 0 0,0 0 0 0 0,0 1 0 0 0,1-1-1 0 0,0 0 1 0 0,1 1 0 0 0,7-14 0 0 0,6-22-235 0 0,-17 46 211 0 0,0 1 0 0 0,0-1 0 0 0,0 1 0 0 0,0 0 0 0 0,1-1-1 0 0,-1 1 1 0 0,0-1 0 0 0,0 1 0 0 0,0-1 0 0 0,0 1 0 0 0,1-1-1 0 0,-1 1 1 0 0,0-1 0 0 0,0 1 0 0 0,1 0 0 0 0,-1-1 0 0 0,0 1-1 0 0,1 0 1 0 0,-1-1 0 0 0,0 1 0 0 0,1 0 0 0 0,-1-1 0 0 0,1 1-1 0 0,-1 0 1 0 0,0 0 0 0 0,1-1 0 0 0,-1 1 0 0 0,1 0 0 0 0,-1 0 0 0 0,1 0-1 0 0,-1 0 1 0 0,1 0 0 0 0,-1 0 0 0 0,1 0 0 0 0,0 0 0 0 0,15 10-2148 0 0,6 1-2039 0 0,-13-9-2273 0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7.241"/>
    </inkml:context>
    <inkml:brush xml:id="br0">
      <inkml:brushProperty name="width" value="0.05" units="cm"/>
      <inkml:brushProperty name="height" value="0.05" units="cm"/>
      <inkml:brushProperty name="color" value="#0000FF"/>
    </inkml:brush>
  </inkml:definitions>
  <inkml:trace contextRef="#ctx0" brushRef="#br0">101 15 2980 0 0,'0'0'3455'0'0,"-4"-1"-2706"0"0,1 0-509 0 0,0 1 0 0 0,0-1 0 0 0,0 1 0 0 0,0 0 0 0 0,0 0 0 0 0,0 1 0 0 0,0-1 0 0 0,0 0 0 0 0,0 1 0 0 0,0 0 0 0 0,0 0 0 0 0,0 0 0 0 0,0 0 0 0 0,1 0 0 0 0,-1 0 0 0 0,0 1 0 0 0,1-1 0 0 0,-1 1 0 0 0,1 0 0 0 0,0 0 0 0 0,-1 0 0 0 0,1 0 0 0 0,0 0 0 0 0,0 0 0 0 0,0 1 0 0 0,1-1 0 0 0,-1 1 0 0 0,0-1 0 0 0,1 1 0 0 0,0-1 0 0 0,-1 1 0 0 0,1 0 0 0 0,0 0 0 0 0,0 4 0 0 0,-2 1 2 0 0,0-1-1 0 0,1 1 1 0 0,0 0 0 0 0,0 0-1 0 0,1 0 1 0 0,0 12-1 0 0,1-17-263 0 0,0-1-1 0 0,1 1 0 0 0,-1-1 0 0 0,1 1 1 0 0,0 0-1 0 0,0-1 0 0 0,0 0 0 0 0,0 1 1 0 0,1-1-1 0 0,-1 1 0 0 0,0-1 0 0 0,1 0 1 0 0,0 0-1 0 0,-1 0 0 0 0,1 0 0 0 0,0 0 1 0 0,0 0-1 0 0,0-1 0 0 0,0 1 1 0 0,1-1-1 0 0,-1 1 0 0 0,0-1 0 0 0,5 2 1 0 0,-2-1-304 0 0,0 0 0 0 0,1 0 0 0 0,-1-1 0 0 0,0 1 0 0 0,0-1 0 0 0,1-1 0 0 0,-1 1 0 0 0,0-1 0 0 0,1 0 0 0 0,-1 0 0 0 0,0 0 0 0 0,1-1 0 0 0,-1 0 0 0 0,0 0 0 0 0,0 0 0 0 0,1-1 0 0 0,-1 1 0 0 0,0-1 1 0 0,9-5-1 0 0,-10 4 102 0 0,0 1 1 0 0,0 0 0 0 0,0-1 0 0 0,-1 0 0 0 0,1 0-1 0 0,-1 0 1 0 0,1-1 0 0 0,-1 1 0 0 0,0-1 0 0 0,0 0-1 0 0,-1 0 1 0 0,1 0 0 0 0,-1 0 0 0 0,0 0 0 0 0,0 0-1 0 0,0-1 1 0 0,0 1 0 0 0,-1-1 0 0 0,0 1 0 0 0,0-1 0 0 0,0 1-1 0 0,0-9 1 0 0,-2 9 402 0 0,0 0 1 0 0,0 0-1 0 0,0-1 1 0 0,0 1-1 0 0,-1 0 0 0 0,0 0 1 0 0,0 0-1 0 0,0 1 0 0 0,0-1 1 0 0,0 0-1 0 0,-1 1 0 0 0,0-1 1 0 0,1 1-1 0 0,-1 0 1 0 0,-1 0-1 0 0,1 0 0 0 0,0 0 1 0 0,-5-2-1 0 0,5 3-77 0 0,0 0 0 0 0,0 0 1 0 0,0 1-1 0 0,0-1 0 0 0,-1 1 0 0 0,1-1 0 0 0,-1 1 0 0 0,1 0 0 0 0,-1 0 1 0 0,1 1-1 0 0,-1-1 0 0 0,-6 0 0 0 0,8 2-403 0 0,0-1 0 0 0,-1 0 0 0 0,1 1 0 0 0,0-1 0 0 0,0 1 0 0 0,-1-1 0 0 0,1 1 0 0 0,0 0 0 0 0,0 0 0 0 0,0 0 0 0 0,0 0 0 0 0,0 1 0 0 0,-2 1 0 0 0,2 1-1174 0 0,-2-1-689 0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7.930"/>
    </inkml:context>
    <inkml:brush xml:id="br0">
      <inkml:brushProperty name="width" value="0.05" units="cm"/>
      <inkml:brushProperty name="height" value="0.05" units="cm"/>
      <inkml:brushProperty name="color" value="#0000FF"/>
    </inkml:brush>
  </inkml:definitions>
  <inkml:trace contextRef="#ctx0" brushRef="#br0">0 105 4576 0 0,'0'0'6400'0'0,"1"5"-5710"0"0,0 6-548 0 0,0-1 1362 0 0,0 1 2743 0 0,21-41-2467 0 0,-18 19-1981 0 0,1 0-1 0 0,0 0 1 0 0,1 0-1 0 0,0 1 1 0 0,0-1-1 0 0,2 1 1 0 0,-1 1-1 0 0,14-14 1 0 0,-20 22 177 0 0,-1 1 0 0 0,0-1 0 0 0,1 1 0 0 0,-1 0 1 0 0,1-1-1 0 0,-1 1 0 0 0,1 0 0 0 0,-1 0 0 0 0,1-1 0 0 0,-1 1 1 0 0,1 0-1 0 0,-1 0 0 0 0,1 0 0 0 0,0-1 0 0 0,-1 1 1 0 0,1 0-1 0 0,-1 0 0 0 0,1 0 0 0 0,-1 0 0 0 0,1 0 0 0 0,0 0 1 0 0,-1 0-1 0 0,1 1 0 0 0,-1-1 0 0 0,1 0 0 0 0,-1 0 1 0 0,1 0-1 0 0,-1 0 0 0 0,1 1 0 0 0,-1-1 0 0 0,1 0 1 0 0,-1 1-1 0 0,1-1 0 0 0,-1 0 0 0 0,1 1 0 0 0,-1-1 0 0 0,1 1 1 0 0,-1-1-1 0 0,1 1 0 0 0,8 30 510 0 0,-9 37 306 0 0,-8 16-1833 0 0,15-86-3886 0 0,4-14-6956 0 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8.561"/>
    </inkml:context>
    <inkml:brush xml:id="br0">
      <inkml:brushProperty name="width" value="0.05" units="cm"/>
      <inkml:brushProperty name="height" value="0.05" units="cm"/>
      <inkml:brushProperty name="color" value="#0000FF"/>
    </inkml:brush>
  </inkml:definitions>
  <inkml:trace contextRef="#ctx0" brushRef="#br0">14 1 4880 0 0,'0'0'10483'0'0,"-1"5"-9128"0"0,-9 72 1857 0 0,8-22-4305 0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9.269"/>
    </inkml:context>
    <inkml:brush xml:id="br0">
      <inkml:brushProperty name="width" value="0.05" units="cm"/>
      <inkml:brushProperty name="height" value="0.05" units="cm"/>
      <inkml:brushProperty name="color" value="#0000FF"/>
    </inkml:brush>
  </inkml:definitions>
  <inkml:trace contextRef="#ctx0" brushRef="#br0">0 0 10893 0 0,'0'0'5689'0'0,"9"6"-12742"0"0,-1-3 3037 0 0</inkml:trace>
  <inkml:trace contextRef="#ctx0" brushRef="#br0" timeOffset="1">160 26 5244 0 0,'0'0'4000'0'0,"0"6"-1891"0"0,2 19-363 0 0,-2 0 0 0 0,0 0-1 0 0,-7 41 1 0 0,-9 31 88 0 0,15-48-3547 0 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09.646"/>
    </inkml:context>
    <inkml:brush xml:id="br0">
      <inkml:brushProperty name="width" value="0.05" units="cm"/>
      <inkml:brushProperty name="height" value="0.05" units="cm"/>
      <inkml:brushProperty name="color" value="#0000FF"/>
    </inkml:brush>
  </inkml:definitions>
  <inkml:trace contextRef="#ctx0" brushRef="#br0">0 1 5336 0 0,'0'0'12176'0'0,"43"13"-12497"0"0,-34-12 27 0 0,0 0-1 0 0,-1 0 1 0 0,1-1 0 0 0,16-2 0 0 0,1 1-7635 0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6.287"/>
    </inkml:context>
    <inkml:brush xml:id="br0">
      <inkml:brushProperty name="width" value="0.05" units="cm"/>
      <inkml:brushProperty name="height" value="0.05" units="cm"/>
      <inkml:brushProperty name="color" value="#0000FF"/>
    </inkml:brush>
  </inkml:definitions>
  <inkml:trace contextRef="#ctx0" brushRef="#br0">46 1 1828 0 0,'0'0'6023'0'0,"0"5"-5563"0"0,-1 17 573 0 0,-1 0 0 0 0,-1 0 0 0 0,-12 39-1 0 0,13-53-970 0 0,2-7-79 0 0,0 0 0 0 0,-1 0-1 0 0,1 0 1 0 0,0 0-1 0 0,0 0 1 0 0,-1 0-1 0 0,1 0 1 0 0,-1 0-1 0 0,1 0 1 0 0,-1 0 0 0 0,1-1-1 0 0,-1 1 1 0 0,1 0-1 0 0,-1 0 1 0 0,0-1-1 0 0,1 1 1 0 0,-1 0-1 0 0,0-1 1 0 0,0 1 0 0 0,0 0-1 0 0,1-1 1 0 0,-1 1-1 0 0,-2 0 1 0 0,-4 1-2254 0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7.544"/>
    </inkml:context>
    <inkml:brush xml:id="br0">
      <inkml:brushProperty name="width" value="0.05" units="cm"/>
      <inkml:brushProperty name="height" value="0.05" units="cm"/>
      <inkml:brushProperty name="color" value="#0000FF"/>
    </inkml:brush>
  </inkml:definitions>
  <inkml:trace contextRef="#ctx0" brushRef="#br0">186 1 8025 0 0,'0'0'4523'0'0,"-5"0"-4451"0"0,-3 2-50 0 0,-1 1 0 0 0,1-1 0 0 0,0 1 0 0 0,-1 1 0 0 0,2-1 0 0 0,-1 1 0 0 0,0 1 0 0 0,1-1 0 0 0,0 1 0 0 0,0 1 0 0 0,0-1 0 0 0,0 1 0 0 0,1 0 0 0 0,-8 11 0 0 0,12-15-169 0 0,1 1 0 0 0,0-1 0 0 0,0 0 0 0 0,0 1 0 0 0,1-1 0 0 0,-1 1 1 0 0,1-1-1 0 0,-1 1 0 0 0,1-1 0 0 0,0 1 0 0 0,0 0 0 0 0,0-1 0 0 0,0 1 0 0 0,0-1 0 0 0,1 1 0 0 0,-1-1 0 0 0,1 1 1 0 0,-1-1-1 0 0,1 1 0 0 0,0-1 0 0 0,2 4 0 0 0,3 4-297 0 0,0 0 1 0 0,1 0-1 0 0,13 15 1 0 0,-14-18 318 0 0,0 0-1 0 0,-1 0 1 0 0,1 1 0 0 0,6 13 0 0 0,-10-15 452 0 0,1-1 0 0 0,-1 0 0 0 0,-1 1 0 0 0,1-1 0 0 0,-1 1 0 0 0,0 0 0 0 0,0-1 0 0 0,-1 1 0 0 0,1 0 0 0 0,-2 7 0 0 0,1-11-166 0 0,-1 0 0 0 0,0 1 0 0 0,0-1 0 0 0,-1 0 1 0 0,1 1-1 0 0,0-1 0 0 0,-1 0 0 0 0,1 0 0 0 0,-1 0 0 0 0,0 0 0 0 0,0-1 1 0 0,0 1-1 0 0,1 0 0 0 0,-2-1 0 0 0,1 1 0 0 0,0-1 0 0 0,0 0 0 0 0,0 1 1 0 0,-1-1-1 0 0,1 0 0 0 0,0-1 0 0 0,-1 1 0 0 0,1 0 0 0 0,-1-1 1 0 0,-3 1-1 0 0,-4 2 91 0 0,4-1-329 0 0,0 0 0 0 0,0 0-1 0 0,0-1 1 0 0,-1 0-1 0 0,1 0 1 0 0,0-1 0 0 0,-1 1-1 0 0,1-1 1 0 0,0-1-1 0 0,-1 1 1 0 0,-5-2 0 0 0,11 1-150 0 0,1 1 0 0 0,-1 0-1 0 0,1-1 1 0 0,0 1 0 0 0,-1-1 0 0 0,1 1 0 0 0,0 0 0 0 0,0-1 0 0 0,-1 1 0 0 0,1-1 0 0 0,0 1 0 0 0,0-1 0 0 0,0 1 0 0 0,0-1 0 0 0,0 1 0 0 0,-1-1 0 0 0,1 1-1 0 0,0-1 1 0 0,0 1 0 0 0,0-1 0 0 0,0 1 0 0 0,0-1 0 0 0,1 0 0 0 0,-1 1 0 0 0,0-1 0 0 0,0 1 0 0 0,0-1 0 0 0,0 1 0 0 0,1 0 0 0 0,-1-1 0 0 0,0 1 0 0 0,0-1 0 0 0,1 1-1 0 0,-1-1 1 0 0,0 1 0 0 0,1 0 0 0 0,-1-1 0 0 0,0 1 0 0 0,1-1 0 0 0,-1 1 0 0 0,1 0 0 0 0,-1 0 0 0 0,0-1 0 0 0,1 1 0 0 0,0 0 0 0 0,4-6-3757 0 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8.193"/>
    </inkml:context>
    <inkml:brush xml:id="br0">
      <inkml:brushProperty name="width" value="0.05" units="cm"/>
      <inkml:brushProperty name="height" value="0.05" units="cm"/>
      <inkml:brushProperty name="color" value="#0000FF"/>
    </inkml:brush>
  </inkml:definitions>
  <inkml:trace contextRef="#ctx0" brushRef="#br0">28 34 6233 0 0,'0'0'7352'0'0,"-3"4"-7042"0"0,0 1-202 0 0,-1 0 0 0 0,2 0 0 0 0,-1 0 1 0 0,1 1-1 0 0,-1-1 0 0 0,2 1 0 0 0,-1-1 0 0 0,0 1 0 0 0,1 0 0 0 0,-1 7 0 0 0,2-12-151 0 0,0 1 0 0 0,0 0 0 0 0,0 0 0 0 0,1 0 0 0 0,-1-1 0 0 0,0 1 0 0 0,1 0 0 0 0,-1 0 0 0 0,1-1 0 0 0,-1 1 0 0 0,1 0 0 0 0,0-1 0 0 0,0 1 0 0 0,0 0 0 0 0,0-1 0 0 0,0 1 0 0 0,0-1 0 0 0,0 0 0 0 0,0 1 0 0 0,1-1 0 0 0,-1 0 0 0 0,0 0 0 0 0,1 0 0 0 0,-1 0 0 0 0,1 0 0 0 0,-1 0 0 0 0,1 0-1 0 0,0 0 1 0 0,-1-1 0 0 0,1 1 0 0 0,0 0 0 0 0,0-1 0 0 0,-1 0 0 0 0,1 1 0 0 0,0-1 0 0 0,0 0 0 0 0,0 0 0 0 0,-1 0 0 0 0,1 0 0 0 0,0 0 0 0 0,2-1 0 0 0,1 1-235 0 0,-1-1 0 0 0,1 0 0 0 0,0 0 0 0 0,0 0 0 0 0,-1 0 0 0 0,1-1 0 0 0,0 0 0 0 0,-1 0-1 0 0,0 0 1 0 0,1 0 0 0 0,-1-1 0 0 0,0 0 0 0 0,0 0 0 0 0,-1 0 0 0 0,1 0 0 0 0,0-1 0 0 0,-1 1 0 0 0,5-7 0 0 0,-6 7 217 0 0,-1 0 0 0 0,1 1 0 0 0,-1-1 0 0 0,1 0 0 0 0,-1 0 0 0 0,0 0 0 0 0,0 1 1 0 0,0-1-1 0 0,0 0 0 0 0,-1-1 0 0 0,1 1 0 0 0,-1 0 0 0 0,0-4 0 0 0,0 5 349 0 0,-1-1-1 0 0,1 0 1 0 0,-1 1 0 0 0,1-1-1 0 0,-1 1 1 0 0,0-1-1 0 0,0 1 1 0 0,0-1 0 0 0,-1 1-1 0 0,1 0 1 0 0,-1-1-1 0 0,1 1 1 0 0,-1 0-1 0 0,0 0 1 0 0,0 0 0 0 0,1 0-1 0 0,-4-2 1 0 0,2 3-226 0 0,1-1 0 0 0,-1 1 0 0 0,0-1 0 0 0,0 1 0 0 0,0 0 0 0 0,0 0 0 0 0,0 0 0 0 0,0 0 0 0 0,0 1 0 0 0,0-1 0 0 0,0 1 0 0 0,-1 0 0 0 0,1 0 0 0 0,0 0 0 0 0,-6 1 0 0 0,0 0-1007 0 0,0 1 0 0 0,0 0 1 0 0,1 0-1 0 0,-13 6 0 0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9.077"/>
    </inkml:context>
    <inkml:brush xml:id="br0">
      <inkml:brushProperty name="width" value="0.05" units="cm"/>
      <inkml:brushProperty name="height" value="0.05" units="cm"/>
      <inkml:brushProperty name="color" value="#0000FF"/>
    </inkml:brush>
  </inkml:definitions>
  <inkml:trace contextRef="#ctx0" brushRef="#br0">5 0 1228 0 0,'0'0'9212'0'0,"2"6"-7950"0"0,-1 11-543 0 0,0-1 0 0 0,0 0 0 0 0,-1 0 0 0 0,-4 23 0 0 0,-1 110 209 0 0,5-136-1004 0 0,3-5 1597 0 0,3-25-2408 0 0,6-9-327 0 0,-8 21 798 0 0,0 0-1 0 0,1 0 1 0 0,-1 0 0 0 0,1 1-1 0 0,0 0 1 0 0,11-7-1 0 0,-15 11 407 0 0,0-1-1 0 0,0 1 1 0 0,0-1 0 0 0,0 1-1 0 0,0-1 1 0 0,0 1 0 0 0,1-1-1 0 0,-1 1 1 0 0,0 0-1 0 0,0 0 1 0 0,0-1 0 0 0,0 1-1 0 0,1 0 1 0 0,-1 0 0 0 0,0 0-1 0 0,0 0 1 0 0,0 1 0 0 0,0-1-1 0 0,1 0 1 0 0,-1 0-1 0 0,0 1 1 0 0,0-1 0 0 0,0 1-1 0 0,0-1 1 0 0,0 1 0 0 0,0-1-1 0 0,0 1 1 0 0,0 0-1 0 0,0-1 1 0 0,0 1 0 0 0,0 0-1 0 0,0 0 1 0 0,-1 0 0 0 0,1-1-1 0 0,0 1 1 0 0,-1 0-1 0 0,1 0 1 0 0,0 0 0 0 0,-1 0-1 0 0,1 1 1 0 0,-1-1 0 0 0,1 0-1 0 0,-1 0 1 0 0,0 0 0 0 0,0 0-1 0 0,1 0 1 0 0,-1 2-1 0 0,3 11-308 0 0,0 0-1 0 0,-1 0 0 0 0,-1 1 0 0 0,-1 23 0 0 0,-1-37 319 0 0,0 0 0 0 0,0 0 0 0 0,0-1 0 0 0,0 1 1 0 0,0 0-1 0 0,0-1 0 0 0,0 1 0 0 0,0-1 0 0 0,0 0 0 0 0,0 1 0 0 0,0-1 0 0 0,0 0 0 0 0,-1 0 1 0 0,1 1-1 0 0,0-1 0 0 0,0 0 0 0 0,0 0 0 0 0,0 0 0 0 0,-2-1 0 0 0,-33 2 3077 0 0,31-2-2830 0 0,2 2-396 0 0,-24-3 1034 0 0,14-2-2086 0 0,8-3-3416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0.192"/>
    </inkml:context>
    <inkml:brush xml:id="br0">
      <inkml:brushProperty name="width" value="0.1" units="cm"/>
      <inkml:brushProperty name="height" value="0.1" units="cm"/>
      <inkml:brushProperty name="color" value="#FF0000"/>
    </inkml:brush>
  </inkml:definitions>
  <inkml:trace contextRef="#ctx0" brushRef="#br0">1 1 7401 0 0,'0'0'9313'0'0,"0"4"-9212"0"0,0 5 330 0 0,-1 0-171 0 0,1-1 0 0 0,1 1 0 0 0,-1-1 0 0 0,1 1 1 0 0,1-1-1 0 0,4 17 0 0 0,-5-23-290 0 0,0 0 0 0 0,0 0 1 0 0,0-1-1 0 0,0 1 0 0 0,1 0 0 0 0,-1-1 0 0 0,1 1 0 0 0,-1-1 1 0 0,1 1-1 0 0,-1-1 0 0 0,1 0 0 0 0,0 1 0 0 0,0-1 0 0 0,-1 0 1 0 0,1 0-1 0 0,0-1 0 0 0,0 1 0 0 0,0 0 0 0 0,0 0 0 0 0,0-1 1 0 0,0 0-1 0 0,1 1 0 0 0,-1-1 0 0 0,0 0 0 0 0,0 0 0 0 0,0 0 1 0 0,0 0-1 0 0,0 0 0 0 0,0-1 0 0 0,0 1 0 0 0,0 0 0 0 0,1-1 0 0 0,-1 0 1 0 0,-1 1-1 0 0,4-3 0 0 0,4 1 9 0 0,1 0-1 0 0,-1-1 1 0 0,0-1-1 0 0,0 1 1 0 0,-1-2-1 0 0,1 1 1 0 0,-1-1-1 0 0,0 0 1 0 0,0-1-1 0 0,-1 0 1 0 0,1 0-1 0 0,-1 0 1 0 0,10-13-1 0 0,-24 69 1402 0 0,-12 13-1018 0 0,11-33-800 0 0,-1 0 1 0 0,-1 0-1 0 0,-2-1 0 0 0,-1 0 1 0 0,-26 41-1 0 0,22-51 966 0 0,8-14-2222 0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19.742"/>
    </inkml:context>
    <inkml:brush xml:id="br0">
      <inkml:brushProperty name="width" value="0.05" units="cm"/>
      <inkml:brushProperty name="height" value="0.05" units="cm"/>
      <inkml:brushProperty name="color" value="#0000FF"/>
    </inkml:brush>
  </inkml:definitions>
  <inkml:trace contextRef="#ctx0" brushRef="#br0">0 40 652 0 0,'0'0'11892'0'0,"44"2"-11089"0"0,-20-15-2141 0 0,-23 12 1355 0 0,-1 1 0 0 0,0-1 1 0 0,0 1-1 0 0,1 0 0 0 0,-1-1 1 0 0,0 1-1 0 0,1-1 0 0 0,-1 1 1 0 0,0-1-1 0 0,0 1 0 0 0,0-1 1 0 0,0 1-1 0 0,0-1 0 0 0,0 1 0 0 0,1-1 1 0 0,-1 1-1 0 0,0-1 0 0 0,0 0 1 0 0,0 1-1 0 0,-1-1 0 0 0,1 1 1 0 0,0-1-1 0 0,0 1 0 0 0,0-1 1 0 0,0 1-1 0 0,0-1 0 0 0,-1 0 1 0 0,0 0 109 0 0,-1-1 0 0 0,1 1 0 0 0,-1 0 1 0 0,0 0-1 0 0,1 0 0 0 0,-1 0 0 0 0,0 0 1 0 0,1 0-1 0 0,-1 0 0 0 0,0 0 0 0 0,0 1 0 0 0,0-1 1 0 0,0 1-1 0 0,0 0 0 0 0,0-1 0 0 0,0 1 1 0 0,0 0-1 0 0,0 0 0 0 0,0 0 0 0 0,0 0 1 0 0,0 1-1 0 0,-3 0 0 0 0,4-1-102 0 0,0 0-1 0 0,1 0 1 0 0,-1 0-1 0 0,0 1 1 0 0,0-1 0 0 0,0 0-1 0 0,0 1 1 0 0,0-1 0 0 0,1 1-1 0 0,-1-1 1 0 0,0 1-1 0 0,0-1 1 0 0,1 1 0 0 0,-1-1-1 0 0,0 1 1 0 0,1 0-1 0 0,-1-1 1 0 0,0 1 0 0 0,1 0-1 0 0,-1 0 1 0 0,1 0-1 0 0,0-1 1 0 0,-1 1 0 0 0,1 0-1 0 0,-1 0 1 0 0,1 0-1 0 0,0 1 1 0 0,-1 1-19 0 0,1 0-1 0 0,0 0 1 0 0,0 0 0 0 0,0 0-1 0 0,0 0 1 0 0,0 0 0 0 0,0 0-1 0 0,1 0 1 0 0,1 3-1 0 0,-1-1-78 0 0,0-1-1 0 0,1 1 0 0 0,-1 0 0 0 0,1-1 0 0 0,0 0 0 0 0,1 1 0 0 0,-1-1 0 0 0,1 0 0 0 0,0 0 0 0 0,0-1 1 0 0,0 1-1 0 0,5 4 0 0 0,10 1-1388 0 0,-6-7-5881 0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0.102"/>
    </inkml:context>
    <inkml:brush xml:id="br0">
      <inkml:brushProperty name="width" value="0.05" units="cm"/>
      <inkml:brushProperty name="height" value="0.05" units="cm"/>
      <inkml:brushProperty name="color" value="#0000FF"/>
    </inkml:brush>
  </inkml:definitions>
  <inkml:trace contextRef="#ctx0" brushRef="#br0">9 0 12925 0 0,'0'0'4261'0'0,"0"5"-5827"0"0,-4 28 2849 0 0,-1 10-4123 0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0.735"/>
    </inkml:context>
    <inkml:brush xml:id="br0">
      <inkml:brushProperty name="width" value="0.05" units="cm"/>
      <inkml:brushProperty name="height" value="0.05" units="cm"/>
      <inkml:brushProperty name="color" value="#0000FF"/>
    </inkml:brush>
  </inkml:definitions>
  <inkml:trace contextRef="#ctx0" brushRef="#br0">1 1 8885 0 0,'0'0'5024'0'0,"4"12"-13705"0"0</inkml:trace>
  <inkml:trace contextRef="#ctx0" brushRef="#br0" timeOffset="1">130 166 4212 0 0,'0'0'11193'0'0,"25"-28"-8897"0"0,23-19-2603 0 0,-48 84 590 0 0,0-26-112 0 0,-1 3-254 0 0,-1 21 448 0 0,2-35-478 0 0,0 1 0 0 0,0 0 0 0 0,0-1 0 0 0,0 1 0 0 0,1 0 0 0 0,-1-1 0 0 0,0 1 0 0 0,0-1 0 0 0,0 1 0 0 0,1 0 0 0 0,-1-1 0 0 0,0 1 0 0 0,1-1 0 0 0,-1 1 0 0 0,0-1 0 0 0,1 1 0 0 0,-1-1 0 0 0,0 1 0 0 0,1-1 0 0 0,-1 0 0 0 0,1 1 0 0 0,-1-1 0 0 0,1 1 0 0 0,-1-1 0 0 0,1 0 0 0 0,0 1 0 0 0,-1-1 0 0 0,1 0 0 0 0,-1 0 0 0 0,1 0 0 0 0,0 1 0 0 0,-1-1 0 0 0,1 0 0 0 0,-1 0 0 0 0,1 0 0 0 0,0 0 0 0 0,-1 0 0 0 0,1 0 0 0 0,0 0 0 0 0,-1 0 0 0 0,1 0 0 0 0,0-1 0 0 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1.540"/>
    </inkml:context>
    <inkml:brush xml:id="br0">
      <inkml:brushProperty name="width" value="0.05" units="cm"/>
      <inkml:brushProperty name="height" value="0.05" units="cm"/>
      <inkml:brushProperty name="color" value="#0000FF"/>
    </inkml:brush>
  </inkml:definitions>
  <inkml:trace contextRef="#ctx0" brushRef="#br0">48 0 3268 0 0,'0'0'13623'0'0,"-2"5"-12850"0"0,-17 34 473 0 0,15-33-1233 0 0,1 0 0 0 0,0 0 1 0 0,0 0-1 0 0,0 0 0 0 0,1 0 0 0 0,0 0 0 0 0,0 0 0 0 0,0 1 0 0 0,-1 12 0 0 0,3-19-39 0 0,0 1-1 0 0,0-1 1 0 0,0 1-1 0 0,0-1 1 0 0,0 0-1 0 0,0 1 0 0 0,0-1 1 0 0,0 1-1 0 0,0-1 1 0 0,1 1-1 0 0,-1-1 1 0 0,0 1-1 0 0,0-1 1 0 0,0 0-1 0 0,0 1 1 0 0,1-1-1 0 0,-1 1 1 0 0,0-1-1 0 0,0 0 1 0 0,1 1-1 0 0,-1-1 1 0 0,0 0-1 0 0,0 1 1 0 0,1-1-1 0 0,-1 0 1 0 0,1 0-1 0 0,-1 1 1 0 0,0-1-1 0 0,1 0 1 0 0,-1 0-1 0 0,1 1 1 0 0,-1-1-1 0 0,0 0 1 0 0,1 0-1 0 0,-1 0 1 0 0,1 0-1 0 0,20-6-737 0 0,13-17-139 0 0,-30 18 725 0 0,-1 1 1 0 0,0 0-1 0 0,0-1 0 0 0,-1 0 1 0 0,1 0-1 0 0,-1 0 0 0 0,3-7 1 0 0,0-2 764 0 0,-5 14-556 0 0,0 0-1 0 0,0 0 1 0 0,0 0-1 0 0,0 0 0 0 0,1 0 1 0 0,-1 0-1 0 0,0 0 1 0 0,0-1-1 0 0,0 1 0 0 0,0 0 1 0 0,0 0-1 0 0,0 0 1 0 0,0 0-1 0 0,0 0 0 0 0,0 0 1 0 0,0 0-1 0 0,1 0 1 0 0,-1 0-1 0 0,0 0 0 0 0,0 0 1 0 0,0 0-1 0 0,0 0 1 0 0,0 0-1 0 0,0 0 0 0 0,0 0 1 0 0,1 0-1 0 0,-1 0 1 0 0,0 0-1 0 0,0 0 0 0 0,0 0 1 0 0,0 0-1 0 0,0 0 1 0 0,0 0-1 0 0,0 0 0 0 0,0 0 1 0 0,1 0-1 0 0,-1 0 1 0 0,0 0-1 0 0,0 0 0 0 0,0 0 1 0 0,0 0-1 0 0,0 0 1 0 0,0 0-1 0 0,0 1 0 0 0,0-1 1 0 0,0 0-1 0 0,0 0 1 0 0,1 0-1 0 0,-1 0 0 0 0,0 0 1 0 0,0 0-1 0 0,0 0 1 0 0,0 0-1 0 0,0 0 0 0 0,0 1 1 0 0,0-1-1 0 0,0 0 1 0 0,0 0-1 0 0,0 0 0 0 0,0 0 1 0 0,0 0-1 0 0,0 0 1 0 0,0 0-1 0 0,0 1 0 0 0,0-1 1 0 0,0 0-1 0 0,0 0 1 0 0,0 0-1 0 0,3 14 189 0 0,0 0-1 0 0,-1-1 1 0 0,0 1-1 0 0,-1 1 1 0 0,-1-1 0 0 0,0 0-1 0 0,-1 0 1 0 0,-5 26-1 0 0,-5 5-373 0 0,7-32-36 0 0,1 1 0 0 0,0 0-1 0 0,-1 25 1 0 0,4-38 196 0 0,0 0 0 0 0,0 1-1 0 0,0-1 1 0 0,0 0 0 0 0,-1 0-1 0 0,1 0 1 0 0,0 0-1 0 0,-1 0 1 0 0,1 0 0 0 0,-1 0-1 0 0,1 0 1 0 0,-1 0 0 0 0,1 0-1 0 0,-1 0 1 0 0,0 0 0 0 0,1 0-1 0 0,-1 0 1 0 0,0 0 0 0 0,0-1-1 0 0,1 1 1 0 0,-1 0-1 0 0,0 0 1 0 0,0-1 0 0 0,0 1-1 0 0,0-1 1 0 0,0 1 0 0 0,0-1-1 0 0,0 1 1 0 0,0-1 0 0 0,-1 0-1 0 0,1 1 1 0 0,0-1-1 0 0,0 0 1 0 0,0 0 0 0 0,0 0-1 0 0,0 0 1 0 0,0 0 0 0 0,-1 0-1 0 0,1 0 1 0 0,0 0 0 0 0,0 0-1 0 0,0-1 1 0 0,0 1-1 0 0,0 0 1 0 0,0-1 0 0 0,0 1-1 0 0,0-1 1 0 0,0 1 0 0 0,0-1-1 0 0,0 0 1 0 0,-2-1 0 0 0,2 1-352 0 0,0 0 0 0 0,0 0 0 0 0,0 1 0 0 0,0-2 0 0 0,0 1 0 0 0,1 0 1 0 0,-1 0-1 0 0,0 0 0 0 0,0 0 0 0 0,1 0 0 0 0,-1-1 0 0 0,1 1 0 0 0,-1 0 1 0 0,1 0-1 0 0,0-1 0 0 0,-1 1 0 0 0,1 0 0 0 0,0-1 0 0 0,0-1 0 0 0,4-12-11661 0 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2.317"/>
    </inkml:context>
    <inkml:brush xml:id="br0">
      <inkml:brushProperty name="width" value="0.05" units="cm"/>
      <inkml:brushProperty name="height" value="0.05" units="cm"/>
      <inkml:brushProperty name="color" value="#0000FF"/>
    </inkml:brush>
  </inkml:definitions>
  <inkml:trace contextRef="#ctx0" brushRef="#br0">83 0 3160 0 0,'0'0'8488'0'0,"-17"17"-5186"0"0,-2 63-977 0 0,-9 26-1354 0 0,24-96-931 0 0,1 0 0 0 0,0 0 0 0 0,0 0 0 0 0,1 0 0 0 0,-1 19 0 0 0,3-28 4 0 0,3-3-69 0 0,0 0 0 0 0,0 0 0 0 0,0-1 0 0 0,0 1 1 0 0,0-1-1 0 0,0 1 0 0 0,-1-1 0 0 0,1 0 0 0 0,-1 0 1 0 0,0 0-1 0 0,3-5 0 0 0,4-4-259 0 0,1 0 28 0 0,-5 5-62 0 0,0 1-1 0 0,0 0 1 0 0,1 0 0 0 0,0 0-1 0 0,0 1 1 0 0,0 0-1 0 0,12-8 1 0 0,-17 14 316 0 0,0-1 1 0 0,0 1-1 0 0,0-1 1 0 0,0 1-1 0 0,-1-1 1 0 0,1 1-1 0 0,0 0 1 0 0,0-1-1 0 0,-1 1 1 0 0,1 0-1 0 0,0 0 1 0 0,-1 0-1 0 0,1-1 1 0 0,-1 1-1 0 0,1 0 0 0 0,-1 0 1 0 0,1 0-1 0 0,-1 0 1 0 0,0 0-1 0 0,0 0 1 0 0,1 0-1 0 0,-1 0 1 0 0,0 0-1 0 0,0 0 1 0 0,0 0-1 0 0,0 0 1 0 0,0 2-1 0 0,4 35 529 0 0,1-12-797 0 0,-5-24 231 0 0,1 0 0 0 0,0 1 0 0 0,0-1 0 0 0,-1 0 0 0 0,0 1 0 0 0,1-1 0 0 0,-1 0 0 0 0,0 1 0 0 0,0-1 0 0 0,0 0 0 0 0,0 1 1 0 0,-1-1-1 0 0,1 0 0 0 0,-1 1 0 0 0,1-1 0 0 0,-1 0 0 0 0,0 0 0 0 0,0 0 0 0 0,0 1 0 0 0,-1 1 0 0 0,-16 8-1402 0 0,16-11 1558 0 0,0-1 1 0 0,-1 0-1 0 0,1 0 1 0 0,0 0 0 0 0,0 0-1 0 0,0 0 1 0 0,-1 0-1 0 0,1-1 1 0 0,0 1-1 0 0,0-1 1 0 0,0 0-1 0 0,0 1 1 0 0,0-1-1 0 0,0 0 1 0 0,0 0-1 0 0,0 0 1 0 0,0 0-1 0 0,0-1 1 0 0,-3-2 0 0 0,-3-6-3365 0 0,5 0-4283 0 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3.042"/>
    </inkml:context>
    <inkml:brush xml:id="br0">
      <inkml:brushProperty name="width" value="0.05" units="cm"/>
      <inkml:brushProperty name="height" value="0.05" units="cm"/>
      <inkml:brushProperty name="color" value="#0000FF"/>
    </inkml:brush>
  </inkml:definitions>
  <inkml:trace contextRef="#ctx0" brushRef="#br0">54 30 11441 0 0,'0'0'7221'0'0,"-22"11"-6957"0"0,19-8-300 0 0,0 0 0 0 0,0 0-1 0 0,1 0 1 0 0,-1 0-1 0 0,1 0 1 0 0,0 1 0 0 0,0-1-1 0 0,0 0 1 0 0,0 1-1 0 0,1 0 1 0 0,0-1-1 0 0,-1 1 1 0 0,1 0 0 0 0,1 0-1 0 0,-1 0 1 0 0,0 0-1 0 0,1 0 1 0 0,0 0 0 0 0,0 0-1 0 0,0-1 1 0 0,0 1-1 0 0,2 6 1 0 0,-2-9-16 0 0,1 0 1 0 0,0 0-1 0 0,0 0 1 0 0,0 0-1 0 0,-1 0 0 0 0,1 0 1 0 0,0 0-1 0 0,0 0 0 0 0,0 0 1 0 0,0 0-1 0 0,0-1 1 0 0,1 1-1 0 0,-1 0 0 0 0,0-1 1 0 0,0 1-1 0 0,0-1 0 0 0,1 1 1 0 0,-1-1-1 0 0,0 1 1 0 0,1-1-1 0 0,-1 0 0 0 0,0 0 1 0 0,1 0-1 0 0,-1 0 1 0 0,0 0-1 0 0,1 0 0 0 0,-1 0 1 0 0,0 0-1 0 0,1 0 0 0 0,-1-1 1 0 0,0 1-1 0 0,1 0 1 0 0,-1-1-1 0 0,0 1 0 0 0,0-1 1 0 0,0 0-1 0 0,2 0 1 0 0,0-1-126 0 0,0 1 0 0 0,0 0 0 0 0,0-1 0 0 0,0 0 0 0 0,-1 1 1 0 0,1-1-1 0 0,-1 0 0 0 0,1 0 0 0 0,-1-1 0 0 0,0 1 1 0 0,0 0-1 0 0,0-1 0 0 0,0 1 0 0 0,3-6 0 0 0,-3 0-195 0 0,-1 0-1 0 0,1 0 0 0 0,-2 0 1 0 0,1 0-1 0 0,-1 0 0 0 0,0-10 1 0 0,0 16 403 0 0,0 1 0 0 0,0-1 0 0 0,0 1 1 0 0,0-1-1 0 0,-1 1 0 0 0,1-1 1 0 0,0 1-1 0 0,-1-1 0 0 0,1 1 0 0 0,-1-1 1 0 0,1 1-1 0 0,-1 0 0 0 0,0-1 0 0 0,1 1 1 0 0,-1 0-1 0 0,0-1 0 0 0,0 1 0 0 0,0 0 1 0 0,0 0-1 0 0,0 0 0 0 0,0 0 1 0 0,-1 0-1 0 0,1 0 0 0 0,0 0 0 0 0,0 0 1 0 0,-1 0-1 0 0,1 1 0 0 0,0-1 0 0 0,-1 0 1 0 0,1 1-1 0 0,-1 0 0 0 0,1-1 0 0 0,-1 1 1 0 0,1 0-1 0 0,-1-1 0 0 0,1 1 1 0 0,-1 0-1 0 0,1 0 0 0 0,-1 0 0 0 0,0 0 1 0 0,1 1-1 0 0,-2-1 0 0 0,0 1-232 0 0,1 0 0 0 0,-1 0 0 0 0,1 0 0 0 0,0 1 0 0 0,-1-1 1 0 0,1 1-1 0 0,0-1 0 0 0,0 1 0 0 0,0 0 0 0 0,0-1 0 0 0,1 1 0 0 0,-1 0 0 0 0,-2 3 0 0 0,-8 19-6507 0 0,8-15 4018 0 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3.687"/>
    </inkml:context>
    <inkml:brush xml:id="br0">
      <inkml:brushProperty name="width" value="0.05" units="cm"/>
      <inkml:brushProperty name="height" value="0.05" units="cm"/>
      <inkml:brushProperty name="color" value="#0000FF"/>
    </inkml:brush>
  </inkml:definitions>
  <inkml:trace contextRef="#ctx0" brushRef="#br0">65 0 5184 0 0,'0'0'4957'0'0,"0"4"-2586"0"0,-3 23-1035 0 0,-1-1 0 0 0,-1 0 0 0 0,-1 0 0 0 0,-15 39 0 0 0,4-13-1799 0 0,11-35-989 0 0,4-12-2839 0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4.365"/>
    </inkml:context>
    <inkml:brush xml:id="br0">
      <inkml:brushProperty name="width" value="0.05" units="cm"/>
      <inkml:brushProperty name="height" value="0.05" units="cm"/>
      <inkml:brushProperty name="color" value="#0000FF"/>
    </inkml:brush>
  </inkml:definitions>
  <inkml:trace contextRef="#ctx0" brushRef="#br0">0 86 11729 0 0,'0'0'5155'0'0,"6"2"-6702"0"0,14 4 1546 0 0,-8-2-61 0 0,0 0 1 0 0,0 0-1 0 0,1-2 0 0 0,18 3 0 0 0,-27-5-305 0 0,1 0-1 0 0,-1-1 0 0 0,1 1 0 0 0,-1-1 0 0 0,1 1 0 0 0,-1-1 0 0 0,1-1 1 0 0,-1 1-1 0 0,1-1 0 0 0,4-2 0 0 0,-4 1-17 0 0,0 0-1 0 0,-1 0 1 0 0,1 0-1 0 0,-1-1 1 0 0,0 0-1 0 0,0 0 1 0 0,0 0 0 0 0,0 0-1 0 0,-1 0 1 0 0,0-1-1 0 0,4-7 1 0 0,-5 8 645 0 0,0 0 0 0 0,0 0 0 0 0,-1 0 0 0 0,1 0 0 0 0,-1-1 0 0 0,0 1 0 0 0,0-1 0 0 0,-1 1 0 0 0,1-6 0 0 0,-3 25 1145 0 0,0 0-1 0 0,-1-1 1 0 0,-1 1-1 0 0,-8 19 1 0 0,6-15-1236 0 0,0-1 0 0 0,1 1 1 0 0,0 0-1 0 0,-2 38 0 0 0,7-56-164 0 0,-1 0-1 0 0,1-1 1 0 0,0 1 0 0 0,0 0 0 0 0,0-1-1 0 0,0 1 1 0 0,0 0 0 0 0,0-1 0 0 0,0 1-1 0 0,0 0 1 0 0,0-1 0 0 0,0 1 0 0 0,0 0-1 0 0,0-1 1 0 0,0 1 0 0 0,1 0 0 0 0,-1-1-1 0 0,0 1 1 0 0,0 0 0 0 0,1-1 0 0 0,-1 1-1 0 0,0-1 1 0 0,1 1 0 0 0,-1-1 0 0 0,1 1 0 0 0,-1-1-1 0 0,1 1 1 0 0,-1-1 0 0 0,1 1 0 0 0,-1-1-1 0 0,1 0 1 0 0,-1 1 0 0 0,1-1 0 0 0,-1 0-1 0 0,1 1 1 0 0,0-1 0 0 0,-1 0 0 0 0,1 0-1 0 0,0 1 1 0 0,-1-1 0 0 0,1 0 0 0 0,0 0-1 0 0,-1 0 1 0 0,1 0 0 0 0,0 0 0 0 0,-1 0-1 0 0,1 0 1 0 0,0 0 0 0 0,-1 0 0 0 0,1 0-1 0 0,0-1 1 0 0,-1 1 0 0 0,1 0 0 0 0,0 0-1 0 0,-1-1 1 0 0,1 1 0 0 0,-1 0 0 0 0,1-1-1 0 0,-1 1 1 0 0,1-1 0 0 0,0 1 0 0 0,-1 0-1 0 0,0-1 1 0 0,2 0 0 0 0,39-36-496 0 0,-36 31 151 0 0,4-2 134 0 0,5-3 9 0 0,-11 36 1245 0 0,3 20 561 0 0,4-26-3316 0 0,-9-19 1334 0 0,0 1 1 0 0,-1-1-1 0 0,1 1 0 0 0,0-1 0 0 0,-1 1 0 0 0,1-1 1 0 0,0 1-1 0 0,0-1 0 0 0,-1 0 0 0 0,1 1 0 0 0,0-1 0 0 0,0 0 1 0 0,-1 0-1 0 0,1 0 0 0 0,0 0 0 0 0,0 0 0 0 0,0 0 0 0 0,0 0 1 0 0,-1 0-1 0 0,1 0 0 0 0,2 0 0 0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5.025"/>
    </inkml:context>
    <inkml:brush xml:id="br0">
      <inkml:brushProperty name="width" value="0.05" units="cm"/>
      <inkml:brushProperty name="height" value="0.05" units="cm"/>
      <inkml:brushProperty name="color" value="#0000FF"/>
    </inkml:brush>
  </inkml:definitions>
  <inkml:trace contextRef="#ctx0" brushRef="#br0">67 1 5517 0 0,'0'0'6647'0'0,"1"4"-6159"0"0,0 8 93 0 0,-1 1 1 0 0,-1 0-1 0 0,1 0 0 0 0,-2 0 1 0 0,0 0-1 0 0,-1-1 0 0 0,0 1 1 0 0,-8 21-1 0 0,-11 53-77 0 0,12-28-688 0 0,2-42-1074 0 0,2-12-3162 0 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5.696"/>
    </inkml:context>
    <inkml:brush xml:id="br0">
      <inkml:brushProperty name="width" value="0.05" units="cm"/>
      <inkml:brushProperty name="height" value="0.05" units="cm"/>
      <inkml:brushProperty name="color" value="#0000FF"/>
    </inkml:brush>
  </inkml:definitions>
  <inkml:trace contextRef="#ctx0" brushRef="#br0">74 17 4936 0 0,'0'0'13406'0'0,"-22"13"-13314"0"0,19-10-36 0 0,-2 3-116 0 0,0 0 1 0 0,0 0 0 0 0,1 0-1 0 0,0 0 1 0 0,0 1 0 0 0,0 0 0 0 0,1 0-1 0 0,0 0 1 0 0,0 0 0 0 0,1 0 0 0 0,0 1-1 0 0,-2 9 1 0 0,4-16 5 0 0,0 0 1 0 0,0 0-1 0 0,0-1 0 0 0,0 1 1 0 0,0 0-1 0 0,0 0 0 0 0,0-1 1 0 0,0 1-1 0 0,0 0 0 0 0,0-1 1 0 0,0 1-1 0 0,0 0 0 0 0,1 0 1 0 0,-1-1-1 0 0,0 1 0 0 0,0 0 1 0 0,1-1-1 0 0,-1 1 0 0 0,1 0 1 0 0,-1-1-1 0 0,0 1 0 0 0,1-1 1 0 0,-1 1-1 0 0,1-1 0 0 0,0 1 1 0 0,-1-1-1 0 0,1 1 1 0 0,-1-1-1 0 0,2 1 0 0 0,-1-1-3 0 0,1 0-1 0 0,-1 0 0 0 0,0 0 1 0 0,0 0-1 0 0,1-1 1 0 0,-1 1-1 0 0,0 0 0 0 0,0-1 1 0 0,0 1-1 0 0,1-1 1 0 0,-1 1-1 0 0,0-1 0 0 0,0 0 1 0 0,0 1-1 0 0,1-2 0 0 0,35-33-1690 0 0,-21 10 249 0 0,14-14 1706 0 0,-45 72 4052 0 0,0 2-3414 0 0,13-31-780 0 0,-1 0 0 0 0,1 0 1 0 0,1 0-1 0 0,-1 1 0 0 0,0-1 0 0 0,1 1 0 0 0,0-1 1 0 0,-1 8-1 0 0,1 22-2718 0 0,6-30-40 0 0</inkml:trace>
  <inkml:trace contextRef="#ctx0" brushRef="#br0" timeOffset="1">178 95 7097 0 0,'0'0'3319'0'0,"0"6"-4301"0"0,-1 18 1209 0 0,1-24-94 0 0,0 1 0 0 0,0 0 0 0 0,0 0 1 0 0,-1-1-1 0 0,1 1 0 0 0,0 0 0 0 0,0 0 1 0 0,0-1-1 0 0,0 1 0 0 0,0 0 0 0 0,1 0 0 0 0,-1 0 1 0 0,0-1-1 0 0,0 1 0 0 0,0 0 0 0 0,1-1 1 0 0,-1 1-1 0 0,0 0 0 0 0,1-1 0 0 0,-1 1 0 0 0,0 0 1 0 0,1-1-1 0 0,-1 1 0 0 0,1 0 0 0 0,-1-1 1 0 0,1 1-1 0 0,-1-1 0 0 0,1 1 0 0 0,0-1 0 0 0,-1 1 1 0 0,2 0-1 0 0,0-6 14 0 0,0 1 0 0 0,0-1-1 0 0,0 1 1 0 0,0-1 0 0 0,-1 0 0 0 0,0 0 0 0 0,0 0-1 0 0,0 0 1 0 0,0 0 0 0 0,-1-8 0 0 0,2-3-159 0 0,-1 12 164 0 0,6-35-477 0 0,-6 12 3331 0 0,-1 27-2999 0 0,26 35-5377 0 0,-17-33-1010 0 0,-5-2 3387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0.736"/>
    </inkml:context>
    <inkml:brush xml:id="br0">
      <inkml:brushProperty name="width" value="0.1" units="cm"/>
      <inkml:brushProperty name="height" value="0.1" units="cm"/>
      <inkml:brushProperty name="color" value="#FF0000"/>
    </inkml:brush>
  </inkml:definitions>
  <inkml:trace contextRef="#ctx0" brushRef="#br0">183 262 10245 0 0,'0'0'4774'0'0,"-2"-4"-5032"0"0,0 0 385 0 0,0 0 0 0 0,0 0 0 0 0,0 1 0 0 0,-1-1 0 0 0,0 1-1 0 0,0 0 1 0 0,0 0 0 0 0,0 0 0 0 0,0 0 0 0 0,-1 0 0 0 0,1 1 0 0 0,-1-1 0 0 0,0 1 0 0 0,1 0 0 0 0,-1 0 0 0 0,0 0 0 0 0,0 1 0 0 0,0-1 0 0 0,-1 1 0 0 0,1 0 0 0 0,-5 0 0 0 0,6 1-45 0 0,-1 0-1 0 0,1 0 1 0 0,-1 0 0 0 0,1 1-1 0 0,0-1 1 0 0,-1 1-1 0 0,1 0 1 0 0,0 0 0 0 0,-1 0-1 0 0,1 0 1 0 0,0 1 0 0 0,0-1-1 0 0,0 1 1 0 0,0 0 0 0 0,0 0-1 0 0,0 0 1 0 0,1 0-1 0 0,-1 1 1 0 0,1-1 0 0 0,-1 1-1 0 0,1-1 1 0 0,0 1 0 0 0,0 0-1 0 0,0 0 1 0 0,0 0 0 0 0,1 0-1 0 0,-3 6 1 0 0,0 1-201 0 0,0-1-1 0 0,0 1 1 0 0,2 0 0 0 0,-1 0 0 0 0,1 1 0 0 0,0-1 0 0 0,0 16-1 0 0,2-24 17 0 0,0 0-1 0 0,1 0 0 0 0,-1 0 0 0 0,0 0 1 0 0,0 0-1 0 0,1 0 0 0 0,0 0 1 0 0,-1 0-1 0 0,1 0 0 0 0,0 0 1 0 0,0 0-1 0 0,0-1 0 0 0,0 1 0 0 0,0 0 1 0 0,0-1-1 0 0,0 1 0 0 0,4 2 1 0 0,-3-2-10 0 0,0-1 1 0 0,0 0 0 0 0,0 0 0 0 0,1-1-1 0 0,-1 1 1 0 0,0 0 0 0 0,1-1 0 0 0,-1 1-1 0 0,1-1 1 0 0,-1 0 0 0 0,0 0 0 0 0,1 0-1 0 0,-1 0 1 0 0,1 0 0 0 0,-1 0 0 0 0,0-1-1 0 0,1 1 1 0 0,-1-1 0 0 0,3-1 0 0 0,48-19-3805 0 0,-37 12 3937 0 0,-1 0 1 0 0,0-1-1 0 0,14-13 1 0 0,-7 4 506 0 0,-1-2 0 0 0,-1-1 1 0 0,17-24-1 0 0,-25 29-702 0 0,0 0 1 0 0,-2-1-1 0 0,0-1 0 0 0,11-30 0 0 0,6-42 6370 0 0,-34 97-5161 0 0,-6 10-931 0 0,-8 18 143 0 0,2 1 0 0 0,-18 43 0 0 0,31-64-412 0 0,1 0 0 0 0,1 0 0 0 0,0 0 1 0 0,1 1-1 0 0,0 0 0 0 0,1-1 0 0 0,1 1 1 0 0,0 0-1 0 0,2 18 0 0 0,0-30-73 0 0,-1 0 1 0 0,1 0-1 0 0,0 1 0 0 0,0-1 1 0 0,0 0-1 0 0,0 0 0 0 0,0 0 1 0 0,1 0-1 0 0,-1 0 0 0 0,1 0 1 0 0,0 0-1 0 0,3 3 0 0 0,-4-5-153 0 0,0 1 0 0 0,1-1-1 0 0,-1 0 1 0 0,0 0 0 0 0,1 0 0 0 0,-1 0-1 0 0,1 0 1 0 0,0 0 0 0 0,-1-1 0 0 0,1 1-1 0 0,0 0 1 0 0,-1-1 0 0 0,1 0 0 0 0,0 1-1 0 0,1-1 1 0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6.360"/>
    </inkml:context>
    <inkml:brush xml:id="br0">
      <inkml:brushProperty name="width" value="0.05" units="cm"/>
      <inkml:brushProperty name="height" value="0.05" units="cm"/>
      <inkml:brushProperty name="color" value="#0000FF"/>
    </inkml:brush>
  </inkml:definitions>
  <inkml:trace contextRef="#ctx0" brushRef="#br0">64 0 3648 0 0,'0'0'12165'0'0,"-35"15"-9109"0"0,33-13-3062 0 0,-1-1 0 0 0,1 1 0 0 0,0 0 0 0 0,0 0 0 0 0,0 0 0 0 0,1 1 0 0 0,-1-1 0 0 0,0 0 0 0 0,1 0 0 0 0,-1 1 0 0 0,1-1 0 0 0,0 1 1 0 0,0 0-1 0 0,0-1 0 0 0,0 1 0 0 0,0 0 0 0 0,0 3 0 0 0,1-5-54 0 0,0 0 0 0 0,0 0 0 0 0,0 0 0 0 0,0-1 1 0 0,0 1-1 0 0,0 0 0 0 0,0 0 0 0 0,0 0 1 0 0,0-1-1 0 0,1 1 0 0 0,-1 0 0 0 0,0 0 0 0 0,1-1 1 0 0,-1 1-1 0 0,0 0 0 0 0,1-1 0 0 0,-1 1 0 0 0,1 0 1 0 0,-1-1-1 0 0,1 1 0 0 0,-1-1 0 0 0,1 1 0 0 0,1 0 1 0 0,-1 0-62 0 0,1-1 0 0 0,-1 1 0 0 0,1-1 0 0 0,-1 1 0 0 0,1-1 0 0 0,-1 0 0 0 0,1 0 0 0 0,-1 0 0 0 0,1 0 0 0 0,-1 0 0 0 0,1 0 0 0 0,0 0 0 0 0,-1-1 0 0 0,1 1 0 0 0,-1 0 0 0 0,1-1 0 0 0,1 0 0 0 0,3-2-133 0 0,0 1 0 0 0,0-1 0 0 0,0 0 0 0 0,-1-1 0 0 0,1 1 0 0 0,5-6 0 0 0,-9 8 348 0 0,1-1-1 0 0,-1 0 1 0 0,0 0 0 0 0,0 0 0 0 0,-1 0 0 0 0,1 0-1 0 0,0 0 1 0 0,-1 0 0 0 0,1-1 0 0 0,-1 1 0 0 0,0-1-1 0 0,1 1 1 0 0,-1-1 0 0 0,-1 1 0 0 0,1-1 0 0 0,1-5 1328 0 0,-6 44-348 0 0,3-30-1040 0 0,0 0 1 0 0,1 0 0 0 0,-1 0 0 0 0,1 0 0 0 0,0 0 0 0 0,2 10 0 0 0,-1-11-45 0 0,-1 1 0 0 0,1 0 0 0 0,-1 0 0 0 0,0 0 0 0 0,-1 0 1 0 0,1 0-1 0 0,-3 8 0 0 0,-7 23-119 0 0,-8 24-145 0 0,17-58 262 0 0,0 1 0 0 0,-1 0-1 0 0,1-1 1 0 0,-1 0 0 0 0,0 1 0 0 0,0-1 0 0 0,0 0 0 0 0,0 0 0 0 0,-1 0-1 0 0,1 0 1 0 0,-6 4 0 0 0,7-7 12 0 0,1 1 0 0 0,-1-1-1 0 0,0 1 1 0 0,1-1 0 0 0,-1 1-1 0 0,0-1 1 0 0,1 1 0 0 0,-1-1-1 0 0,0 0 1 0 0,0 0 0 0 0,1 1-1 0 0,-1-1 1 0 0,0 0 0 0 0,0 0-1 0 0,1 0 1 0 0,-1 0 0 0 0,0 0-1 0 0,0 0 1 0 0,1 0 0 0 0,-1 0-1 0 0,0 0 1 0 0,0 0 0 0 0,0 0 0 0 0,1 0-1 0 0,-1-1 1 0 0,0 1 0 0 0,0 0-1 0 0,1-1 1 0 0,-1 1 0 0 0,0 0-1 0 0,1-1 1 0 0,-1 1 0 0 0,1-1-1 0 0,-1 1 1 0 0,0-1 0 0 0,1 1-1 0 0,-1-1 1 0 0,1 0 0 0 0,-1 1-1 0 0,1-1 1 0 0,-1-1 0 0 0,0 1-235 0 0,1 0-1 0 0,-1 0 1 0 0,1-1 0 0 0,0 1 0 0 0,-1 0 0 0 0,1 0 0 0 0,0-1-1 0 0,0 1 1 0 0,0 0 0 0 0,0-1 0 0 0,0 1 0 0 0,0 0-1 0 0,0-1 1 0 0,0 1 0 0 0,1 0 0 0 0,-1 0 0 0 0,0-1 0 0 0,1 1-1 0 0,-1 0 1 0 0,1 0 0 0 0,0-1 0 0 0,0 0 0 0 0,6-7-2791 0 0,-6-2-1126 0 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26.847"/>
    </inkml:context>
    <inkml:brush xml:id="br0">
      <inkml:brushProperty name="width" value="0.05" units="cm"/>
      <inkml:brushProperty name="height" value="0.05" units="cm"/>
      <inkml:brushProperty name="color" value="#0000FF"/>
    </inkml:brush>
  </inkml:definitions>
  <inkml:trace contextRef="#ctx0" brushRef="#br0">27 59 6065 0 0,'0'0'6622'0'0,"5"0"-5897"0"0,51-5-558 0 0,-55 5-172 0 0,1 0 0 0 0,0-1 0 0 0,0 1 0 0 0,-1 0 0 0 0,1-1 0 0 0,0 0 0 0 0,0 1 0 0 0,-1-1 0 0 0,1 0 0 0 0,-1 0 0 0 0,1 0 0 0 0,-1 0 0 0 0,1 0 0 0 0,-1 0 0 0 0,1 0 0 0 0,-1 0 0 0 0,0 0 0 0 0,0-1 0 0 0,1 1 0 0 0,-1-1 0 0 0,0 1 0 0 0,0-1 0 0 0,-1 1 0 0 0,1-1 0 0 0,0 0 0 0 0,0 1 0 0 0,-1-1 0 0 0,1 0 0 0 0,0-2 0 0 0,-2 3 60 0 0,1 0 1 0 0,0 0 0 0 0,-1 0-1 0 0,1 0 1 0 0,0 0 0 0 0,-1 0-1 0 0,0 0 1 0 0,1 1 0 0 0,-1-1-1 0 0,1 0 1 0 0,-1 0 0 0 0,0 0-1 0 0,1 1 1 0 0,-1-1 0 0 0,0 0-1 0 0,0 1 1 0 0,0-1 0 0 0,1 1-1 0 0,-1-1 1 0 0,0 1 0 0 0,0-1-1 0 0,0 1 1 0 0,0-1 0 0 0,0 1-1 0 0,0 0 1 0 0,0 0 0 0 0,0 0-1 0 0,0-1 1 0 0,0 1 0 0 0,0 0-1 0 0,0 0 1 0 0,0 0 0 0 0,0 1-1 0 0,0-1 1 0 0,0 0 0 0 0,-1 0-1 0 0,-2 0 78 0 0,1 1 0 0 0,0-1-1 0 0,-1 1 1 0 0,1-1-1 0 0,0 1 1 0 0,0 0 0 0 0,0 0-1 0 0,-1 0 1 0 0,1 1-1 0 0,-3 1 1 0 0,0 2-14 0 0,1 1 0 0 0,0-1 0 0 0,0 1 0 0 0,1 0 0 0 0,-1 0 0 0 0,1 1 0 0 0,1-1 0 0 0,-1 1 0 0 0,1 0 0 0 0,0 0 0 0 0,1 0 0 0 0,0 0 0 0 0,0 0 0 0 0,0 1 0 0 0,0 12 0 0 0,2-17-178 0 0,-1 1 0 0 0,1-1 0 0 0,1 1 0 0 0,-1-1 0 0 0,0 1 0 0 0,1-1 0 0 0,0 1 0 0 0,-1-1 0 0 0,2 1 0 0 0,-1-1 0 0 0,0 0 0 0 0,0 0 0 0 0,1 1 0 0 0,0-1 0 0 0,0 0 0 0 0,0 0 0 0 0,0-1 0 0 0,0 1 0 0 0,0 0 0 0 0,1-1 0 0 0,0 1 0 0 0,-1-1 0 0 0,1 0 0 0 0,0 0 0 0 0,0 0 0 0 0,0 0 0 0 0,0 0 0 0 0,0-1 0 0 0,1 1 0 0 0,-1-1 0 0 0,0 0 0 0 0,1 0 0 0 0,-1 0 0 0 0,6 0 0 0 0,-2 0-902 0 0,22 2-1432 0 0,-29-3 1917 0 0,1-1-1 0 0,0 1 0 0 0,0 0 1 0 0,-1 0-1 0 0,1 0 0 0 0,0-1 1 0 0,-1 1-1 0 0,1 0 1 0 0,0-1-1 0 0,-1 1 0 0 0,1-1 1 0 0,-1 1-1 0 0,1-1 0 0 0,1-1-1906 0 0,-1 1 1907 0 0,0-1-1 0 0,3-3-2946 0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0.947"/>
    </inkml:context>
    <inkml:brush xml:id="br0">
      <inkml:brushProperty name="width" value="0.05" units="cm"/>
      <inkml:brushProperty name="height" value="0.05" units="cm"/>
      <inkml:brushProperty name="color" value="#0000FF"/>
    </inkml:brush>
  </inkml:definitions>
  <inkml:trace contextRef="#ctx0" brushRef="#br0">190 7 4152 0 0,'0'0'8673'0'0,"-5"-1"-8245"0"0,-3-1-173 0 0,-1 1 0 0 0,1 0 1 0 0,-1 0-1 0 0,0 1 0 0 0,1 0 1 0 0,-1 0-1 0 0,0 1 0 0 0,1 0 0 0 0,-1 1 1 0 0,1 0-1 0 0,-16 5 0 0 0,20-5-204 0 0,0 0-1 0 0,0 0 0 0 0,0 0 0 0 0,0 0 0 0 0,0 1 0 0 0,1-1 0 0 0,-1 1 1 0 0,1 0-1 0 0,0 0 0 0 0,0 0 0 0 0,0 1 0 0 0,0-1 0 0 0,1 1 0 0 0,-1 0 1 0 0,1-1-1 0 0,0 1 0 0 0,0 0 0 0 0,0 0 0 0 0,1 1 0 0 0,-1-1 0 0 0,1 0 1 0 0,0 0-1 0 0,0 1 0 0 0,0-1 0 0 0,1 1 0 0 0,0 7 0 0 0,0-9-101 0 0,0 1 0 0 0,0-1-1 0 0,1 1 1 0 0,-1-1-1 0 0,1 1 1 0 0,0-1 0 0 0,0 0-1 0 0,0 1 1 0 0,1-1-1 0 0,-1 0 1 0 0,1 0 0 0 0,0 0-1 0 0,-1 0 1 0 0,1 0 0 0 0,1 0-1 0 0,-1-1 1 0 0,0 1-1 0 0,1-1 1 0 0,-1 1 0 0 0,1-1-1 0 0,0 0 1 0 0,0 0 0 0 0,0 0-1 0 0,0 0 1 0 0,0-1-1 0 0,0 1 1 0 0,0-1 0 0 0,0 0-1 0 0,1 0 1 0 0,3 1 0 0 0,-3-1-69 0 0,1 0 1 0 0,-1-1 0 0 0,0 1 0 0 0,1-1 0 0 0,-1 0 0 0 0,1 0-1 0 0,-1-1 1 0 0,1 1 0 0 0,-1-1 0 0 0,0 0 0 0 0,1 0 0 0 0,-1 0 0 0 0,0-1-1 0 0,0 0 1 0 0,0 0 0 0 0,0 0 0 0 0,0 0 0 0 0,0 0 0 0 0,-1-1-1 0 0,1 1 1 0 0,-1-1 0 0 0,0 0 0 0 0,6-6 0 0 0,-5 4 241 0 0,0 0 0 0 0,0 0 0 0 0,-1 0 0 0 0,1 0 0 0 0,-1 0 0 0 0,-1-1 0 0 0,1 1 0 0 0,-1-1 0 0 0,1 0 0 0 0,-2 0 0 0 0,1 0 0 0 0,-1 0 0 0 0,0 0 0 0 0,0 0 0 0 0,0 0 0 0 0,-1-10 0 0 0,0 16-96 0 0,0-1-1 0 0,0 1 1 0 0,0 0-1 0 0,0-1 1 0 0,0 1 0 0 0,0 0-1 0 0,0 0 1 0 0,0-1-1 0 0,0 1 1 0 0,0 0 0 0 0,0-1-1 0 0,0 1 1 0 0,-1 0-1 0 0,1-1 1 0 0,0 1 0 0 0,0 0-1 0 0,0 0 1 0 0,0-1-1 0 0,0 1 1 0 0,-1 0-1 0 0,1-1 1 0 0,0 1 0 0 0,0 0-1 0 0,0 0 1 0 0,-1 0-1 0 0,1-1 1 0 0,0 1 0 0 0,0 0-1 0 0,-1 0 1 0 0,1 0-1 0 0,0 0 1 0 0,-1-1 0 0 0,1 1-1 0 0,0 0 1 0 0,0 0-1 0 0,-1 0 1 0 0,1 0 0 0 0,0 0-1 0 0,-1 0 1 0 0,1 0-1 0 0,0 0 1 0 0,-1 0 0 0 0,1 0-1 0 0,0 0 1 0 0,-1 0-1 0 0,1 0 1 0 0,0 0-1 0 0,-1 0 1 0 0,1 0 0 0 0,0 0-1 0 0,0 1 1 0 0,-1-1-1 0 0,1 0 1 0 0,0 0 0 0 0,-1 0-1 0 0,1 0 1 0 0,0 1-1 0 0,0-1 1 0 0,-1 0 0 0 0,1 0-1 0 0,0 0 1 0 0,0 1-1 0 0,0-1 1 0 0,-1 1 0 0 0,-15 19 10 0 0,14-9 191 0 0,0 1 0 0 0,1-1 0 0 0,0 1 1 0 0,0 0-1 0 0,3 15 0 0 0,-3-25-360 0 0,1 1 0 0 0,0 0 0 0 0,1 0 0 0 0,-1 0 0 0 0,0 0 0 0 0,1-1 0 0 0,0 1 0 0 0,0 0 0 0 0,-1 0 0 0 0,1-1 0 0 0,1 1-1 0 0,-1-1 1 0 0,0 1 0 0 0,1-1 0 0 0,-1 1 0 0 0,1-1 0 0 0,0 0 0 0 0,0 0 0 0 0,0 0 0 0 0,0 0 0 0 0,0 0 0 0 0,0 0 0 0 0,1 0 0 0 0,-1-1 0 0 0,0 1 0 0 0,5 1 0 0 0,5-2-3795 0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1.356"/>
    </inkml:context>
    <inkml:brush xml:id="br0">
      <inkml:brushProperty name="width" value="0.05" units="cm"/>
      <inkml:brushProperty name="height" value="0.05" units="cm"/>
      <inkml:brushProperty name="color" value="#0000FF"/>
    </inkml:brush>
  </inkml:definitions>
  <inkml:trace contextRef="#ctx0" brushRef="#br0">5 69 5228 0 0,'0'0'6780'0'0,"-1"6"-6244"0"0,-1 21 652 0 0,1-12 3506 0 0,27-81-3572 0 0,-25 62-1181 0 0,0 1 0 0 0,0 0 0 0 0,0-1 0 0 0,0 1 0 0 0,0 0 1 0 0,1 0-1 0 0,-1 0 0 0 0,1 0 0 0 0,0 0 0 0 0,0 0 0 0 0,0 0 0 0 0,0 0 0 0 0,5-4 1 0 0,-6 7 12 0 0,-1-1 1 0 0,1 1-1 0 0,-1 0 1 0 0,1-1-1 0 0,0 1 1 0 0,-1 0 0 0 0,1 0-1 0 0,0 0 1 0 0,-1-1-1 0 0,1 1 1 0 0,-1 0-1 0 0,1 0 1 0 0,0 0 0 0 0,-1 0-1 0 0,1 0 1 0 0,0 0-1 0 0,-1 0 1 0 0,1 0 0 0 0,0 1-1 0 0,-1-1 1 0 0,1 0-1 0 0,-1 0 1 0 0,1 0-1 0 0,0 1 1 0 0,-1-1 0 0 0,2 1-1 0 0,-1 0 45 0 0,1 1 1 0 0,0 0-1 0 0,-1-1 0 0 0,0 1 1 0 0,1 0-1 0 0,-1 0 0 0 0,0 0 1 0 0,0 0-1 0 0,0 0 0 0 0,0 0 1 0 0,0 0-1 0 0,0 3 0 0 0,4 10 418 0 0,0-3-429 0 0,-1 0 0 0 0,-1 0 0 0 0,0 0 0 0 0,3 23 0 0 0,-1-29-1170 0 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1.877"/>
    </inkml:context>
    <inkml:brush xml:id="br0">
      <inkml:brushProperty name="width" value="0.05" units="cm"/>
      <inkml:brushProperty name="height" value="0.05" units="cm"/>
      <inkml:brushProperty name="color" value="#0000FF"/>
    </inkml:brush>
  </inkml:definitions>
  <inkml:trace contextRef="#ctx0" brushRef="#br0">91 130 6353 0 0,'0'0'7815'0'0,"-4"4"-6382"0"0,-4 2-695 0 0,-40 32 2443 0 0,45-35-3155 0 0,1-1 0 0 0,-1 0 0 0 0,1 1 1 0 0,-1-1-1 0 0,1 1 0 0 0,0 0 0 0 0,0-1 0 0 0,0 1 0 0 0,0 0 1 0 0,1 0-1 0 0,-1 1 0 0 0,1-1 0 0 0,0 0 0 0 0,-1 4 0 0 0,2-7-58 0 0,0 0-1 0 0,0 1 0 0 0,0-1 1 0 0,0 0-1 0 0,0 0 0 0 0,0 1 0 0 0,0-1 1 0 0,0 0-1 0 0,0 1 0 0 0,0-1 1 0 0,0 0-1 0 0,0 0 0 0 0,0 1 0 0 0,1-1 1 0 0,-1 0-1 0 0,0 0 0 0 0,0 1 1 0 0,0-1-1 0 0,0 0 0 0 0,1 0 1 0 0,-1 0-1 0 0,0 1 0 0 0,0-1 0 0 0,1 0 1 0 0,-1 0-1 0 0,0 0 0 0 0,0 0 1 0 0,1 1-1 0 0,-1-1 0 0 0,0 0 0 0 0,0 0 1 0 0,1 0-1 0 0,-1 0 0 0 0,0 0 1 0 0,0 0-1 0 0,1 0 0 0 0,-1 0 0 0 0,0 0 1 0 0,1 0-1 0 0,-1 0 0 0 0,1 0 1 0 0,16-6-984 0 0,14-14-985 0 0,-20 8 522 0 0,0-1 0 0 0,-1 0-1 0 0,-1 0 1 0 0,0-1 0 0 0,-1-1 0 0 0,0 1 0 0 0,10-30-1 0 0,-10 11 3160 0 0,-5-1 6215 0 0,-12 84-4556 0 0,5 5-2747 0 0,3-43-511 0 0,0 0 0 0 0,0 0 0 0 0,1 0 0 0 0,0 0 0 0 0,1 0 1 0 0,4 22-1 0 0,-4-17-336 0 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2.960"/>
    </inkml:context>
    <inkml:brush xml:id="br0">
      <inkml:brushProperty name="width" value="0.05" units="cm"/>
      <inkml:brushProperty name="height" value="0.05" units="cm"/>
      <inkml:brushProperty name="color" value="#0000FF"/>
    </inkml:brush>
  </inkml:definitions>
  <inkml:trace contextRef="#ctx0" brushRef="#br0">1 175 2804 0 0,'0'0'9957'0'0,"0"5"-8991"0"0,5 26 159 0 0,0 8 243 0 0,2 42 1641 0 0,-6-120-2069 0 0,37-217-1255 0 0,-37 253 302 0 0,-1 1 1 0 0,0-1 0 0 0,1 1-1 0 0,0 0 1 0 0,-1-1-1 0 0,1 1 1 0 0,0 0-1 0 0,0-1 1 0 0,1 1 0 0 0,-1 0-1 0 0,0 0 1 0 0,1 0-1 0 0,2-3 1 0 0,-3 4-48 0 0,1 1-47 0 0,0 0-1 0 0,0 0 1 0 0,0 1 0 0 0,0-1-1 0 0,0 0 1 0 0,0 1-1 0 0,0-1 1 0 0,0 1-1 0 0,0 0 1 0 0,0 0-1 0 0,-1 0 1 0 0,1 0-1 0 0,3 2 1 0 0,0 0-52 0 0,-1 1 0 0 0,0-1 0 0 0,0 1 0 0 0,0 0 0 0 0,0 1 0 0 0,-1-1 1 0 0,0 1-1 0 0,0-1 0 0 0,0 1 0 0 0,0 0 0 0 0,-1 0 0 0 0,1 0 0 0 0,-1 1 1 0 0,-1-1-1 0 0,2 7 0 0 0,-2-7 207 0 0,0 1 0 0 0,-1-1 1 0 0,1 0-1 0 0,-1 0 0 0 0,-1 0 1 0 0,1 0-1 0 0,-1 0 0 0 0,0 0 1 0 0,0 0-1 0 0,0 0 0 0 0,-1 0 1 0 0,0 0-1 0 0,1 0 0 0 0,-2-1 1 0 0,1 1-1 0 0,-1-1 0 0 0,1 1 1 0 0,-1-1-1 0 0,0 0 0 0 0,-1 0 1 0 0,1 0-1 0 0,-1-1 0 0 0,0 1 1 0 0,0-1-1 0 0,0 0 0 0 0,0 0 1 0 0,0 0-1 0 0,-1-1 0 0 0,1 1 1 0 0,-1-1-1 0 0,0 0 0 0 0,1 0 1 0 0,-1-1-1 0 0,0 0 0 0 0,0 1 1 0 0,0-2-1 0 0,-1 1 0 0 0,1 0 1 0 0,-7-1-1 0 0,0-3-1196 0 0,7 0-1598 0 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3.670"/>
    </inkml:context>
    <inkml:brush xml:id="br0">
      <inkml:brushProperty name="width" value="0.05" units="cm"/>
      <inkml:brushProperty name="height" value="0.05" units="cm"/>
      <inkml:brushProperty name="color" value="#0000FF"/>
    </inkml:brush>
  </inkml:definitions>
  <inkml:trace contextRef="#ctx0" brushRef="#br0">56 0 11537 0 0,'0'0'5544'0'0,"-4"4"-5205"0"0,-1 0-294 0 0,1 1 0 0 0,-1-1-1 0 0,1 0 1 0 0,0 1 0 0 0,0 0 0 0 0,0 0-1 0 0,1 0 1 0 0,0 1 0 0 0,0-1-1 0 0,0 1 1 0 0,1 0 0 0 0,0 0 0 0 0,0-1-1 0 0,-2 8 1 0 0,4-12-85 0 0,0-1 0 0 0,1 1 0 0 0,-1-1 0 0 0,0 1 0 0 0,0 0 0 0 0,0-1 0 0 0,0 1 0 0 0,1-1 0 0 0,-1 1 0 0 0,0-1 0 0 0,1 1 0 0 0,-1-1 0 0 0,0 1 0 0 0,1-1 0 0 0,-1 0 0 0 0,0 1 0 0 0,1-1 0 0 0,-1 1 0 0 0,1-1 0 0 0,-1 0 0 0 0,1 0 0 0 0,-1 1 0 0 0,1-1 0 0 0,-1 0-1 0 0,1 0 1 0 0,-1 1 0 0 0,1-1 0 0 0,-1 0 0 0 0,1 0 0 0 0,0 0 0 0 0,-1 0 0 0 0,1 0 0 0 0,-1 0 0 0 0,1 0 0 0 0,-1 0 0 0 0,1 0 0 0 0,0 0 0 0 0,-1 0 0 0 0,1 0 0 0 0,-1 0 0 0 0,1 0 0 0 0,-1-1 0 0 0,1 1 0 0 0,-1 0 0 0 0,1 0 0 0 0,-1-1 0 0 0,1 1 0 0 0,-1 0 0 0 0,1-1 0 0 0,-1 1 0 0 0,1-1 0 0 0,31-16-1924 0 0,-31 16 1785 0 0,23-21-158 0 0,-15 15 2186 0 0,-7 35-570 0 0,4 0-2309 0 0,-6-27 720 0 0,1 0 0 0 0,0 0 0 0 0,0-1 0 0 0,-1 1 0 0 0,1 0 0 0 0,0 0 0 0 0,0-1 0 0 0,0 1 0 0 0,0 0 0 0 0,0-1 0 0 0,-1 1-1 0 0,1-1 1 0 0,0 0 0 0 0,0 1 0 0 0,0-1 0 0 0,1 0 0 0 0,-1 1 0 0 0,0-1 0 0 0,0 0 0 0 0,0 0 0 0 0,0 0 0 0 0,2 0 0 0 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4.305"/>
    </inkml:context>
    <inkml:brush xml:id="br0">
      <inkml:brushProperty name="width" value="0.05" units="cm"/>
      <inkml:brushProperty name="height" value="0.05" units="cm"/>
      <inkml:brushProperty name="color" value="#0000FF"/>
    </inkml:brush>
  </inkml:definitions>
  <inkml:trace contextRef="#ctx0" brushRef="#br0">1 283 4092 0 0,'0'0'10293'0'0,"-1"3"-9659"0"0,4-11-396 0 0,0-1 0 0 0,-1 1 0 0 0,-1-1 0 0 0,1 0 0 0 0,-1 1 0 0 0,0-12 0 0 0,-1 9 162 0 0,1 0 0 0 0,0 0 0 0 0,6-18 0 0 0,2 11 168 0 0,1 16-1470 0 0,-8 4 635 0 0,0 0 0 0 0,0 0 0 0 0,0 0 0 0 0,0 1 0 0 0,0-1 0 0 0,0 1 0 0 0,-1-1 0 0 0,1 1 0 0 0,-1-1-1 0 0,2 5 1 0 0,2 0-2279 0 0</inkml:trace>
  <inkml:trace contextRef="#ctx0" brushRef="#br0" timeOffset="1">208 0 6689 0 0,'0'0'7116'0'0,"0"5"-6478"0"0,-7 70 3582 0 0,4-57-3858 0 0,1 1-1 0 0,1 0 1 0 0,1 0 0 0 0,0 0 0 0 0,3 20-1 0 0,-1-28-504 0 0,-2-9 24 0 0,0-1 0 0 0,0 1 0 0 0,0 0 0 0 0,1 0 0 0 0,-1 0 0 0 0,0 0 0 0 0,1 0 0 0 0,0-1 0 0 0,-1 1 0 0 0,1 0 0 0 0,0 0 0 0 0,0-1 0 0 0,0 1 0 0 0,0-1 0 0 0,0 1 0 0 0,0-1 0 0 0,0 1 0 0 0,0-1 0 0 0,3 2 0 0 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4.985"/>
    </inkml:context>
    <inkml:brush xml:id="br0">
      <inkml:brushProperty name="width" value="0.05" units="cm"/>
      <inkml:brushProperty name="height" value="0.05" units="cm"/>
      <inkml:brushProperty name="color" value="#0000FF"/>
    </inkml:brush>
  </inkml:definitions>
  <inkml:trace contextRef="#ctx0" brushRef="#br0">0 76 8897 0 0,'0'0'5970'0'0,"5"0"-5380"0"0,15 2 353 0 0,60 2 2293 0 0,-26-3-4987 0 0,-40 0-2283 0 0</inkml:trace>
  <inkml:trace contextRef="#ctx0" brushRef="#br0" timeOffset="1">263 131 11805 0 0,'0'0'6977'0'0,"0"28"-7161"0"0,0-19-360 0 0,0-2 236 0 0,0 0 308 0 0,0-1 100 0 0,0-4-88 0 0,0 1-12 0 0,5-3-396 0 0,-5 2-488 0 0,4-2-453 0 0</inkml:trace>
  <inkml:trace contextRef="#ctx0" brushRef="#br0" timeOffset="2">293 1 6925 0 0,'0'0'5468'0'0,"0"27"-7088"0"0,0-21 212 0 0,0-1-1136 0 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5.640"/>
    </inkml:context>
    <inkml:brush xml:id="br0">
      <inkml:brushProperty name="width" value="0.05" units="cm"/>
      <inkml:brushProperty name="height" value="0.05" units="cm"/>
      <inkml:brushProperty name="color" value="#0000FF"/>
    </inkml:brush>
  </inkml:definitions>
  <inkml:trace contextRef="#ctx0" brushRef="#br0">48 193 2632 0 0,'0'0'10655'0'0,"-4"3"-8881"0"0,-2 4-1144 0 0,2-5-414 0 0,1 1-1 0 0,0 0 0 0 0,0 0 1 0 0,0 0-1 0 0,1 0 0 0 0,-1 1 1 0 0,1-1-1 0 0,-1 1 1 0 0,1-1-1 0 0,0 1 0 0 0,1 0 1 0 0,-1 0-1 0 0,1 0 0 0 0,-1 0 1 0 0,0 4-1 0 0,2-7-230 0 0,0-1 0 0 0,0 1 1 0 0,0-1-1 0 0,0 1 0 0 0,1-1 0 0 0,-1 0 0 0 0,0 1 0 0 0,0-1 0 0 0,0 0 1 0 0,0 1-1 0 0,0-1 0 0 0,1 1 0 0 0,-1-1 0 0 0,0 0 0 0 0,0 1 1 0 0,1-1-1 0 0,-1 0 0 0 0,0 1 0 0 0,0-1 0 0 0,1 0 0 0 0,-1 0 0 0 0,0 1 1 0 0,1-1-1 0 0,-1 0 0 0 0,0 0 0 0 0,1 0 0 0 0,-1 1 0 0 0,0-1 1 0 0,1 0-1 0 0,-1 0 0 0 0,1 0 0 0 0,-1 0 0 0 0,0 0 0 0 0,1 0 1 0 0,0 0-1 0 0,20-3-988 0 0,17-12-1169 0 0,-37 14 2184 0 0,-1 1-1 0 0,0 0 1 0 0,1-1 0 0 0,-1 1-1 0 0,1 0 1 0 0,-1 0-1 0 0,1-1 1 0 0,-1 1 0 0 0,0 0-1 0 0,1 0 1 0 0,-1 0-1 0 0,1 0 1 0 0,-1 0 0 0 0,1 0-1 0 0,-1-1 1 0 0,1 1-1 0 0,-1 0 1 0 0,1 0 0 0 0,-1 0-1 0 0,1 1 1 0 0,-1-1-1 0 0,1 0 1 0 0,-1 0 0 0 0,1 0-1 0 0,-1 0 1 0 0,0 0-1 0 0,1 1 1 0 0,-1-1 0 0 0,1 0-1 0 0,-1 0 1 0 0,1 1-1 0 0,-1-1 1 0 0,0 0 0 0 0,1 0-1 0 0,-1 1 1 0 0,0-1 0 0 0,1 0-1 0 0,-1 1 1 0 0,1 0-1 0 0,8 23 1152 0 0,-9-21-1184 0 0,1 0 0 0 0,0 0-1 0 0,0 0 1 0 0,0 0 0 0 0,0-1 0 0 0,1 1 0 0 0,-1 0 0 0 0,1 0 0 0 0,2 3 0 0 0,-3-5-148 0 0,1-1 1 0 0,-1 1 0 0 0,0-1 0 0 0,0 0 0 0 0,0 1 0 0 0,0-1-1 0 0,0 0 1 0 0,0 0 0 0 0,1 0 0 0 0,-1 0 0 0 0,0 1-1 0 0,0-2 1 0 0,0 1 0 0 0,0 0 0 0 0,0 0 0 0 0,1 0 0 0 0,-1 0-1 0 0,0-1 1 0 0,0 1 0 0 0,0-1 0 0 0,0 1 0 0 0,0-1 0 0 0,0 1-1 0 0,0-1 1 0 0,0 0 0 0 0,0 1 0 0 0,0-1 0 0 0,0 0 0 0 0,0 0-1 0 0,-1 1 1 0 0,1-1 0 0 0,0 0 0 0 0,0-1 0 0 0,17-20-7840 0 0,-14 11 4890 0 0</inkml:trace>
  <inkml:trace contextRef="#ctx0" brushRef="#br0" timeOffset="1">259 28 10889 0 0,'0'0'3485'0'0,"0"5"-2176"0"0,-4 117 3343 0 0,-1 13-4279 0 0,6-129 74 0 0</inkml:trace>
  <inkml:trace contextRef="#ctx0" brushRef="#br0" timeOffset="2">401 0 6189 0 0,'0'0'5923'0'0,"0"5"-5781"0"0,-2 37 3222 0 0,-10 56 0 0 0,5-53-3893 0 0,-2 64 0 0 0,9-104-168 0 0,0 1-764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1.222"/>
    </inkml:context>
    <inkml:brush xml:id="br0">
      <inkml:brushProperty name="width" value="0.1" units="cm"/>
      <inkml:brushProperty name="height" value="0.1" units="cm"/>
      <inkml:brushProperty name="color" value="#FF0000"/>
    </inkml:brush>
  </inkml:definitions>
  <inkml:trace contextRef="#ctx0" brushRef="#br0">0 171 6733 0 0,'0'0'3469'0'0,"0"4"-2857"0"0,0 11 163 0 0,0-3 2541 0 0,26-45-581 0 0,-23 24-2406 0 0,2-15 441 0 0,2 0 1 0 0,1 0-1 0 0,16-33 1 0 0,-22 55-954 0 0,0-1 1 0 0,0 1-1 0 0,0-1 1 0 0,1 1-1 0 0,-1 0 1 0 0,1 0 0 0 0,0 0-1 0 0,-1 0 1 0 0,1 1-1 0 0,0-1 1 0 0,0 1-1 0 0,0 0 1 0 0,0 0 0 0 0,0 0-1 0 0,0 0 1 0 0,1 0-1 0 0,-1 0 1 0 0,0 1 0 0 0,0 0-1 0 0,0 0 1 0 0,1 0-1 0 0,3 0 1 0 0,-4 0-658 0 0,1 0 0 0 0,-1 1 0 0 0,1 0 0 0 0,-1-1-1 0 0,1 1 1 0 0,-1 0 0 0 0,0 0 0 0 0,1 1 0 0 0,-1-1 0 0 0,0 1 0 0 0,0 0 0 0 0,5 3 0 0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6.307"/>
    </inkml:context>
    <inkml:brush xml:id="br0">
      <inkml:brushProperty name="width" value="0.05" units="cm"/>
      <inkml:brushProperty name="height" value="0.05" units="cm"/>
      <inkml:brushProperty name="color" value="#0000FF"/>
    </inkml:brush>
  </inkml:definitions>
  <inkml:trace contextRef="#ctx0" brushRef="#br0">1 1 13121 0 0,'0'0'4724'0'0,"0"4"-6153"0"0,2 5 1171 0 0,0 1-1 0 0,0-1 0 0 0,1 0 0 0 0,0 0 1 0 0,9 17-1 0 0,-12-25 86 0 0,1 1 0 0 0,0-1-1 0 0,0 0 1 0 0,0 1 0 0 0,0-1-1 0 0,0 1 1 0 0,0-1 0 0 0,0 0-1 0 0,0 0 1 0 0,1 0 0 0 0,-1 0-1 0 0,0 0 1 0 0,1 0 0 0 0,-1 0-1 0 0,0 0 1 0 0,1-1 0 0 0,-1 1-1 0 0,1 0 1 0 0,0-1 0 0 0,-1 1-1 0 0,1-1 1 0 0,-1 0 0 0 0,1 1-1 0 0,0-1 1 0 0,-1 0 0 0 0,1 0-1 0 0,0 0 1 0 0,-1 0 0 0 0,1 0-1 0 0,0-1 1 0 0,-1 1 0 0 0,1 0-1 0 0,0-1 1 0 0,-1 1 0 0 0,1-1-1 0 0,-1 0 1 0 0,1 1 0 0 0,-1-1 0 0 0,1 0-1 0 0,-1 0 1 0 0,0 0 0 0 0,1 0-1 0 0,-1 0 1 0 0,0 0 0 0 0,0-1-1 0 0,2 0 1 0 0,33-40-2578 0 0,-35 39 3365 0 0,1 1-1 0 0,-1 0 1 0 0,1-1 0 0 0,-1 1-1 0 0,0-1 1 0 0,0 0 0 0 0,0 1-1 0 0,-1-1 1 0 0,2-5 5221 0 0,28 59-3984 0 0,-27-44-1870 0 0,0 0 0 0 0,0 0 1 0 0,0 1-1 0 0,-1-1 0 0 0,0 1 1 0 0,-1-1-1 0 0,0 1 1 0 0,0 0-1 0 0,0-1 0 0 0,-1 1 1 0 0,-2 15-1 0 0,-1 0 230 0 0,-2-1-1 0 0,-13 37 1 0 0,5-18-863 0 0,13-40 690 0 0,-1 0 0 0 0,1 0 0 0 0,-1 1 0 0 0,1-1 0 0 0,-1 0 0 0 0,1 0 0 0 0,-1 0-1 0 0,0 0 1 0 0,0 0 0 0 0,1 0 0 0 0,-1 0 0 0 0,0 0 0 0 0,0 0 0 0 0,0 0 0 0 0,0 0 0 0 0,0-1 0 0 0,0 1 0 0 0,0 0-1 0 0,-1-1 1 0 0,1 1 0 0 0,0-1 0 0 0,0 1 0 0 0,0-1 0 0 0,-1 1 0 0 0,1-1 0 0 0,0 0 0 0 0,0 0 0 0 0,-1 0 0 0 0,1 0-1 0 0,0 0 1 0 0,-1 0 0 0 0,1 0 0 0 0,0 0 0 0 0,0 0 0 0 0,-1 0 0 0 0,1-1 0 0 0,0 1 0 0 0,-3-2 0 0 0,-18-13-2015 0 0,21 13 1132 0 0,0 1 0 0 0,0-1 0 0 0,0 1 0 0 0,0-1 0 0 0,0 0 0 0 0,0 1 0 0 0,1-1 0 0 0,-1 0 0 0 0,0 1 0 0 0,1-1 0 0 0,0 0 0 0 0,-1 0 0 0 0,1-3 0 0 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7.473"/>
    </inkml:context>
    <inkml:brush xml:id="br0">
      <inkml:brushProperty name="width" value="0.05" units="cm"/>
      <inkml:brushProperty name="height" value="0.05" units="cm"/>
      <inkml:brushProperty name="color" value="#0000FF"/>
    </inkml:brush>
  </inkml:definitions>
  <inkml:trace contextRef="#ctx0" brushRef="#br0">1 0 3208 0 0,'0'0'9158'0'0,"1"4"-7769"0"0,4 54 1565 0 0,-4-40-2763 0 0,1 1 0 0 0,7 32 0 0 0,-9-50-239 0 0,0 0 1 0 0,1 1-1 0 0,-1-1 1 0 0,0 0 0 0 0,1 0-1 0 0,-1 0 1 0 0,1 0-1 0 0,0 0 1 0 0,-1 0-1 0 0,1 0 1 0 0,0 0 0 0 0,-1-1-1 0 0,1 1 1 0 0,0 0-1 0 0,0 0 1 0 0,0-1 0 0 0,0 1-1 0 0,0 0 1 0 0,0-1-1 0 0,0 1 1 0 0,0-1 0 0 0,0 1-1 0 0,0-1 1 0 0,0 1-1 0 0,0-1 1 0 0,0 0-1 0 0,0 0 1 0 0,0 1 0 0 0,0-1-1 0 0,0 0 1 0 0,1 0-1 0 0,-1 0 1 0 0,0 0 0 0 0,2-1-1 0 0,41-15-3408 0 0,-22 7 1964 0 0,-21 8 2080 0 0,1 46 2175 0 0,-1-43-2821 0 0,1 1 0 0 0,0-1 1 0 0,0 1-1 0 0,1-1 0 0 0,-1 0 1 0 0,0 0-1 0 0,1 0 0 0 0,-1 0 0 0 0,1 0 1 0 0,0 0-1 0 0,0-1 0 0 0,0 1 1 0 0,-1-1-1 0 0,1 0 0 0 0,0 0 1 0 0,1 0-1 0 0,-1 0 0 0 0,0-1 1 0 0,0 1-1 0 0,0-1 0 0 0,0 0 1 0 0,0 1-1 0 0,1-2 0 0 0,-1 1 1 0 0,0 0-1 0 0,0-1 0 0 0,0 1 1 0 0,0-1-1 0 0,0 0 0 0 0,0 0 1 0 0,0 0-1 0 0,0 0 0 0 0,0-1 0 0 0,5-2 1 0 0,-3 1-47 0 0,-1 0 1 0 0,1 0-1 0 0,-1 0 1 0 0,0 0-1 0 0,0-1 0 0 0,-1 0 1 0 0,1 1-1 0 0,-1-1 1 0 0,1-1-1 0 0,-1 1 1 0 0,0 0-1 0 0,-1-1 1 0 0,1 1-1 0 0,-1-1 0 0 0,0 0 1 0 0,0 0-1 0 0,0 0 1 0 0,-1 0-1 0 0,0 0 1 0 0,0 0-1 0 0,0-7 1 0 0,-15-22 3794 0 0,2 19-1938 0 0,12 14-1787 0 0,-1 1 0 0 0,1 0 0 0 0,0 0 1 0 0,0-1-1 0 0,-1 1 0 0 0,1 0 0 0 0,0 0 0 0 0,0 0 0 0 0,-1 0 0 0 0,1 0 0 0 0,0-1 0 0 0,-1 1 0 0 0,1 0 0 0 0,0 0 0 0 0,-1 0 0 0 0,1 0 0 0 0,0 0 0 0 0,-1 0 0 0 0,1 0 0 0 0,0 0 0 0 0,-1 0 1 0 0,1 0-1 0 0,0 0 0 0 0,0 0 0 0 0,-1 0 0 0 0,1 0 0 0 0,0 1 0 0 0,-1-1 0 0 0,1 0 0 0 0,0 0 0 0 0,-1 0 0 0 0,1 0 0 0 0,0 0 0 0 0,0 1 0 0 0,-1-1 0 0 0,1 0 0 0 0,0 0 0 0 0,0 1 1 0 0,-1-1-1 0 0,-7 14-6931 0 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8.122"/>
    </inkml:context>
    <inkml:brush xml:id="br0">
      <inkml:brushProperty name="width" value="0.05" units="cm"/>
      <inkml:brushProperty name="height" value="0.05" units="cm"/>
      <inkml:brushProperty name="color" value="#0000FF"/>
    </inkml:brush>
  </inkml:definitions>
  <inkml:trace contextRef="#ctx0" brushRef="#br0">58 1 6505 0 0,'0'0'10443'0'0,"-3"5"-9689"0"0,-3 2-515 0 0,-30 39 607 0 0,35-44-890 0 0,0-1 0 0 0,-1 1-1 0 0,1 0 1 0 0,0 0 0 0 0,0 0 0 0 0,0 1 0 0 0,0-1-1 0 0,0 0 1 0 0,1 0 0 0 0,-1 0 0 0 0,1 1 0 0 0,-1-1 0 0 0,1 0-1 0 0,0 0 1 0 0,0 1 0 0 0,0-1 0 0 0,0 0 0 0 0,0 1-1 0 0,0-1 1 0 0,1 0 0 0 0,0 3 0 0 0,0-4-11 0 0,0 0 0 0 0,0-1 0 0 0,0 1 0 0 0,0-1 0 0 0,0 1 0 0 0,0-1 1 0 0,0 1-1 0 0,0-1 0 0 0,0 0 0 0 0,0 1 0 0 0,0-1 0 0 0,0 0 0 0 0,0 0 0 0 0,0 0 0 0 0,1 0 0 0 0,-1 0 0 0 0,0 0 1 0 0,0 0-1 0 0,0 0 0 0 0,0 0 0 0 0,0-1 0 0 0,0 1 0 0 0,0 0 0 0 0,0-1 0 0 0,0 1 0 0 0,0-1 0 0 0,0 1 0 0 0,0-1 0 0 0,0 1 1 0 0,0-1-1 0 0,0 0 0 0 0,0 1 0 0 0,0-1 0 0 0,-1 0 0 0 0,2-1 0 0 0,29-28-834 0 0,-21 15 278 0 0,-8 12 648 0 0,0 0 1 0 0,0 0-1 0 0,-1 0 0 0 0,1-1 1 0 0,0 1-1 0 0,-1 0 1 0 0,0-1-1 0 0,0 1 1 0 0,1-7 416 0 0,-3 40-444 0 0,-11 12-775 0 0,13-11-5675 0 0,3-26 2558 0 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8.788"/>
    </inkml:context>
    <inkml:brush xml:id="br0">
      <inkml:brushProperty name="width" value="0.05" units="cm"/>
      <inkml:brushProperty name="height" value="0.05" units="cm"/>
      <inkml:brushProperty name="color" value="#0000FF"/>
    </inkml:brush>
  </inkml:definitions>
  <inkml:trace contextRef="#ctx0" brushRef="#br0">126 0 10617 0 0,'0'0'3786'0'0,"-1"6"-3262"0"0,-19 76 3278 0 0,-3 5-2190 0 0,22-79-1857 0 0,-1 1 0 0 0,2 0 0 0 0,-1 0 0 0 0,1 0 0 0 0,1 0 0 0 0,-1-1 0 0 0,4 16 0 0 0,8-4-2142 0 0,1-15-3128 0 0</inkml:trace>
  <inkml:trace contextRef="#ctx0" brushRef="#br0" timeOffset="1">1 127 7053 0 0,'0'0'7234'0'0,"5"3"-7758"0"0,13 7 1130 0 0,0 0-1 0 0,1-2 1 0 0,24 8-1 0 0,-35-13-758 0 0,0 0-1 0 0,1-1 1 0 0,0 0 0 0 0,-1-1-1 0 0,1 1 1 0 0,0-2-1 0 0,0 1 1 0 0,0-2 0 0 0,0 1-1 0 0,16-3 1 0 0,-25 2 152 0 0,1 1 0 0 0,0 0-1 0 0,0 0 1 0 0,0-1 0 0 0,0 1 0 0 0,-1-1-1 0 0,1 1 1 0 0,0-1 0 0 0,0 1 0 0 0,-1-1 0 0 0,1 1-1 0 0,0-1 1 0 0,-1 1 0 0 0,1-1 0 0 0,-1 0-1 0 0,1 0 1 0 0,-1 1 0 0 0,1-1 0 0 0,-1 0 0 0 0,1 0-1 0 0,-1 1 1 0 0,0-1 0 0 0,1 0 0 0 0,-1 0-1 0 0,0 0 1 0 0,0 0 0 0 0,0 0 0 0 0,0 1 0 0 0,1-1-1 0 0,-1 0 1 0 0,0 0 0 0 0,-1 0 0 0 0,1 0-1 0 0,0 0 1 0 0,0 0 0 0 0,0 0 0 0 0,0 1 0 0 0,-1-1-1 0 0,1 0 1 0 0,0 0 0 0 0,-1 0 0 0 0,1 1 0 0 0,-1-1-1 0 0,1 0 1 0 0,-1 0 0 0 0,1 1 0 0 0,-1-1-1 0 0,1 0 1 0 0,-1 1 0 0 0,0-1 0 0 0,1 1 0 0 0,-1-1-1 0 0,0 1 1 0 0,0-1 0 0 0,1 1 0 0 0,-3-1-1 0 0,2 0 35 0 0,0 0 0 0 0,0 0-1 0 0,0 0 1 0 0,-1 0 0 0 0,1 1-1 0 0,0-1 1 0 0,0 0 0 0 0,-1 1-1 0 0,1-1 1 0 0,-1 1 0 0 0,1-1-1 0 0,0 1 1 0 0,-1 0 0 0 0,1 0 0 0 0,-1 0-1 0 0,1 0 1 0 0,-1 0 0 0 0,1 0-1 0 0,0 0 1 0 0,-1 0 0 0 0,1 0-1 0 0,-1 1 1 0 0,1-1 0 0 0,-1 0-1 0 0,1 1 1 0 0,0 0 0 0 0,-1-1-1 0 0,1 1 1 0 0,0 0 0 0 0,0-1-1 0 0,-1 1 1 0 0,1 0 0 0 0,0 0-1 0 0,0 0 1 0 0,0 0 0 0 0,0 0-1 0 0,0 0 1 0 0,0 0 0 0 0,1 1-1 0 0,-1-1 1 0 0,0 0 0 0 0,0 2-1 0 0,-1 1-100 0 0,0 1-1 0 0,0-1 1 0 0,1 0-1 0 0,0 1 0 0 0,0-1 1 0 0,0 0-1 0 0,1 1 1 0 0,0-1-1 0 0,-1 1 0 0 0,1-1 1 0 0,1 1-1 0 0,-1-1 0 0 0,1 1 1 0 0,1 5-1 0 0,-1-7-616 0 0,0 0-1 0 0,0 1 1 0 0,0-1-1 0 0,1 0 1 0 0,-1 0-1 0 0,1 0 1 0 0,-1 0-1 0 0,1-1 1 0 0,0 1 0 0 0,1 0-1 0 0,3 3 1 0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39.480"/>
    </inkml:context>
    <inkml:brush xml:id="br0">
      <inkml:brushProperty name="width" value="0.05" units="cm"/>
      <inkml:brushProperty name="height" value="0.05" units="cm"/>
      <inkml:brushProperty name="color" value="#0000FF"/>
    </inkml:brush>
  </inkml:definitions>
  <inkml:trace contextRef="#ctx0" brushRef="#br0">1 127 9369 0 0,'0'0'4434'0'0,"3"13"-4658"0"0,-2-18 215 0 0,0 1 1 0 0,0 0 0 0 0,0 0 0 0 0,-1 0 0 0 0,1-1-1 0 0,-1 1 1 0 0,0 0 0 0 0,0 0 0 0 0,-1-1 0 0 0,-1-4-1 0 0,2 4 190 0 0,-1 1 0 0 0,0-1 0 0 0,1 1 0 0 0,0 0-1 0 0,0-1 1 0 0,0 1 0 0 0,1 0 0 0 0,-1-1 0 0 0,1 1 0 0 0,2-7-1 0 0,-2 9-26 0 0,-1 1 0 0 0,1-1-1 0 0,0 0 1 0 0,0 0 0 0 0,0 0-1 0 0,0 0 1 0 0,0 1 0 0 0,1-1-1 0 0,-1 0 1 0 0,1 1 0 0 0,-1-1-1 0 0,1 1 1 0 0,-1 0 0 0 0,1-1-1 0 0,-1 1 1 0 0,1 0-1 0 0,0 0 1 0 0,0 0 0 0 0,0 0-1 0 0,0 0 1 0 0,3 0 0 0 0,21 2-1747 0 0,0 1-3766 0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0.163"/>
    </inkml:context>
    <inkml:brush xml:id="br0">
      <inkml:brushProperty name="width" value="0.05" units="cm"/>
      <inkml:brushProperty name="height" value="0.05" units="cm"/>
      <inkml:brushProperty name="color" value="#0000FF"/>
    </inkml:brush>
  </inkml:definitions>
  <inkml:trace contextRef="#ctx0" brushRef="#br0">32 195 3404 0 0,'0'0'14291'0'0,"3"6"-13614"0"0,-2 2-579 0 0,0 1 0 0 0,-1 0 0 0 0,0-1-1 0 0,0 1 1 0 0,-1-1 0 0 0,0 1 0 0 0,0-1 0 0 0,-1 1-1 0 0,0-1 1 0 0,0 0 0 0 0,-1 1 0 0 0,0-1-1 0 0,-8 13 1 0 0,0 0-1546 0 0</inkml:trace>
  <inkml:trace contextRef="#ctx0" brushRef="#br0" timeOffset="1">71 0 548 0 0,'0'0'15261'0'0,"0"26"-17001"0"0,0-19 1344 0 0,0 1-572 0 0,0-1-816 0 0,0 2-1244 0 0,0 4-4865 0 0</inkml:trace>
  <inkml:trace contextRef="#ctx0" brushRef="#br0" timeOffset="2">222 75 7717 0 0,'0'0'3013'0'0,"-3"7"-1252"0"0,-78 221 3377 0 0,72-199-5169 0 0,8 6-1626 0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0.810"/>
    </inkml:context>
    <inkml:brush xml:id="br0">
      <inkml:brushProperty name="width" value="0.05" units="cm"/>
      <inkml:brushProperty name="height" value="0.05" units="cm"/>
      <inkml:brushProperty name="color" value="#0000FF"/>
    </inkml:brush>
  </inkml:definitions>
  <inkml:trace contextRef="#ctx0" brushRef="#br0">0 0 9401 0 0,'0'0'6173'0'0,"4"5"-6123"0"0,-2-3 1 0 0,1 1-1 0 0,0 0 0 0 0,-1-1 1 0 0,1 0-1 0 0,0 0 1 0 0,0 0-1 0 0,1 0 0 0 0,-1 0 1 0 0,0 0-1 0 0,1-1 1 0 0,-1 0-1 0 0,1 0 1 0 0,-1 0-1 0 0,1 0 0 0 0,0 0 1 0 0,-1-1-1 0 0,6 1 1 0 0,27-3-2179 0 0,-33 1 1884 0 0,0 1 1 0 0,0-1-1 0 0,0 0 1 0 0,0 1-1 0 0,0-1 0 0 0,0 0 1 0 0,-1-1-1 0 0,1 1 0 0 0,3-2 1 0 0,2-8-7268 0 0,-4 7 4642 0 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1.159"/>
    </inkml:context>
    <inkml:brush xml:id="br0">
      <inkml:brushProperty name="width" value="0.05" units="cm"/>
      <inkml:brushProperty name="height" value="0.05" units="cm"/>
      <inkml:brushProperty name="color" value="#0000FF"/>
    </inkml:brush>
  </inkml:definitions>
  <inkml:trace contextRef="#ctx0" brushRef="#br0">88 1 2812 0 0,'0'0'8404'0'0,"-2"6"-8547"0"0,-23 66 2911 0 0,8-27-1569 0 0,2 1 1 0 0,-12 65-1 0 0,27-108-1213 0 0,-1 0 1 0 0,1 0-1 0 0,0 0 1 0 0,0 0-1 0 0,0 1 1 0 0,0-1-1 0 0,0 0 1 0 0,1 0-1 0 0,-1 0 1 0 0,1 0-1 0 0,0 1 1 0 0,0-1-1 0 0,0 0 0 0 0,0-1 1 0 0,0 1-1 0 0,1 0 1 0 0,0 0-1 0 0,-1 0 1 0 0,4 3-1 0 0,-4-6-53 0 0,20-12-35 0 0,21-32-556 0 0,-40 41 558 0 0,1 0 1 0 0,0 1-1 0 0,0-1 1 0 0,0 1-1 0 0,1-1 0 0 0,-1 1 1 0 0,1 0-1 0 0,-1 1 1 0 0,1-1-1 0 0,0 1 1 0 0,-1-1-1 0 0,6 0 1 0 0,-8 4 147 0 0,1 0 1 0 0,-1 0 0 0 0,0-1 0 0 0,0 1-1 0 0,0 1 1 0 0,0-1 0 0 0,0 0-1 0 0,0 0 1 0 0,0 0 0 0 0,-1 0-1 0 0,1 1 1 0 0,-1-1 0 0 0,1 0 0 0 0,-1 0-1 0 0,0 1 1 0 0,0-1 0 0 0,0 4-1 0 0,0 0 410 0 0,3 21 466 0 0,-3-22-930 0 0,0 0-1 0 0,0 0 1 0 0,1 0-1 0 0,0-1 1 0 0,0 1-1 0 0,0 0 1 0 0,0 0-1 0 0,1-1 0 0 0,-1 1 1 0 0,1-1-1 0 0,1 1 1 0 0,2 4-1 0 0,-3-7-328 0 0,4 4-2261 0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1.548"/>
    </inkml:context>
    <inkml:brush xml:id="br0">
      <inkml:brushProperty name="width" value="0.05" units="cm"/>
      <inkml:brushProperty name="height" value="0.05" units="cm"/>
      <inkml:brushProperty name="color" value="#0000FF"/>
    </inkml:brush>
  </inkml:definitions>
  <inkml:trace contextRef="#ctx0" brushRef="#br0">96 1 8137 0 0,'0'0'9507'0'0,"-5"1"-8649"0"0,0 1-779 0 0,0-1 1 0 0,0 2 0 0 0,0-1 0 0 0,0 1 0 0 0,0-1-1 0 0,0 2 1 0 0,1-1 0 0 0,-1 0 0 0 0,1 1-1 0 0,0 0 1 0 0,0 0 0 0 0,1 0 0 0 0,-1 0 0 0 0,1 0-1 0 0,0 1 1 0 0,0 0 0 0 0,0 0 0 0 0,0 0-1 0 0,1 0 1 0 0,0 0 0 0 0,0 0 0 0 0,0 0 0 0 0,1 1-1 0 0,0-1 1 0 0,-1 11 0 0 0,2-15-113 0 0,0-1 0 0 0,0 1 0 0 0,0-1 0 0 0,0 1 0 0 0,1 0-1 0 0,-1-1 1 0 0,0 1 0 0 0,0 0 0 0 0,1-1 0 0 0,-1 1 0 0 0,0-1 0 0 0,1 1 0 0 0,-1-1 0 0 0,1 1 0 0 0,-1-1 0 0 0,0 1 0 0 0,1-1 0 0 0,-1 1 0 0 0,1-1-1 0 0,-1 0 1 0 0,1 1 0 0 0,0-1 0 0 0,-1 0 0 0 0,1 1 0 0 0,-1-1 0 0 0,1 0 0 0 0,0 0 0 0 0,-1 1 0 0 0,1-1 0 0 0,-1 0 0 0 0,1 0 0 0 0,0 0 0 0 0,-1 0-1 0 0,1 0 1 0 0,0 0 0 0 0,-1 0 0 0 0,1 0 0 0 0,0 0 0 0 0,-1 0 0 0 0,1-1 0 0 0,0 1 0 0 0,-1 0 0 0 0,1 0 0 0 0,-1 0 0 0 0,1-1 0 0 0,0 1 0 0 0,-1 0-1 0 0,1-1 1 0 0,0 0 0 0 0,30-15-914 0 0,-27 13 797 0 0,-1 0 0 0 0,0 0 0 0 0,1-1 1 0 0,-1 1-1 0 0,-1-1 0 0 0,1 0 0 0 0,0 0 0 0 0,-1 0 0 0 0,2-5 1 0 0,-2 4 169 0 0,-5 5 152 0 0,-13 25 614 0 0,-5 22-1324 0 0,20-23-2543 0 0,1-23 2644 0 0,1 0-1 0 0,-1 0 0 0 0,1 0 0 0 0,-1 0 1 0 0,1 0-1 0 0,-1 0 0 0 0,1 0 1 0 0,-1 0-1 0 0,1 0 0 0 0,0 0 1 0 0,0-1-1 0 0,-1 1 0 0 0,1 0 1 0 0,0-1-1 0 0,0 1 0 0 0,0 0 1 0 0,0-1-1 0 0,0 1 0 0 0,1 0 0 0 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2.209"/>
    </inkml:context>
    <inkml:brush xml:id="br0">
      <inkml:brushProperty name="width" value="0.05" units="cm"/>
      <inkml:brushProperty name="height" value="0.05" units="cm"/>
      <inkml:brushProperty name="color" value="#0000FF"/>
    </inkml:brush>
  </inkml:definitions>
  <inkml:trace contextRef="#ctx0" brushRef="#br0">64 0 11897 0 0,'0'0'4334'0'0,"-5"2"-3909"0"0,1 0-404 0 0,1-1 0 0 0,-1 1-1 0 0,1 0 1 0 0,0 0 0 0 0,0 0 0 0 0,-1 1-1 0 0,1-1 1 0 0,1 1 0 0 0,-1-1 0 0 0,0 1-1 0 0,1 0 1 0 0,-1 0 0 0 0,1 0 0 0 0,0 0-1 0 0,0 1 1 0 0,0-1 0 0 0,-2 5 0 0 0,3-4-265 0 0,0 0 0 0 0,1 0 1 0 0,-1 0-1 0 0,1 0 0 0 0,0 0 1 0 0,0 0-1 0 0,0 0 1 0 0,0 0-1 0 0,1 0 0 0 0,-1 0 1 0 0,1 0-1 0 0,0 0 1 0 0,1 0-1 0 0,-1 0 0 0 0,0-1 1 0 0,1 1-1 0 0,0 0 0 0 0,0-1 1 0 0,0 1-1 0 0,1-1 1 0 0,-1 0-1 0 0,1 0 0 0 0,-1 0 1 0 0,5 4-1 0 0,0 1 589 0 0,-7-7-201 0 0,1 1 1 0 0,0-1 0 0 0,0 1 0 0 0,-1-1-1 0 0,1 1 1 0 0,-1 0 0 0 0,1-1 0 0 0,-1 1-1 0 0,0 0 1 0 0,0-1 0 0 0,0 1-1 0 0,0 0 1 0 0,0-1 0 0 0,0 1 0 0 0,0 0-1 0 0,0-1 1 0 0,-1 1 0 0 0,1 0 0 0 0,-1-1-1 0 0,1 1 1 0 0,-1-1 0 0 0,0 1-1 0 0,1-1 1 0 0,-1 1 0 0 0,-2 1 0 0 0,-28 39 1778 0 0,22-32-2328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1.705"/>
    </inkml:context>
    <inkml:brush xml:id="br0">
      <inkml:brushProperty name="width" value="0.1" units="cm"/>
      <inkml:brushProperty name="height" value="0.1" units="cm"/>
      <inkml:brushProperty name="color" value="#FF0000"/>
    </inkml:brush>
  </inkml:definitions>
  <inkml:trace contextRef="#ctx0" brushRef="#br0">10 33 7281 0 0,'0'0'9589'0'0,"0"5"-9063"0"0,-4 44 525 0 0,1-35-1050 0 0,2 0 1 0 0,0 0-1 0 0,1 0 0 0 0,0 0 0 0 0,1 0 1 0 0,3 17-1 0 0,-3-28-32 0 0,0 0 1 0 0,-1 0-1 0 0,2-1 0 0 0,-1 1 0 0 0,0-1 1 0 0,0 1-1 0 0,1-1 0 0 0,0 0 1 0 0,-1 1-1 0 0,1-1 0 0 0,0 0 1 0 0,0 0-1 0 0,0 0 0 0 0,0 0 1 0 0,3 1-1 0 0,-1-1 0 0 0,-1 0 1 0 0,1-1-1 0 0,0 1 0 0 0,-1-1 1 0 0,1 0-1 0 0,0 0 0 0 0,0-1 1 0 0,0 1-1 0 0,0-1 0 0 0,0 0 1 0 0,0 0-1 0 0,0 0 0 0 0,6-1 1 0 0,-4 0-36 0 0,0 1 1 0 0,-1-1 0 0 0,0 0 0 0 0,1 0-1 0 0,-1-1 1 0 0,1 0 0 0 0,-1 0 0 0 0,0 0-1 0 0,0 0 1 0 0,0-1 0 0 0,0 0 0 0 0,-1 0-1 0 0,1 0 1 0 0,-1 0 0 0 0,0-1 0 0 0,0 0-1 0 0,0 0 1 0 0,0 0 0 0 0,0 0 0 0 0,-1-1-1 0 0,0 1 1 0 0,0-1 0 0 0,0 0 0 0 0,-1 0 0 0 0,1 0-1 0 0,-1 0 1 0 0,-1 0 0 0 0,1-1 0 0 0,-1 1-1 0 0,1 0 1 0 0,-1-1 0 0 0,-1 1 0 0 0,1-1-1 0 0,-1-6 1 0 0,0 5 69 0 0,-1-1 0 0 0,0 1 0 0 0,0 0 1 0 0,0-1-1 0 0,-1 1 0 0 0,0 0 0 0 0,0 0 0 0 0,-1 0 0 0 0,0 0 0 0 0,0 1 1 0 0,-5-8-1 0 0,7 12 32 0 0,0 0 0 0 0,-1 0 1 0 0,1 0-1 0 0,-1 1 1 0 0,0-1-1 0 0,0 0 0 0 0,1 1 1 0 0,-1-1-1 0 0,0 1 1 0 0,0 0-1 0 0,-1 0 0 0 0,1-1 1 0 0,0 1-1 0 0,0 1 1 0 0,0-1-1 0 0,-1 0 0 0 0,1 1 1 0 0,-1-1-1 0 0,1 1 1 0 0,0-1-1 0 0,-1 1 0 0 0,1 0 1 0 0,-1 0-1 0 0,1 0 1 0 0,0 1-1 0 0,-1-1 0 0 0,1 0 1 0 0,0 1-1 0 0,-1 0 1 0 0,1-1-1 0 0,0 1 0 0 0,-1 0 1 0 0,1 0-1 0 0,0 0 1 0 0,0 1-1 0 0,0-1 0 0 0,-3 3 1 0 0,0-1-399 0 0,-18 14 330 0 0,16-5-1729 0 0,9 1-3377 0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5.527"/>
    </inkml:context>
    <inkml:brush xml:id="br0">
      <inkml:brushProperty name="width" value="0.05" units="cm"/>
      <inkml:brushProperty name="height" value="0.05" units="cm"/>
      <inkml:brushProperty name="color" value="#0000FF"/>
    </inkml:brush>
  </inkml:definitions>
  <inkml:trace contextRef="#ctx0" brushRef="#br0">121 54 3208 0 0,'0'0'9945'0'0,"17"-33"-7563"0"0,-16 33-2360 0 0,-1-1-1 0 0,0 0 0 0 0,0 0 0 0 0,0 1 0 0 0,0-1 1 0 0,0 0-1 0 0,-1 0 0 0 0,1 1 0 0 0,0-1 1 0 0,0 0-1 0 0,0 0 0 0 0,-1 1 0 0 0,1-1 0 0 0,0 0 1 0 0,-1 1-1 0 0,1-1 0 0 0,0 0 0 0 0,-1 1 0 0 0,1-1 1 0 0,-1 1-1 0 0,1-1 0 0 0,-1 0 0 0 0,1 1 0 0 0,-1 0 1 0 0,0-1-1 0 0,1 1 0 0 0,-1-1 0 0 0,0 1 0 0 0,1 0 1 0 0,-1-1-1 0 0,0 1 0 0 0,1 0 0 0 0,-1-1 1 0 0,0 1-1 0 0,0 0 0 0 0,-2 0 29 0 0,0 0 1 0 0,0 0-1 0 0,0 1 1 0 0,0-1-1 0 0,0 1 0 0 0,0-1 1 0 0,0 1-1 0 0,0 0 1 0 0,-4 3-1 0 0,-4 1 120 0 0,1 0 0 0 0,0 1 0 0 0,0 1-1 0 0,-13 10 1 0 0,21-15-154 0 0,0 0 0 0 0,0-1-1 0 0,0 1 1 0 0,0 0-1 0 0,1 0 1 0 0,-1 1 0 0 0,0-1-1 0 0,1 0 1 0 0,0 0-1 0 0,-1 1 1 0 0,1-1 0 0 0,0 1-1 0 0,0-1 1 0 0,0 1-1 0 0,1-1 1 0 0,-1 1 0 0 0,1 0-1 0 0,-1-1 1 0 0,1 1 0 0 0,0 0-1 0 0,0 0 1 0 0,0-1-1 0 0,0 1 1 0 0,0 0 0 0 0,1-1-1 0 0,-1 1 1 0 0,2 2-1 0 0,-1-3-67 0 0,1 1 0 0 0,0-1 0 0 0,-1 0 0 0 0,1-1 0 0 0,0 1 0 0 0,0 0 0 0 0,0 0 0 0 0,0-1 0 0 0,1 0 0 0 0,-1 1 0 0 0,0-1 0 0 0,0 0 0 0 0,1 0 0 0 0,-1 0-1 0 0,1 0 1 0 0,-1 0 0 0 0,1-1 0 0 0,-1 1 0 0 0,1-1 0 0 0,0 0 0 0 0,-1 1 0 0 0,1-1 0 0 0,-1 0 0 0 0,1-1 0 0 0,0 1 0 0 0,-1 0 0 0 0,1-1 0 0 0,2 0 0 0 0,-1 0-4 0 0,0-1 0 0 0,0 1 1 0 0,0-1-1 0 0,0 0 1 0 0,0 0-1 0 0,-1 0 1 0 0,1 0-1 0 0,-1-1 1 0 0,1 0-1 0 0,-1 1 1 0 0,0-1-1 0 0,0 0 0 0 0,0 0 1 0 0,0-1-1 0 0,-1 1 1 0 0,0-1-1 0 0,1 1 1 0 0,-1-1-1 0 0,0 0 1 0 0,-1 0-1 0 0,1 0 1 0 0,-1 0-1 0 0,2-5 1 0 0,5-10-1227 0 0,-7 10 2612 0 0,-11 13-377 0 0,-11 15-220 0 0,17-13-614 0 0,1-1 0 0 0,0 1 0 0 0,0 0 1 0 0,0 0-1 0 0,1 0 0 0 0,0 0 0 0 0,0 1 0 0 0,0-1 1 0 0,1 1-1 0 0,0-1 0 0 0,0 1 0 0 0,1-1 0 0 0,0 1 1 0 0,0 8-1 0 0,1-13-114 0 0,-1 0-1 0 0,1 0 1 0 0,-1 1 0 0 0,1-1 0 0 0,0 0-1 0 0,0 0 1 0 0,0 0 0 0 0,0 0 0 0 0,0 0-1 0 0,0 0 1 0 0,0 0 0 0 0,1 0 0 0 0,-1 0-1 0 0,1 0 1 0 0,0-1 0 0 0,-1 1 0 0 0,4 1 0 0 0,-2-1-92 0 0,0-1 1 0 0,0 0 0 0 0,0 0 0 0 0,0 0 0 0 0,0 0 0 0 0,0 0 0 0 0,0-1 0 0 0,0 1 0 0 0,0-1 0 0 0,1 0 0 0 0,-1 0-1 0 0,0 0 1 0 0,0 0 0 0 0,0-1 0 0 0,1 1 0 0 0,2-2 0 0 0,32-12-1590 0 0,-32 11 1191 0 0,0 0 0 0 0,1 1-1 0 0,0 0 1 0 0,-1 0 0 0 0,1 0 0 0 0,9-1-1 0 0,-40 25-5903 0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49.845"/>
    </inkml:context>
    <inkml:brush xml:id="br0">
      <inkml:brushProperty name="width" value="0.05" units="cm"/>
      <inkml:brushProperty name="height" value="0.05" units="cm"/>
      <inkml:brushProperty name="color" value="#0000FF"/>
    </inkml:brush>
  </inkml:definitions>
  <inkml:trace contextRef="#ctx0" brushRef="#br0">1 0 3192 0 0,'0'0'10407'0'0,"1"5"-9573"0"0,9 45 1188 0 0,-10-42-1911 0 0,1 0 0 0 0,0 0-1 0 0,0 0 1 0 0,1 0 0 0 0,0 0 0 0 0,0 0-1 0 0,1 0 1 0 0,0-1 0 0 0,1 1 0 0 0,0-1-1 0 0,0 0 1 0 0,0 0 0 0 0,10 11 0 0 0,-10-14-1057 0 0,19 16 1385 0 0,-18-16-4636 0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0.521"/>
    </inkml:context>
    <inkml:brush xml:id="br0">
      <inkml:brushProperty name="width" value="0.05" units="cm"/>
      <inkml:brushProperty name="height" value="0.05" units="cm"/>
      <inkml:brushProperty name="color" value="#0000FF"/>
    </inkml:brush>
  </inkml:definitions>
  <inkml:trace contextRef="#ctx0" brushRef="#br0">65 27 1852 0 0,'0'0'9846'0'0,"1"-5"-9282"0"0,6-16 123 0 0,-7 21-689 0 0,0-1 0 0 0,-1 1-1 0 0,1 0 1 0 0,0 0 0 0 0,-1 0-1 0 0,1 0 1 0 0,0 0 0 0 0,-1 0-1 0 0,1 0 1 0 0,0 1 0 0 0,-1-1 0 0 0,1 0-1 0 0,-1 0 1 0 0,1 0 0 0 0,0 0-1 0 0,-1 0 1 0 0,1 0 0 0 0,0 1-1 0 0,0-1 1 0 0,-1 0 0 0 0,1 0 0 0 0,0 1-1 0 0,-1-1 1 0 0,1 0 0 0 0,0 0-1 0 0,0 1 1 0 0,0-1 0 0 0,-1 0-1 0 0,1 0 1 0 0,0 1 0 0 0,0-1 0 0 0,0 0-1 0 0,0 1 1 0 0,-1-1 0 0 0,1 0-1 0 0,0 1 1 0 0,0-1 0 0 0,0 1-1 0 0,-2 1 222 0 0,-14 85 2730 0 0,14-68-2553 0 0,-1-1 0 0 0,-1 0 1 0 0,0 0-1 0 0,-10 24 0 0 0,1-5 622 0 0,8-21-3243 0 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1.199"/>
    </inkml:context>
    <inkml:brush xml:id="br0">
      <inkml:brushProperty name="width" value="0.05" units="cm"/>
      <inkml:brushProperty name="height" value="0.05" units="cm"/>
      <inkml:brushProperty name="color" value="#0000FF"/>
    </inkml:brush>
  </inkml:definitions>
  <inkml:trace contextRef="#ctx0" brushRef="#br0">26 49 4348 0 0,'0'0'5324'0'0,"5"-1"-6321"0"0,-1 1 1251 0 0,33-6-55 0 0,-36 6-178 0 0,-1 0 0 0 0,1 0 0 0 0,0 0 0 0 0,-1 0 0 0 0,1 0 0 0 0,-1 0 0 0 0,1 0 0 0 0,-1-1 0 0 0,1 1 0 0 0,0 0 0 0 0,-1 0 0 0 0,1-1 0 0 0,-1 1 0 0 0,1 0 0 0 0,-1-1-1 0 0,1 1 1 0 0,-1-1 0 0 0,1 1 0 0 0,-1 0 0 0 0,0-1 0 0 0,1 1 0 0 0,-1-1 0 0 0,0 1 0 0 0,1-1 0 0 0,-1 0 0 0 0,0 1 0 0 0,1-1 0 0 0,-1 1 0 0 0,0-1 0 0 0,0 1 0 0 0,0-1 0 0 0,0 0 0 0 0,0 1 0 0 0,0-1 0 0 0,0 0 0 0 0,0 1 0 0 0,0-1 0 0 0,0 1 0 0 0,0-1 0 0 0,0 0 0 0 0,0 1 0 0 0,0-1 0 0 0,0 1 0 0 0,-1-1 0 0 0,1 0 0 0 0,0 1 0 0 0,0-1 0 0 0,-1 1 0 0 0,1-1 0 0 0,0 1 0 0 0,-1-1 0 0 0,1 1 0 0 0,-1-1 0 0 0,0-1 134 0 0,0 1 0 0 0,0 0 0 0 0,-1-1 0 0 0,1 1 0 0 0,0 0 0 0 0,0 0 0 0 0,-1 0 0 0 0,1 0 0 0 0,-1 0 0 0 0,1 0 0 0 0,-1 1 0 0 0,1-1 0 0 0,-1 0 0 0 0,1 1 0 0 0,-1-1 0 0 0,0 1 0 0 0,1-1-1 0 0,-1 1 1 0 0,0 0 0 0 0,1 0 0 0 0,-1 0 0 0 0,0 0 0 0 0,0 0 0 0 0,1 0 0 0 0,-4 1 0 0 0,3 0-143 0 0,-1-1 0 0 0,1 1 0 0 0,0 0 0 0 0,0 0 0 0 0,0 0 0 0 0,0 1 0 0 0,0-1 0 0 0,0 0 0 0 0,0 1 0 0 0,1-1 0 0 0,-1 1 0 0 0,0 0 0 0 0,1-1-1 0 0,-1 1 1 0 0,1 0 0 0 0,0 0 0 0 0,-1 0 0 0 0,1 0 0 0 0,0 0 0 0 0,0 0 0 0 0,1 1 0 0 0,-1-1 0 0 0,0 0 0 0 0,1 0 0 0 0,-1 1 0 0 0,0 2 0 0 0,2 4 40 0 0,-1-1 1 0 0,1 0-1 0 0,1 1 0 0 0,0-1 1 0 0,0 0-1 0 0,0 0 1 0 0,1 0-1 0 0,4 8 0 0 0,-6-13-182 0 0,1 0-1 0 0,-1 0 0 0 0,1 1 0 0 0,0-1 0 0 0,0 0 1 0 0,1-1-1 0 0,-1 1 0 0 0,0 0 0 0 0,1-1 1 0 0,0 1-1 0 0,-1-1 0 0 0,1 0 0 0 0,0 0 0 0 0,0 0 1 0 0,0 0-1 0 0,1-1 0 0 0,-1 1 0 0 0,0-1 0 0 0,1 0 1 0 0,-1 0-1 0 0,5 1 0 0 0,-7-2-207 0 0,0 0-1 0 0,1 1 0 0 0,-1-1 1 0 0,0-1-1 0 0,0 1 1 0 0,0 0-1 0 0,0 0 1 0 0,0 0-1 0 0,0 0 0 0 0,0-1 1 0 0,0 1-1 0 0,0 0 1 0 0,0-1-1 0 0,0 1 1 0 0,0-1-1 0 0,-1 1 0 0 0,1-1 1 0 0,0 0-1 0 0,0 1 1 0 0,1-2-1 0 0,2-3-3926 0 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1.860"/>
    </inkml:context>
    <inkml:brush xml:id="br0">
      <inkml:brushProperty name="width" value="0.05" units="cm"/>
      <inkml:brushProperty name="height" value="0.05" units="cm"/>
      <inkml:brushProperty name="color" value="#0000FF"/>
    </inkml:brush>
  </inkml:definitions>
  <inkml:trace contextRef="#ctx0" brushRef="#br0">0 119 80 0 0,'0'0'11859'0'0,"5"3"-10698"0"0,-4-2-1074 0 0,1 0 1 0 0,-1 0 0 0 0,1 0-1 0 0,0 0 1 0 0,-1 0-1 0 0,1 0 1 0 0,0-1 0 0 0,0 1-1 0 0,-1-1 1 0 0,1 1-1 0 0,0-1 1 0 0,0 0 0 0 0,0 0-1 0 0,0 1 1 0 0,0-1-1 0 0,2-1 1 0 0,-3 0 65 0 0,0 0 0 0 0,0 0 0 0 0,0 0 0 0 0,0 0 0 0 0,0-1 0 0 0,0 1 0 0 0,-1 0 0 0 0,1-1 0 0 0,0 1 0 0 0,-1-1 0 0 0,1 1 0 0 0,-1-1 0 0 0,1 1 0 0 0,-1-1 0 0 0,1 1 0 0 0,-1-1 0 0 0,0 1 0 0 0,0-1 0 0 0,0 1 0 0 0,0-1 0 0 0,0 1 0 0 0,0-1 0 0 0,-1-1 0 0 0,0-4 183 0 0,1 0 0 0 0,-2 1 0 0 0,1-1 0 0 0,-1 1-1 0 0,-3-10 1 0 0,3 10-570 0 0,0 0-1 0 0,0 0 0 0 0,0-1 1 0 0,1 1-1 0 0,-1-10 0 0 0,5 18-53 0 0,0 0 0 0 0,0 0-1 0 0,0-1 1 0 0,0 1 0 0 0,0-1-1 0 0,0 0 1 0 0,0 0-1 0 0,0 0 1 0 0,0 0 0 0 0,7 1-1 0 0,-7-2-418 0 0,0 1 0 0 0,0-1-1 0 0,0 0 1 0 0,0 1-1 0 0,0-1 1 0 0,0-1 0 0 0,0 1-1 0 0,0 0 1 0 0,0-1 0 0 0,3 0-1 0 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2.523"/>
    </inkml:context>
    <inkml:brush xml:id="br0">
      <inkml:brushProperty name="width" value="0.05" units="cm"/>
      <inkml:brushProperty name="height" value="0.05" units="cm"/>
      <inkml:brushProperty name="color" value="#0000FF"/>
    </inkml:brush>
  </inkml:definitions>
  <inkml:trace contextRef="#ctx0" brushRef="#br0">0 27 2988 0 0,'0'0'10281'0'0,"2"-4"-9553"0"0,-2 4-707 0 0,0 0-1 0 0,0-1 0 0 0,0 1 0 0 0,1 0 0 0 0,-1-1 1 0 0,0 1-1 0 0,0-1 0 0 0,0 1 0 0 0,0 0 1 0 0,0-1-1 0 0,1 1 0 0 0,-1 0 0 0 0,0-1 1 0 0,0 1-1 0 0,0 0 0 0 0,1 0 0 0 0,-1-1 0 0 0,0 1 1 0 0,0 0-1 0 0,1 0 0 0 0,-1-1 0 0 0,0 1 1 0 0,1 0-1 0 0,-1 0 0 0 0,0 0 0 0 0,1-1 0 0 0,-1 1 1 0 0,0 0-1 0 0,1 0 0 0 0,-1 0 0 0 0,1 0 1 0 0,-1 0-1 0 0,0 0 0 0 0,1 0 0 0 0,-1 0 1 0 0,0 0-1 0 0,1 0 0 0 0,-1 0 0 0 0,1 0 0 0 0,-1 0 1 0 0,0 0-1 0 0,1 0 0 0 0,-1 0 0 0 0,0 0 1 0 0,1 1-1 0 0,-1-1 0 0 0,0 0 0 0 0,1 0 1 0 0,-1 0-1 0 0,0 1 0 0 0,1-1 0 0 0,9 26 1521 0 0,-2-2-1129 0 0,-7-21-466 0 0,-1 0 0 0 0,2-1 0 0 0,-1 1 0 0 0,0 0 0 0 0,0-1 0 0 0,1 1 0 0 0,0-1 0 0 0,-1 0 0 0 0,1 1 0 0 0,0-1 0 0 0,0 0 0 0 0,0 0 0 0 0,1 0 0 0 0,-1-1 0 0 0,0 1 0 0 0,1 0 0 0 0,-1-1 0 0 0,1 0 0 0 0,-1 1 0 0 0,1-1 0 0 0,0 0 0 0 0,-1 0 0 0 0,1 0 0 0 0,0-1 0 0 0,0 1 0 0 0,4 0 0 0 0,-4-2-70 0 0,0 1 0 0 0,0-1 0 0 0,-1 0-1 0 0,1 1 1 0 0,0-1 0 0 0,-1 0-1 0 0,1-1 1 0 0,-1 1 0 0 0,1 0 0 0 0,-1-1-1 0 0,0 1 1 0 0,1-1 0 0 0,-1 0 0 0 0,0 0-1 0 0,0 0 1 0 0,0 0 0 0 0,0 0 0 0 0,-1 0-1 0 0,1 0 1 0 0,-1 0 0 0 0,1-1 0 0 0,-1 1-1 0 0,0-1 1 0 0,0 1 0 0 0,0-1 0 0 0,0 0-1 0 0,1-3 1 0 0,5-49-130 0 0,-7 46 765 0 0,1 13 222 0 0,-4 37 405 0 0,-1 0 0 0 0,-17 76 0 0 0,9-61-912 0 0,9-49-487 0 0,-1 5 566 0 0,4-12-403 0 0,-1 1 0 0 0,1-1 0 0 0,0 0 0 0 0,0 0 0 0 0,0 0 0 0 0,0 0-1 0 0,0 0 1 0 0,0 0 0 0 0,0 1 0 0 0,0-1 0 0 0,0 0 0 0 0,0 0 0 0 0,0 0-1 0 0,0 0 1 0 0,0 1 0 0 0,0-1 0 0 0,0 0 0 0 0,0 0 0 0 0,0 0 0 0 0,0 0 0 0 0,0 0-1 0 0,0 1 1 0 0,0-1 0 0 0,0 0 0 0 0,0 0 0 0 0,0 0 0 0 0,1 0 0 0 0,-1 0 0 0 0,0 0-1 0 0,0 1 1 0 0,1-1-687 0 0,-1 0 687 0 0,0 0 0 0 0,0 0 0 0 0,0 0 0 0 0,0 1 0 0 0,1-1-1 0 0,-1 0 1 0 0,0 0 0 0 0,0 0 0 0 0,0 0 0 0 0,0 0 0 0 0,0 0 0 0 0,1 0-1 0 0,-1 0 1 0 0,0 0 0 0 0,0 0 0 0 0,0 0 0 0 0,0 0 0 0 0,1-1 0 0 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3.188"/>
    </inkml:context>
    <inkml:brush xml:id="br0">
      <inkml:brushProperty name="width" value="0.05" units="cm"/>
      <inkml:brushProperty name="height" value="0.05" units="cm"/>
      <inkml:brushProperty name="color" value="#0000FF"/>
    </inkml:brush>
  </inkml:definitions>
  <inkml:trace contextRef="#ctx0" brushRef="#br0">9 0 2764 0 0,'0'0'3993'0'0,"-1"6"-2573"0"0,-6 95 5229 0 0,6 8-4376 0 0,1-88-2217 0 0,7 10 564 0 0,-3-16-2484 0 0,-2 0-7296 0 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3.894"/>
    </inkml:context>
    <inkml:brush xml:id="br0">
      <inkml:brushProperty name="width" value="0.05" units="cm"/>
      <inkml:brushProperty name="height" value="0.05" units="cm"/>
      <inkml:brushProperty name="color" value="#0000FF"/>
    </inkml:brush>
  </inkml:definitions>
  <inkml:trace contextRef="#ctx0" brushRef="#br0">72 1 1460 0 0,'0'0'15434'0'0,"-5"6"-15056"0"0,0-1-448 0 0,-39 52 1449 0 0,42-54-1412 0 0,0-1-1 0 0,0 1 1 0 0,0 0-1 0 0,1 0 1 0 0,-1 0-1 0 0,1 0 1 0 0,0 1-1 0 0,0-1 0 0 0,0 0 1 0 0,0 1-1 0 0,1-1 1 0 0,-1 0-1 0 0,1 1 1 0 0,0-1-1 0 0,0 1 1 0 0,0-1-1 0 0,0 0 0 0 0,1 1 1 0 0,0 4-1 0 0,0-7-39 0 0,0 0 0 0 0,-1 0 0 0 0,1-1 0 0 0,-1 1 0 0 0,1 0 0 0 0,0-1 0 0 0,0 1 0 0 0,-1 0 0 0 0,1-1 0 0 0,0 1-1 0 0,0-1 1 0 0,0 1 0 0 0,0-1 0 0 0,-1 0 0 0 0,1 1 0 0 0,0-1 0 0 0,0 0 0 0 0,0 1 0 0 0,0-1 0 0 0,0 0 0 0 0,0 0 0 0 0,0 0 0 0 0,0 0-1 0 0,0 0 1 0 0,0 0 0 0 0,0 0 0 0 0,0-1 0 0 0,0 1 0 0 0,0 0 0 0 0,0 0 0 0 0,0-1 0 0 0,0 1 0 0 0,-1 0 0 0 0,1-1 0 0 0,0 1 0 0 0,0-1-1 0 0,0 1 1 0 0,0-1 0 0 0,-1 0 0 0 0,1 1 0 0 0,0-1 0 0 0,0-1 0 0 0,31-29-2137 0 0,-24 21 2180 0 0,-5 6 124 0 0,0 1 1 0 0,-1 0-1 0 0,1-1 1 0 0,-1 0-1 0 0,0 1 1 0 0,0-1-1 0 0,0 0 1 0 0,0 0-1 0 0,-1 0 1 0 0,0 0-1 0 0,0 0 0 0 0,1-7 1 0 0,1-3 1710 0 0,-5 23-705 0 0,-1-1-910 0 0,1 1 1 0 0,1 0 0 0 0,-1 0-1 0 0,0 14 1 0 0,9 3-2486 0 0,-6-25 1917 0 0,0 0 0 0 0,-1 0 0 0 0,1 0 1 0 0,0-1-1 0 0,0 1 0 0 0,-1 0 0 0 0,1 0 1 0 0,0-1-1 0 0,0 1 0 0 0,0-1 0 0 0,0 1 1 0 0,0-1-1 0 0,0 1 0 0 0,0-1 0 0 0,0 0 1 0 0,0 1-1 0 0,0-1 0 0 0,0 0 0 0 0,0 0 0 0 0,0 0 1 0 0,2 0-1 0 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4.541"/>
    </inkml:context>
    <inkml:brush xml:id="br0">
      <inkml:brushProperty name="width" value="0.05" units="cm"/>
      <inkml:brushProperty name="height" value="0.05" units="cm"/>
      <inkml:brushProperty name="color" value="#0000FF"/>
    </inkml:brush>
  </inkml:definitions>
  <inkml:trace contextRef="#ctx0" brushRef="#br0">1 105 5092 0 0,'0'0'2193'0'0,"-1"5"-2091"0"0,3 15 1194 0 0,-1-20-1213 0 0,-1 1 0 0 0,0-1 1 0 0,1 0-1 0 0,-1 0 0 0 0,0 0 0 0 0,1 0 1 0 0,-1 1-1 0 0,1-1 0 0 0,-1 0 0 0 0,0 0 1 0 0,1 0-1 0 0,-1 0 0 0 0,1 0 0 0 0,-1 0 1 0 0,0 0-1 0 0,1 0 0 0 0,-1 0 0 0 0,1 0 1 0 0,-1-1-1 0 0,0 1 0 0 0,1 0 0 0 0,-1 0 1 0 0,0 0-1 0 0,1 0 0 0 0,-1-1 0 0 0,0 1 1 0 0,1 0-1 0 0,-1 0 0 0 0,0 0 0 0 0,1-1 1 0 0,2-2 115 0 0,-1 1 0 0 0,1 0 1 0 0,-1-1-1 0 0,1 0 1 0 0,-1 0-1 0 0,0 0 1 0 0,0 0-1 0 0,-1 0 0 0 0,1 0 1 0 0,-1 0-1 0 0,3-6 1 0 0,-4 5 23 0 0,1 1 1 0 0,0 0-1 0 0,-1-1 1 0 0,0 1 0 0 0,0-1-1 0 0,0 1 1 0 0,0-1-1 0 0,-1 1 1 0 0,1-1 0 0 0,-1 1-1 0 0,0 0 1 0 0,-1-4 0 0 0,-5-28 2298 0 0,7 35-2674 0 0,23 2-1772 0 0,9 1-170 0 0,-11-8-5972 0 0</inkml:trace>
  <inkml:trace contextRef="#ctx0" brushRef="#br0" timeOffset="1">204 1 4832 0 0,'0'0'9787'0'0,"-4"1"-9516"0"0,-4 1 204 0 0,1 0-1 0 0,-1 1 1 0 0,1 1-1 0 0,0-1 1 0 0,-13 9-1 0 0,18-11-529 0 0,-1 1-1 0 0,1 0 1 0 0,-1 0-1 0 0,1 0 0 0 0,0 0 1 0 0,0 0-1 0 0,0 0 1 0 0,0 0-1 0 0,0 1 0 0 0,0-1 1 0 0,1 1-1 0 0,-1 0 1 0 0,1-1-1 0 0,0 1 1 0 0,0 0-1 0 0,0 0 0 0 0,0-1 1 0 0,0 1-1 0 0,0 6 1 0 0,1-8-4 0 0,0-1 0 0 0,0 0 0 0 0,0 1 0 0 0,0-1 0 0 0,0 1 0 0 0,0-1 0 0 0,0 0 0 0 0,0 1 0 0 0,0-1 0 0 0,0 1 0 0 0,0-1 0 0 0,0 1 0 0 0,1-1 0 0 0,-1 0 0 0 0,0 1 0 0 0,0-1 0 0 0,0 0 1 0 0,1 1-1 0 0,-1-1 0 0 0,0 0 0 0 0,0 1 0 0 0,1-1 0 0 0,-1 0 0 0 0,0 1 0 0 0,1-1 0 0 0,-1 0 0 0 0,0 0 0 0 0,1 1 0 0 0,-1-1 0 0 0,0 0 0 0 0,1 0 0 0 0,-1 0 0 0 0,1 0 0 0 0,-1 0 1 0 0,1 1-1 0 0,18-6-1890 0 0,15-18-352 0 0,-31 20 2471 0 0,0 0 95 0 0,0 1 0 0 0,0-1-1 0 0,-1 0 1 0 0,1 0 0 0 0,0 0 0 0 0,-1 0-1 0 0,0-1 1 0 0,0 1 0 0 0,0-1 0 0 0,0 1-1 0 0,2-8 1 0 0,-4 11-111 0 0,0 39 822 0 0,10 21 210 0 0,-8-52-1115 0 0,0 0 0 0 0,0 0 1 0 0,-1 0-1 0 0,0 0 0 0 0,0 0 1 0 0,-1 0-1 0 0,0 0 0 0 0,0 0 0 0 0,-3 12 1 0 0,2-17 81 0 0,-1 1 1 0 0,1-1-1 0 0,-1 0 1 0 0,0 0-1 0 0,0 0 1 0 0,-1 0 0 0 0,1 0-1 0 0,-1-1 1 0 0,1 1-1 0 0,-1-1 1 0 0,-5 5-1 0 0,6-6-217 0 0,1 0 0 0 0,0 0 0 0 0,-1 0 0 0 0,1 0 0 0 0,-1-1 0 0 0,1 1 0 0 0,-1 0 0 0 0,1-1-1 0 0,-1 1 1 0 0,0-1 0 0 0,1 1 0 0 0,-1-1 0 0 0,1 0 0 0 0,-1 1 0 0 0,0-1 0 0 0,1 0 0 0 0,-1 0 0 0 0,0 0-1 0 0,1-1 1 0 0,-1 1 0 0 0,0 0 0 0 0,1-1 0 0 0,-1 1 0 0 0,0-1 0 0 0,1 1 0 0 0,-1-1 0 0 0,1 0 0 0 0,-3-1 0 0 0,2 0-602 0 0,1 1 0 0 0,0 0 0 0 0,0-1 1 0 0,1 1-1 0 0,-1 0 0 0 0,0-1 1 0 0,0 1-1 0 0,1-1 0 0 0,-1 1 1 0 0,1-1-1 0 0,-1 0 0 0 0,1 1 1 0 0,-1-3-1 0 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5.207"/>
    </inkml:context>
    <inkml:brush xml:id="br0">
      <inkml:brushProperty name="width" value="0.05" units="cm"/>
      <inkml:brushProperty name="height" value="0.05" units="cm"/>
      <inkml:brushProperty name="color" value="#0000FF"/>
    </inkml:brush>
  </inkml:definitions>
  <inkml:trace contextRef="#ctx0" brushRef="#br0">9 56 14161 0 0,'0'0'3111'0'0,"5"0"-3915"0"0,-4 1 730 0 0,1-1 1 0 0,0 0 0 0 0,0 0 0 0 0,0 1 0 0 0,-1-1 0 0 0,1-1-1 0 0,0 1 1 0 0,0 0 0 0 0,0 0 0 0 0,-1-1 0 0 0,1 1 0 0 0,0-1-1 0 0,0 1 1 0 0,-1-1 0 0 0,1 0 0 0 0,0 1 0 0 0,-1-1 0 0 0,1 0 0 0 0,-1 0-1 0 0,1 0 1 0 0,-1-1 0 0 0,0 1 0 0 0,1 0 0 0 0,-1 0 0 0 0,0-1-1 0 0,0 1 1 0 0,0-1 0 0 0,0 1 0 0 0,0-1 0 0 0,0 1 0 0 0,0-1-1 0 0,-1 0 1 0 0,1 1 0 0 0,0-1 0 0 0,-1 0 0 0 0,0 0 0 0 0,1 1 0 0 0,-1-1-1 0 0,0 0 1 0 0,0 0 0 0 0,0 0 0 0 0,0 0 0 0 0,0-2 0 0 0,0 4 119 0 0,0-1 0 0 0,0 1 0 0 0,-1-1 0 0 0,1 1 0 0 0,0-1 0 0 0,0 1 0 0 0,0 0 0 0 0,0-1 0 0 0,-1 1 0 0 0,1 0 0 0 0,0-1 0 0 0,0 1 0 0 0,-1 0 0 0 0,1-1 0 0 0,0 1 0 0 0,-1 0 0 0 0,1-1 0 0 0,0 1 0 0 0,-1 0 0 0 0,1 0 0 0 0,0 0 0 0 0,-1-1 0 0 0,1 1 0 0 0,0 0 0 0 0,-1 0 0 0 0,1 0 0 0 0,-1 0 0 0 0,1 0 0 0 0,0-1 0 0 0,-1 1 0 0 0,1 0 0 0 0,-1 0 0 0 0,1 0 0 0 0,-1 0 0 0 0,1 0 0 0 0,0 0 0 0 0,-1 1 0 0 0,1-1 0 0 0,-1 0 0 0 0,1 0 0 0 0,0 0 0 0 0,-1 0 0 0 0,1 0 0 0 0,-1 1 0 0 0,1-1 0 0 0,0 0 0 0 0,-1 0 0 0 0,-18 11 1592 0 0,16-8-1543 0 0,0 1-1 0 0,0 0 1 0 0,1-1 0 0 0,-1 1-1 0 0,1 0 1 0 0,0 1 0 0 0,0-1-1 0 0,1 0 1 0 0,-1 1 0 0 0,1-1-1 0 0,0 0 1 0 0,0 7 0 0 0,-3 57-665 0 0,4-62 470 0 0,0-4 36 0 0,0 0 0 0 0,0-1 0 0 0,0 1 0 0 0,1-1 1 0 0,-1 1-1 0 0,0 0 0 0 0,1-1 0 0 0,-1 1 0 0 0,1-1 0 0 0,0 1 1 0 0,-1-1-1 0 0,1 1 0 0 0,0-1 0 0 0,0 0 0 0 0,0 1 1 0 0,0-1-1 0 0,0 0 0 0 0,0 0 0 0 0,0 1 0 0 0,1-1 1 0 0,-1 0-1 0 0,0 0 0 0 0,1 0 0 0 0,-1-1 0 0 0,0 1 0 0 0,1 0 1 0 0,-1 0-1 0 0,3 0 0 0 0,21 2-2556 0 0,1-9-4107 0 0,-18 2 4117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4.445"/>
    </inkml:context>
    <inkml:brush xml:id="br0">
      <inkml:brushProperty name="width" value="0.1" units="cm"/>
      <inkml:brushProperty name="height" value="0.1" units="cm"/>
      <inkml:brushProperty name="color" value="#FF0000"/>
    </inkml:brush>
  </inkml:definitions>
  <inkml:trace contextRef="#ctx0" brushRef="#br0">21 182 848 0 0,'0'0'11627'0'0,"-2"4"-10664"0"0,-17 35 4336 0 0,41-54-5258 0 0,0-4-246 0 0,-1-1 1 0 0,-1-1-1 0 0,23-30 0 0 0,32-33-622 0 0,-74 82 838 0 0,0 1 1 0 0,0 0 0 0 0,0 0 0 0 0,0 0 0 0 0,0 0-1 0 0,0 0 1 0 0,0 0 0 0 0,0 1 0 0 0,0-1 0 0 0,0 0 0 0 0,1 0-1 0 0,-1 1 1 0 0,0-1 0 0 0,1 1 0 0 0,-1-1 0 0 0,0 1-1 0 0,1 0 1 0 0,-1-1 0 0 0,1 1 0 0 0,-1 0 0 0 0,0 0-1 0 0,1 0 1 0 0,-1 0 0 0 0,1 0 0 0 0,-1 0 0 0 0,3 1 0 0 0,-3 0 30 0 0,1 1 0 0 0,-1-1 1 0 0,1 0-1 0 0,-1 1 0 0 0,0-1 1 0 0,1 1-1 0 0,-1-1 1 0 0,0 1-1 0 0,0 0 0 0 0,0-1 1 0 0,0 1-1 0 0,0 0 0 0 0,-1 0 1 0 0,1 0-1 0 0,0 0 1 0 0,-1 2-1 0 0,4 10 136 0 0,-2 0 1 0 0,0 1 0 0 0,-1 24-1 0 0,-1 60 39 0 0,0-99-342 0 0,2 0 85 0 0,0 0 0 0 0,0-1 1 0 0,0 1-1 0 0,0-1 0 0 0,0 1 0 0 0,0-1 0 0 0,0 0 1 0 0,0 0-1 0 0,-1 0 0 0 0,1 0 0 0 0,0 0 0 0 0,-1 0 1 0 0,1 0-1 0 0,-1-1 0 0 0,3-2 0 0 0,24-26-39 0 0,-23 24 16 0 0,13-16-585 0 0,28-45-1 0 0,-46 66 646 0 0,0 1 0 0 0,0 0 1 0 0,0 0-1 0 0,0 0 0 0 0,0 0 1 0 0,0-1-1 0 0,0 1 0 0 0,0 0 0 0 0,1 0 1 0 0,-1 0-1 0 0,0 0 0 0 0,0 0 1 0 0,0 0-1 0 0,0-1 0 0 0,0 1 0 0 0,0 0 1 0 0,1 0-1 0 0,-1 0 0 0 0,0 0 1 0 0,0 0-1 0 0,0 0 0 0 0,0 0 0 0 0,0 0 1 0 0,1 0-1 0 0,-1 0 0 0 0,0 0 1 0 0,0 0-1 0 0,0-1 0 0 0,0 1 0 0 0,1 0 1 0 0,-1 0-1 0 0,0 0 0 0 0,0 0 1 0 0,0 1-1 0 0,0-1 0 0 0,1 0 0 0 0,-1 0 1 0 0,0 0-1 0 0,0 0 0 0 0,0 0 1 0 0,0 0-1 0 0,1 0 0 0 0,-1 0 0 0 0,0 0 1 0 0,0 0-1 0 0,0 0 0 0 0,0 0 1 0 0,0 1-1 0 0,1-1 0 0 0,-1 0 0 0 0,0 0 1 0 0,0 0-1 0 0,0 0 0 0 0,7 15 334 0 0,-1 14 433 0 0,-6-3-835 0 0,-1-16 379 0 0,1 0-1 0 0,0 0 0 0 0,0 0 1 0 0,1 0-1 0 0,4 16 1 0 0,-4-24-388 0 0,-1 0 0 0 0,1 0 1 0 0,0 1-1 0 0,0-1 1 0 0,0 0-1 0 0,1-1 1 0 0,-1 1-1 0 0,0 0 0 0 0,1 0 1 0 0,-1-1-1 0 0,1 1 1 0 0,2 2-1 0 0,-2-3-274 0 0,0 0 0 0 0,1 0 0 0 0,-1 1-1 0 0,0-1 1 0 0,1 0 0 0 0,-1-1 0 0 0,1 1 0 0 0,-1 0 0 0 0,1-1-1 0 0,0 0 1 0 0,-1 1 0 0 0,5-1 0 0 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1:58.515"/>
    </inkml:context>
    <inkml:brush xml:id="br0">
      <inkml:brushProperty name="width" value="0.05" units="cm"/>
      <inkml:brushProperty name="height" value="0.05" units="cm"/>
      <inkml:brushProperty name="color" value="#0000FF"/>
    </inkml:brush>
  </inkml:definitions>
  <inkml:trace contextRef="#ctx0" brushRef="#br0">1 15 1108 0 0,'0'0'14379'0'0,"8"-1"-9737"0"0,28 0-5596 0 0,-18 1 630 0 0,24 0-929 0 0,1-1 1 0 0,67-11-1 0 0,-109 13 1331 0 0,-1-1 0 0 0,1 1 0 0 0,-1 0 1 0 0,1-1-1 0 0,-1 1 0 0 0,1 0 0 0 0,-1 0 1 0 0,1-1-1 0 0,-1 1 0 0 0,0 0 1 0 0,1 0-1 0 0,-1-1 0 0 0,0 1 0 0 0,0 0 1 0 0,0 0-1 0 0,1 0 0 0 0,-1 0 0 0 0,0-1 1 0 0,0 1-1 0 0,0 0 0 0 0,0 0 0 0 0,-1 0 1 0 0,1 0-1 0 0,0-1 0 0 0,0 1 0 0 0,0 0 1 0 0,-1 0-1 0 0,1 0 0 0 0,0-1 0 0 0,-1 1 1 0 0,0 1-1 0 0,-10 35 191 0 0,-16 23 110 0 0,7-14-344 0 0,-36 58 0 0 0,48-90 223 0 0,6-9-191 0 0,0 0-1 0 0,-1-1 1 0 0,0 1 0 0 0,0-1 0 0 0,0 0 0 0 0,0 1 0 0 0,-1-2 0 0 0,0 1 0 0 0,-7 6 0 0 0,10-9-144 0 0,0 0 0 0 0,0 0 0 0 0,0 1 0 0 0,0-1 0 0 0,0 0 0 0 0,1 0 0 0 0,-1 1-1 0 0,0-1 1 0 0,1 1 0 0 0,-1-1 0 0 0,1 0 0 0 0,-1 1 0 0 0,1-1 0 0 0,0 1 0 0 0,0-1 0 0 0,0 1 0 0 0,0-1 0 0 0,0 1 0 0 0,0-1 0 0 0,0 1 0 0 0,0 2 1055 0 0,40-41-2090 0 0,-34 34 1053 0 0,1 1-1 0 0,-1-1 0 0 0,1 1 0 0 0,0 1 1 0 0,0-1-1 0 0,-1 1 0 0 0,1 1 0 0 0,0-1 1 0 0,8 1-1 0 0,68 6 874 0 0,-57-4-1192 0 0,-11 0-4085 0 0,-38-5-4102 0 0,14 2 4264 0 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0.023"/>
    </inkml:context>
    <inkml:brush xml:id="br0">
      <inkml:brushProperty name="width" value="0.05" units="cm"/>
      <inkml:brushProperty name="height" value="0.05" units="cm"/>
      <inkml:brushProperty name="color" value="#0000FF"/>
    </inkml:brush>
  </inkml:definitions>
  <inkml:trace contextRef="#ctx0" brushRef="#br0">104 88 4000 0 0,'0'0'12051'0'0,"-46"3"-10068"0"0,42-2-2027 0 0,1 0 0 0 0,0 0 0 0 0,0 0-1 0 0,0 1 1 0 0,0-1 0 0 0,0 1 0 0 0,0 0 0 0 0,1 0-1 0 0,-1 0 1 0 0,0 0 0 0 0,1 0 0 0 0,0 1-1 0 0,-1-1 1 0 0,1 1 0 0 0,0-1 0 0 0,0 1 0 0 0,1 0-1 0 0,-1 0 1 0 0,1 0 0 0 0,-1 0 0 0 0,1 0 0 0 0,0 0-1 0 0,0 1 1 0 0,-1 5 0 0 0,2-8-24 0 0,0 0 0 0 0,0 0 1 0 0,0-1-1 0 0,0 1 0 0 0,0 0 0 0 0,0 0 0 0 0,0-1 1 0 0,0 1-1 0 0,0 0 0 0 0,0 0 0 0 0,1-1 1 0 0,-1 1-1 0 0,0 0 0 0 0,0-1 0 0 0,1 1 0 0 0,-1 0 1 0 0,1-1-1 0 0,-1 1 0 0 0,1 0 0 0 0,-1-1 1 0 0,1 1-1 0 0,-1-1 0 0 0,1 1 0 0 0,-1-1 0 0 0,1 1 1 0 0,0-1-1 0 0,-1 1 0 0 0,1-1 0 0 0,1 1 1 0 0,23-5-1468 0 0,-18 1 1356 0 0,0 0 0 0 0,-1-1 0 0 0,1 0 0 0 0,-1 0 0 0 0,7-6-1 0 0,-3 0-84 0 0,-1-1-1 0 0,0 0 0 0 0,0 0 0 0 0,-1-1 1 0 0,7-15-1 0 0,10-33 2578 0 0,-35 85-1283 0 0,0 0 0 0 0,-9 37 0 0 0,14-37-1235 0 0,-2 12-3637 0 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0.825"/>
    </inkml:context>
    <inkml:brush xml:id="br0">
      <inkml:brushProperty name="width" value="0.05" units="cm"/>
      <inkml:brushProperty name="height" value="0.05" units="cm"/>
      <inkml:brushProperty name="color" value="#0000FF"/>
    </inkml:brush>
  </inkml:definitions>
  <inkml:trace contextRef="#ctx0" brushRef="#br0">21 135 3088 0 0,'0'0'8984'0'0,"-2"5"-8367"0"0,0-2-457 0 0,-7 17 2250 0 0,39-68-1409 0 0,14-60-337 0 0,-44 108-668 0 0,0-1 0 0 0,0 1-1 0 0,0 0 1 0 0,0 0 0 0 0,0-1-1 0 0,0 1 1 0 0,0 0 0 0 0,1 0-1 0 0,-1-1 1 0 0,0 1 0 0 0,0 0 0 0 0,0 0-1 0 0,0 0 1 0 0,0-1 0 0 0,0 1-1 0 0,1 0 1 0 0,-1 0 0 0 0,0 0-1 0 0,0-1 1 0 0,0 1 0 0 0,0 0 0 0 0,1 0-1 0 0,-1 0 1 0 0,0 0 0 0 0,0 0-1 0 0,1-1 1 0 0,-1 1 0 0 0,0 0-1 0 0,0 0 1 0 0,0 0 0 0 0,1 0-1 0 0,-1 0 1 0 0,0 0 0 0 0,0 0 0 0 0,1 0-1 0 0,-1 0 1 0 0,0 0 0 0 0,0 0-1 0 0,1 0 1 0 0,-1 0 0 0 0,0 0-1 0 0,0 0 1 0 0,1 0 0 0 0,-1 0 0 0 0,0 0-1 0 0,0 1 1 0 0,1-1 0 0 0,-1 0-1 0 0,0 0 1 0 0,0 0 0 0 0,1 0-1 0 0,9 17-861 0 0,-9-15 805 0 0,-1 0 0 0 0,1 1 1 0 0,0-1-1 0 0,-1 0 0 0 0,1 0 0 0 0,-1 0 1 0 0,1 1-1 0 0,-1-1 0 0 0,0 0 0 0 0,0 1 0 0 0,0-1 1 0 0,0 0-1 0 0,-1 0 0 0 0,1 1 0 0 0,-1-1 1 0 0,1 0-1 0 0,-2 3 0 0 0,-11 12 901 0 0,11-14-767 0 0,0 0 1 0 0,0 0-1 0 0,0 0 0 0 0,-1 0 0 0 0,1 0 0 0 0,-1-1 1 0 0,0 1-1 0 0,0-1 0 0 0,-5 4 0 0 0,19-1-4682 0 0,20 23 5365 0 0,-30-27-934 0 0,0 0-1 0 0,0 0 1 0 0,-1 0-1 0 0,1 0 1 0 0,0 0-1 0 0,-1 0 1 0 0,1 0-1 0 0,-1 1 1 0 0,1-1-1 0 0,-1 0 1 0 0,1 0-1 0 0,-1 0 1 0 0,0 1-1 0 0,0-1 1 0 0,0 0-1 0 0,0 0 1 0 0,0 1-1 0 0,0-1 1 0 0,0 0-1 0 0,0 2 1 0 0,-1-1 251 0 0,0 0 1 0 0,0-1-1 0 0,1 1 0 0 0,-1-1 1 0 0,0 1-1 0 0,0-1 1 0 0,-1 0-1 0 0,1 1 0 0 0,0-1 1 0 0,0 0-1 0 0,-1 0 0 0 0,1 0 1 0 0,-3 2-1 0 0,-6 3 1350 0 0,-1-1-1 0 0,-1 0 1 0 0,-21 7 0 0 0,7-3-1930 0 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1.491"/>
    </inkml:context>
    <inkml:brush xml:id="br0">
      <inkml:brushProperty name="width" value="0.05" units="cm"/>
      <inkml:brushProperty name="height" value="0.05" units="cm"/>
      <inkml:brushProperty name="color" value="#0000FF"/>
    </inkml:brush>
  </inkml:definitions>
  <inkml:trace contextRef="#ctx0" brushRef="#br0">46 1 2584 0 0,'0'0'9836'0'0,"15"6"-5861"0"0,14 6-4095 0 0,-27-11 143 0 0,34 13-574 0 0,-30-4 127 0 0,-20 4 384 0 0,4-7 213 0 0,0 1 0 0 0,1 0 1 0 0,0 1-1 0 0,0 0 0 0 0,1 0 0 0 0,0 1 1 0 0,0 0-1 0 0,1 1 0 0 0,1 0 0 0 0,0 0 1 0 0,0 0-1 0 0,1 0 0 0 0,0 1 0 0 0,-5 23 1 0 0,9-34-194 0 0,1 1 1 0 0,-1-1 0 0 0,1 1 0 0 0,-1 0 0 0 0,1-1 0 0 0,-1 1 0 0 0,1-1-1 0 0,0 1 1 0 0,0 0 0 0 0,0-1 0 0 0,0 1 0 0 0,0 0 0 0 0,0-1 0 0 0,1 1-1 0 0,-1 0 1 0 0,1-1 0 0 0,-1 1 0 0 0,1-1 0 0 0,-1 1 0 0 0,1-1-1 0 0,0 1 1 0 0,0-1 0 0 0,-1 1 0 0 0,1-1 0 0 0,0 0 0 0 0,0 1 0 0 0,1-1-1 0 0,-1 0 1 0 0,0 0 0 0 0,0 0 0 0 0,1 0 0 0 0,-1 0 0 0 0,0 0-1 0 0,1 0 1 0 0,-1 0 0 0 0,1-1 0 0 0,1 2 0 0 0,3-1-89 0 0,0-1 0 0 0,0 1 0 0 0,0-1 0 0 0,0 0 0 0 0,0-1 0 0 0,0 1 0 0 0,0-1 0 0 0,8-2 0 0 0,-9 2-469 0 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2:02.137"/>
    </inkml:context>
    <inkml:brush xml:id="br0">
      <inkml:brushProperty name="width" value="0.05" units="cm"/>
      <inkml:brushProperty name="height" value="0.05" units="cm"/>
      <inkml:brushProperty name="color" value="#0000FF"/>
    </inkml:brush>
  </inkml:definitions>
  <inkml:trace contextRef="#ctx0" brushRef="#br0">0 0 6265 0 0,'0'0'4491'0'0,"2"0"-5113"0"0,4 0 565 0 0,-5 0 1018 0 0,1 3-2071 0 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8:00.780"/>
    </inkml:context>
    <inkml:brush xml:id="br0">
      <inkml:brushProperty name="width" value="0.05" units="cm"/>
      <inkml:brushProperty name="height" value="0.05" units="cm"/>
      <inkml:brushProperty name="color" value="#FF0000"/>
    </inkml:brush>
  </inkml:definitions>
  <inkml:trace contextRef="#ctx0" brushRef="#br0">4 0 4088 0 0,'-4'0'14128'0'0,"47"1"-11455"0"0,-3 0-2555 0 0,-39-1 389 0 0,4 2-568 0 0,-1-1 0 0 0,1 0 0 0 0,0-1-1 0 0,-1 1 1 0 0,1-1 0 0 0,0 0 0 0 0,0 0 0 0 0,5-1 0 0 0,-4 1 63 0 0,-5 0 90 0 0,-1 0-73 0 0,0 1 17 0 0,0 0-43 0 0,18 2-1445 0 0,-10-3 389 0 0,6-2 3697 0 0,-9 1-4722 0 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0.474"/>
    </inkml:context>
    <inkml:brush xml:id="br0">
      <inkml:brushProperty name="width" value="0.05" units="cm"/>
      <inkml:brushProperty name="height" value="0.05" units="cm"/>
      <inkml:brushProperty name="color" value="#FF0000"/>
    </inkml:brush>
  </inkml:definitions>
  <inkml:trace contextRef="#ctx0" brushRef="#br0">362 37 8597 0 0,'0'0'10265'0'0,"-5"-5"-10066"0"0,0 1-243 0 0,-1 0 0 0 0,0 1 0 0 0,1 0 0 0 0,-1 0 0 0 0,-1 0 0 0 0,1 0 0 0 0,0 1 0 0 0,0 0 0 0 0,-1 1 0 0 0,1-1 0 0 0,-1 1 0 0 0,0 1 0 0 0,1-1 0 0 0,-1 1 0 0 0,-9 1 0 0 0,-10 1-90 0 0,0 1 0 0 0,0 2 0 0 0,1 1 0 0 0,-1 0 0 0 0,2 2 0 0 0,-46 21 0 0 0,69-29 128 0 0,-1 1 0 0 0,1-1 0 0 0,0 1 0 0 0,-1-1 0 0 0,1 1 0 0 0,0 0 0 0 0,0 0 0 0 0,-1 0 0 0 0,1 0 0 0 0,0 0 0 0 0,0 0 0 0 0,0 0 0 0 0,0 0 0 0 0,0 0 0 0 0,1 0 0 0 0,-1 0 0 0 0,0 1 0 0 0,0-1 0 0 0,1 0 0 0 0,-1 1 0 0 0,1-1 0 0 0,-1 0 0 0 0,1 1 0 0 0,-1-1 0 0 0,1 1 0 0 0,0-1 0 0 0,0 1 0 0 0,0-1 1 0 0,0 1-1 0 0,0-1 0 0 0,0 0 0 0 0,0 1 0 0 0,0-1 0 0 0,1 1 0 0 0,-1-1 0 0 0,1 1 0 0 0,-1-1 0 0 0,1 0 0 0 0,-1 1 0 0 0,1-1 0 0 0,0 0 0 0 0,-1 1 0 0 0,2 0 0 0 0,5 8-12 0 0,1 0 1 0 0,0-1-1 0 0,0 0 0 0 0,14 11 1 0 0,-4-3 297 0 0,81 76-106 0 0,23 25-456 0 0,-107-102 42 0 0,-2 1 0 0 0,0 0 0 0 0,-1 0 0 0 0,-1 1 1 0 0,16 37-1 0 0,-22-44 174 0 0,-2 0 1 0 0,0 1-1 0 0,0-1 1 0 0,-1 1-1 0 0,0 0 1 0 0,-1-1-1 0 0,0 1 1 0 0,-1 0-1 0 0,-1 0 1 0 0,0 0-1 0 0,0-1 1 0 0,-1 1-1 0 0,-1 0 1 0 0,0-1-1 0 0,0 0 0 0 0,-9 19 1 0 0,9-23 248 0 0,-1 0-1 0 0,0 0 1 0 0,0 0-1 0 0,-1-1 1 0 0,0 0-1 0 0,0 0 1 0 0,0 0 0 0 0,-1-1-1 0 0,1 0 1 0 0,-1 0-1 0 0,-1 0 1 0 0,1-1-1 0 0,-1 0 1 0 0,1 0 0 0 0,-1 0-1 0 0,0-1 1 0 0,-1 0-1 0 0,1 0 1 0 0,-1-1-1 0 0,1 0 1 0 0,-1-1 0 0 0,1 1-1 0 0,-1-1 1 0 0,0-1-1 0 0,0 0 1 0 0,-12 0-1 0 0,18 0-136 0 0,0 0-1 0 0,-1-1 0 0 0,1 1 1 0 0,0 0-1 0 0,-1-1 0 0 0,1 1 0 0 0,0-1 1 0 0,0 1-1 0 0,0-1 0 0 0,0 0 1 0 0,0 0-1 0 0,0 0 0 0 0,0 0 0 0 0,0-1 1 0 0,0 1-1 0 0,0 0 0 0 0,0-1 1 0 0,1 1-1 0 0,-1-1 0 0 0,1 0 0 0 0,-1 0 1 0 0,1 1-1 0 0,-1-1 0 0 0,1 0 0 0 0,0 0 1 0 0,0 0-1 0 0,0 0 0 0 0,0 0 1 0 0,0-3-1 0 0,1 3-249 0 0,-1 0 1 0 0,1 1-1 0 0,0-1 1 0 0,1 0-1 0 0,-1 1 0 0 0,0-1 1 0 0,0 1-1 0 0,1-1 1 0 0,-1 0-1 0 0,1 1 0 0 0,-1-1 1 0 0,1 1-1 0 0,0-1 1 0 0,-1 1-1 0 0,1-1 1 0 0,2-1-1 0 0,-1 0-678 0 0,0 1-1 0 0,0 0 1 0 0,0 0 0 0 0,1 0-1 0 0,-1 0 1 0 0,1 0 0 0 0,0 1-1 0 0,-1-1 1 0 0,1 1 0 0 0,0-1-1 0 0,4 0 1 0 0,5-1-5196 0 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0.993"/>
    </inkml:context>
    <inkml:brush xml:id="br0">
      <inkml:brushProperty name="width" value="0.05" units="cm"/>
      <inkml:brushProperty name="height" value="0.05" units="cm"/>
      <inkml:brushProperty name="color" value="#FF0000"/>
    </inkml:brush>
  </inkml:definitions>
  <inkml:trace contextRef="#ctx0" brushRef="#br0">1 12 404 0 0,'0'0'16982'0'0,"18"45"-15364"0"0,-15-36-1643 0 0,1 0-1 0 0,0 1 1 0 0,1-1-1 0 0,0-1 0 0 0,0 1 1 0 0,1-1-1 0 0,9 11 1 0 0,-12-15-68 0 0,0 0 1 0 0,1-1 0 0 0,-1 1 0 0 0,1-1 0 0 0,0 0-1 0 0,-1 0 1 0 0,2 0 0 0 0,-1-1 0 0 0,0 1-1 0 0,0-1 1 0 0,1 0 0 0 0,-1 0 0 0 0,1 0-1 0 0,0-1 1 0 0,-1 0 0 0 0,10 1 0 0 0,-12-2 60 0 0,1 0 1 0 0,-1-1-1 0 0,0 0 1 0 0,1 1-1 0 0,-1-1 1 0 0,0 0-1 0 0,0 0 1 0 0,1-1-1 0 0,-1 1 1 0 0,0 0 0 0 0,0-1-1 0 0,0 1 1 0 0,0-1-1 0 0,-1 0 1 0 0,1 1-1 0 0,0-1 1 0 0,-1 0-1 0 0,1 0 1 0 0,-1 0-1 0 0,0 0 1 0 0,0 0-1 0 0,1-1 1 0 0,-1 1 0 0 0,-1 0-1 0 0,1 0 1 0 0,0-1-1 0 0,0-4 1 0 0,1 1 22 0 0,0 0 0 0 0,-1 0 1 0 0,0 0-1 0 0,-1 0 0 0 0,1-1 1 0 0,-1 1-1 0 0,0 0 0 0 0,-1 0 1 0 0,-2-13-1 0 0,0 3 236 0 0,3 14-148 0 0,0-1-1 0 0,0 0 0 0 0,-1 0 0 0 0,0 0 1 0 0,1 1-1 0 0,-1-1 0 0 0,0 0 1 0 0,0 1-1 0 0,0-1 0 0 0,-1 0 0 0 0,1 1 1 0 0,-1 0-1 0 0,1-1 0 0 0,-4-3 1 0 0,4 6-277 0 0,-1 2-1690 0 0,2-2 1510 0 0,0 1 0 0 0,0-1 1 0 0,-1 1-1 0 0,1-1 0 0 0,0 1 0 0 0,0-1 1 0 0,0 1-1 0 0,0-1 0 0 0,0 1 1 0 0,0 0-1 0 0,0-1 0 0 0,0 1 0 0 0,0-1 1 0 0,0 1-1 0 0,0-1 0 0 0,0 1 1 0 0,0-1-1 0 0,0 1 0 0 0,0-1 0 0 0,0 1 1 0 0,1-1-1 0 0,-1 1 0 0 0,0-1 1 0 0,0 1-1 0 0,1-1 0 0 0,-1 1 1 0 0,0-1-1 0 0,2 2-378 0 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1.790"/>
    </inkml:context>
    <inkml:brush xml:id="br0">
      <inkml:brushProperty name="width" value="0.05" units="cm"/>
      <inkml:brushProperty name="height" value="0.05" units="cm"/>
      <inkml:brushProperty name="color" value="#FF0000"/>
    </inkml:brush>
  </inkml:definitions>
  <inkml:trace contextRef="#ctx0" brushRef="#br0">17 136 4072 0 0,'0'0'8190'0'0,"-16"2"-5923"0"0,18-3-2088 0 0,0 0 1 0 0,1 0 0 0 0,-1 0 0 0 0,0-1-1 0 0,0 1 1 0 0,1 0 0 0 0,-1-1-1 0 0,0 0 1 0 0,0 1 0 0 0,-1-1 0 0 0,1 0-1 0 0,0 0 1 0 0,-1 0 0 0 0,1 0 0 0 0,-1 0-1 0 0,1 0 1 0 0,-1 0 0 0 0,0-1-1 0 0,0 1 1 0 0,0-1 0 0 0,0 1 0 0 0,0-5-1 0 0,0 3-103 0 0,1 1-1 0 0,-1 0 0 0 0,0-1 1 0 0,1 1-1 0 0,0 0 0 0 0,0 0 1 0 0,0 0-1 0 0,0 0 0 0 0,1 0 1 0 0,-1 0-1 0 0,1 0 0 0 0,-1 1 1 0 0,5-4-1 0 0,-5 6-101 0 0,-1-1 1 0 0,0 1-1 0 0,1 0 0 0 0,-1 0 0 0 0,0 0 1 0 0,1 0-1 0 0,-1 0 0 0 0,0 0 0 0 0,1 0 1 0 0,-1 0-1 0 0,0 0 0 0 0,0 1 0 0 0,1-1 1 0 0,-1 0-1 0 0,0 1 0 0 0,0-1 0 0 0,1 1 1 0 0,-1-1-1 0 0,0 1 0 0 0,0 0 1 0 0,0 0-1 0 0,0-1 0 0 0,0 1 0 0 0,0 0 1 0 0,2 2-1 0 0,24 32-504 0 0,-9-12-506 0 0,-17-22 1011 0 0,-1-1 1 0 0,1 0-1 0 0,-1 0 1 0 0,1 0 0 0 0,-1 1-1 0 0,1-1 1 0 0,-1 0-1 0 0,1 0 1 0 0,-1 0 0 0 0,1 0-1 0 0,-1 0 1 0 0,1 0-1 0 0,-1 0 1 0 0,1 0 0 0 0,-1 0-1 0 0,1 0 1 0 0,-1 0-1 0 0,1 0 1 0 0,-1 0 0 0 0,1-1-1 0 0,-1 1 1 0 0,1 0-1 0 0,-1 0 1 0 0,1 0 0 0 0,-1-1-1 0 0,1 1 1 0 0,-1 0 0 0 0,0-1-1 0 0,1 1 1 0 0,-1 0-1 0 0,1-1 1 0 0,-1 1 0 0 0,0-1-1 0 0,1 0 1 0 0,17-24 944 0 0,7-32 1073 0 0,-25 56-2011 0 0,0 0 0 0 0,0 0 1 0 0,0-1-1 0 0,0 1 0 0 0,0 0 0 0 0,1 0 0 0 0,-1 0 0 0 0,0-1 0 0 0,1 1 1 0 0,-1 0-1 0 0,1 0 0 0 0,0 0 0 0 0,-1 0 0 0 0,1 0 0 0 0,0 0 0 0 0,-1 0 0 0 0,1 0 1 0 0,0 0-1 0 0,0 0 0 0 0,0 1 0 0 0,0-1 0 0 0,0 0 0 0 0,0 0 0 0 0,0 1 1 0 0,0-1-1 0 0,0 1 0 0 0,0-1 0 0 0,3 0 0 0 0,-3 2 15 0 0,1-1 0 0 0,0 1-1 0 0,0 0 1 0 0,-1 0 0 0 0,1 0-1 0 0,-1-1 1 0 0,1 2 0 0 0,-1-1 0 0 0,1 0-1 0 0,-1 0 1 0 0,1 0 0 0 0,-1 1 0 0 0,0-1-1 0 0,0 1 1 0 0,0-1 0 0 0,2 3 0 0 0,5 9 54 0 0,0 0 0 0 0,-1 1 1 0 0,8 20-1 0 0,-14-30-260 0 0,1-1 0 0 0,0 1 0 0 0,-1-1 1 0 0,1 0-1 0 0,1 0 0 0 0,-1 0 0 0 0,0 0 0 0 0,1 0 0 0 0,0-1 0 0 0,-1 1 0 0 0,1-1 1 0 0,0 1-1 0 0,0-1 0 0 0,0 0 0 0 0,1 0 0 0 0,3 1 0 0 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2.543"/>
    </inkml:context>
    <inkml:brush xml:id="br0">
      <inkml:brushProperty name="width" value="0.05" units="cm"/>
      <inkml:brushProperty name="height" value="0.05" units="cm"/>
      <inkml:brushProperty name="color" value="#FF0000"/>
    </inkml:brush>
  </inkml:definitions>
  <inkml:trace contextRef="#ctx0" brushRef="#br0">1 112 4576 0 0,'0'0'3634'0'0,"0"5"-2652"0"0,4 7-95 0 0,1-13 1933 0 0,6-25 3794 0 0,-2 4-5444 0 0,25-46-78 0 0,-7 97-2027 0 0,-4 19 187 0 0,-21-45 530 0 0,0 1-1 0 0,1 0 0 0 0,-1-1 0 0 0,1 1 0 0 0,-1-1 0 0 0,1 0 0 0 0,0 0 1 0 0,0 0-1 0 0,0 0 0 0 0,6 3 0 0 0,-9-6 256 0 0,1 0 0 0 0,-1-1-1 0 0,1 1 1 0 0,-1 0 0 0 0,1 0 0 0 0,0-1 0 0 0,-1 1 0 0 0,1 0-1 0 0,-1-1 1 0 0,0 1 0 0 0,1-1 0 0 0,-1 1 0 0 0,1-1 0 0 0,-1 1-1 0 0,0-1 1 0 0,1 1 0 0 0,-1-1 0 0 0,0 1 0 0 0,1-1 0 0 0,-1 1-1 0 0,0-1 1 0 0,0 0 0 0 0,0 1 0 0 0,1-1 0 0 0,-1 1 0 0 0,0-1-1 0 0,0 0 1 0 0,0 1 0 0 0,0-1 0 0 0,0 0 0 0 0,5-31 688 0 0,-3 20-687 0 0,-2 12-41 0 0,2-8-201 0 0,0-1 1 0 0,1 1-1 0 0,0 0 0 0 0,7-14 0 0 0,-10 21 201 0 0,1 0-1 0 0,-1 0 0 0 0,1 0 0 0 0,-1 0 1 0 0,1 1-1 0 0,0-1 0 0 0,0 0 0 0 0,-1 0 0 0 0,1 1 1 0 0,0-1-1 0 0,0 0 0 0 0,0 1 0 0 0,-1-1 1 0 0,1 1-1 0 0,0-1 0 0 0,0 1 0 0 0,0 0 0 0 0,0-1 1 0 0,0 1-1 0 0,2-1 0 0 0,-1 2 44 0 0,-1-1-1 0 0,1 0 0 0 0,-1 1 1 0 0,1 0-1 0 0,-1-1 1 0 0,0 1-1 0 0,1 0 1 0 0,-1-1-1 0 0,0 1 0 0 0,1 0 1 0 0,-1 0-1 0 0,0 0 1 0 0,0 0-1 0 0,0 0 1 0 0,0 1-1 0 0,0-1 0 0 0,0 0 1 0 0,0 0-1 0 0,1 3 1 0 0,23 35 724 0 0,-21-30-761 0 0,1 0-1 0 0,1 0 0 0 0,-1-1 1 0 0,2 0-1 0 0,-1 0 1 0 0,1 0-1 0 0,0-1 0 0 0,16 13 1 0 0,-17-18-578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2:19.361"/>
    </inkml:context>
    <inkml:brush xml:id="br0">
      <inkml:brushProperty name="width" value="0.1" units="cm"/>
      <inkml:brushProperty name="height" value="0.1" units="cm"/>
    </inkml:brush>
  </inkml:definitions>
  <inkml:trace contextRef="#ctx0" brushRef="#br0">121 1 1296 0 0,'0'0'7323'0'0,"-3"5"-6526"0"0,-10 24 1359 0 0,2 1 0 0 0,1 0 1 0 0,-11 58-1 0 0,7-31-748 0 0,2-10-545 0 0,3-17-423 0 0,1 1-1 0 0,2 0 0 0 0,-5 60 0 0 0,10-67-358 0 0,0-22-229 0 0,1 1 1 0 0,-1 0-1 0 0,1 0 1 0 0,0-1-1 0 0,0 1 1 0 0,1 0-1 0 0,-1-1 1 0 0,0 1-1 0 0,1 0 0 0 0,0-1 1 0 0,1 4-1 0 0,-1-4 22 0 0,0-1 0 0 0,1 0-1 0 0,-1 0 1 0 0,1 0 0 0 0,-1 0-1 0 0,1 0 1 0 0,-1 0 0 0 0,1 0-1 0 0,0 0 1 0 0,-1 0 0 0 0,1-1-1 0 0,0 1 1 0 0,0-1-1 0 0,0 0 1 0 0,-1 1 0 0 0,1-1-1 0 0,0 0 1 0 0,0 0 0 0 0,0 0-1 0 0,0 0 1 0 0,2-1 0 0 0,13 1-3594 0 0,1 0 1 0 0,32-7 0 0 0,-41 5 845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4.852"/>
    </inkml:context>
    <inkml:brush xml:id="br0">
      <inkml:brushProperty name="width" value="0.1" units="cm"/>
      <inkml:brushProperty name="height" value="0.1" units="cm"/>
      <inkml:brushProperty name="color" value="#FF0000"/>
    </inkml:brush>
  </inkml:definitions>
  <inkml:trace contextRef="#ctx0" brushRef="#br0">50 55 11461 0 0,'0'0'2240'0'0,"4"2"-2420"0"0,-1-1 163 0 0,0 0 0 0 0,0-1 1 0 0,0 1-1 0 0,-1-1 0 0 0,1 1 1 0 0,0-1-1 0 0,0 0 0 0 0,0 0 1 0 0,6-1-1 0 0,-8 1 25 0 0,-1 0 0 0 0,1 0 0 0 0,0 0 1 0 0,0-1-1 0 0,0 1 0 0 0,-1 0 0 0 0,1-1 0 0 0,0 1 1 0 0,0-1-1 0 0,-1 1 0 0 0,1 0 0 0 0,0-1 0 0 0,-1 0 0 0 0,1 1 1 0 0,-1-1-1 0 0,1 1 0 0 0,-1-1 0 0 0,1 0 0 0 0,-1 1 1 0 0,1-1-1 0 0,-1 0 0 0 0,1 1 0 0 0,-1-1 0 0 0,0 0 1 0 0,1 0-1 0 0,-1 0 0 0 0,0 1 0 0 0,0-1 0 0 0,0 0 0 0 0,0 0 1 0 0,1 0-1 0 0,-1 1 0 0 0,0-1 0 0 0,0 0 0 0 0,-1 0 1 0 0,1 0-1 0 0,0 0 0 0 0,0 1 0 0 0,0-1 0 0 0,0 0 1 0 0,-1 0-1 0 0,1 0 0 0 0,0 1 0 0 0,-1-1 0 0 0,1 0 1 0 0,-1 1-1 0 0,1-1 0 0 0,-1 0 0 0 0,0 0 0 0 0,0-1 82 0 0,-1 0-1 0 0,0 0 1 0 0,1 0-1 0 0,-1 0 0 0 0,0 1 1 0 0,0-1-1 0 0,0 0 1 0 0,0 1-1 0 0,0 0 1 0 0,-1-1-1 0 0,1 1 1 0 0,0 0-1 0 0,-1 0 0 0 0,1 0 1 0 0,0 1-1 0 0,-1-1 1 0 0,-3 0-1 0 0,4 1 18 0 0,1-1-1 0 0,-1 1 0 0 0,1-1 1 0 0,-1 1-1 0 0,0 0 1 0 0,1 0-1 0 0,-1 0 0 0 0,1 0 1 0 0,-1 0-1 0 0,0 0 1 0 0,1 1-1 0 0,-1-1 0 0 0,1 0 1 0 0,-1 1-1 0 0,1-1 1 0 0,-1 1-1 0 0,1 0 0 0 0,-1-1 1 0 0,1 1-1 0 0,-1 0 1 0 0,1 0-1 0 0,0 0 0 0 0,-1 0 1 0 0,1 0-1 0 0,0 0 1 0 0,0 0-1 0 0,-2 3 0 0 0,0 3-59 0 0,0 1 0 0 0,1-1 1 0 0,0 1-1 0 0,0 0 0 0 0,1 0 0 0 0,0 0 0 0 0,0 0 0 0 0,1 0 0 0 0,0 0 0 0 0,2 16 0 0 0,-2-20-173 0 0,1 0 0 0 0,0 1 0 0 0,0-1 0 0 0,0 0 0 0 0,1 0 0 0 0,-1 0 0 0 0,1 0 0 0 0,0 0 0 0 0,0 0 0 0 0,0 0 0 0 0,0-1 0 0 0,1 1 0 0 0,0-1 0 0 0,-1 0 0 0 0,1 0 0 0 0,1 0 0 0 0,-1 0 0 0 0,0 0 0 0 0,1 0 0 0 0,-1-1 0 0 0,7 3 0 0 0,-7-3-185 0 0,0-2 1 0 0,1 1-1 0 0,-1 0 0 0 0,1-1 0 0 0,-1 1 0 0 0,1-1 1 0 0,-1 0-1 0 0,1 0 0 0 0,-1 0 0 0 0,0-1 1 0 0,1 1-1 0 0,6-3 0 0 0,20-9-6211 0 0</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3.138"/>
    </inkml:context>
    <inkml:brush xml:id="br0">
      <inkml:brushProperty name="width" value="0.05" units="cm"/>
      <inkml:brushProperty name="height" value="0.05" units="cm"/>
      <inkml:brushProperty name="color" value="#FF0000"/>
    </inkml:brush>
  </inkml:definitions>
  <inkml:trace contextRef="#ctx0" brushRef="#br0">61 33 2552 0 0,'0'0'13757'0'0,"-2"-4"-13196"0"0,0 2-496 0 0,1 0 18 0 0,0 0 0 0 0,0 0 1 0 0,0 0-1 0 0,0 1 0 0 0,0-1 1 0 0,-1 1-1 0 0,1-1 0 0 0,0 1 1 0 0,-1-1-1 0 0,0 1 0 0 0,1 0 1 0 0,-1-1-1 0 0,0 1 0 0 0,1 0 0 0 0,-1 0 1 0 0,0 1-1 0 0,-3-2 0 0 0,4 3-93 0 0,0 0-1 0 0,-1-1 0 0 0,1 2 0 0 0,0-1 1 0 0,0 0-1 0 0,0 0 0 0 0,0 0 1 0 0,0 0-1 0 0,0 1 0 0 0,0-1 0 0 0,0 0 1 0 0,1 1-1 0 0,-1-1 0 0 0,1 1 0 0 0,-1-1 1 0 0,1 1-1 0 0,-1 2 0 0 0,-8 29 244 0 0,8-23-302 0 0,0 0 1 0 0,0 1-1 0 0,1-1 1 0 0,2 16-1 0 0,-1-22 0 0 0,0 0 1 0 0,0 0-1 0 0,0 0 0 0 0,0 0 1 0 0,0 0-1 0 0,1-1 0 0 0,0 1 1 0 0,-1-1-1 0 0,1 1 0 0 0,1-1 1 0 0,-1 1-1 0 0,0-1 0 0 0,1 0 1 0 0,4 4-1 0 0,-6-7 64 0 0,0 1 0 0 0,0 0 0 0 0,0-1 0 0 0,0 1 0 0 0,0-1-1 0 0,0 1 1 0 0,0-1 0 0 0,0 0 0 0 0,0 1 0 0 0,0-1 0 0 0,1 0 0 0 0,-1 0 0 0 0,0 0 0 0 0,0 0 0 0 0,0 0 0 0 0,0 0 0 0 0,1 0 0 0 0,-1 0 0 0 0,0-1-1 0 0,0 1 1 0 0,0 0 0 0 0,0-1 0 0 0,0 1 0 0 0,0 0 0 0 0,0-1 0 0 0,0 0 0 0 0,0 1 0 0 0,0-1 0 0 0,0 1 0 0 0,0-1 0 0 0,0 0 0 0 0,0 0 0 0 0,0 0 0 0 0,0 0-1 0 0,-1 1 1 0 0,1-1 0 0 0,0 0 0 0 0,-1 0 0 0 0,1 0 0 0 0,-1 0 0 0 0,1 0 0 0 0,-1-1 0 0 0,1 0 0 0 0,2-3 124 0 0,-1 1 0 0 0,0-1 0 0 0,0 0-1 0 0,0 0 1 0 0,0 0 0 0 0,-1-1 0 0 0,2-8 0 0 0,-3-45 970 0 0,0 60-1146 0 0,0 15 193 0 0,0-1-1 0 0,2 1 1 0 0,4 21-1 0 0,-5-34-268 0 0,-1 0-1 0 0,1 0 0 0 0,0 0 1 0 0,0 0-1 0 0,1 0 1 0 0,-1 0-1 0 0,1-1 0 0 0,-1 1 1 0 0,1 0-1 0 0,0-1 0 0 0,3 3 1 0 0,-4-4-131 0 0,0 0 0 0 0,0 0 0 0 0,0-1 1 0 0,1 1-1 0 0,-1 0 0 0 0,0-1 0 0 0,1 1 0 0 0,-1-1 1 0 0,0 1-1 0 0,1-1 0 0 0,-1 0 0 0 0,0 0 1 0 0,1 1-1 0 0,-1-1 0 0 0,1 0 0 0 0,-1 0 1 0 0,1 0-1 0 0,-1-1 0 0 0,0 1 0 0 0,1 0 1 0 0,-1-1-1 0 0,0 1 0 0 0,1 0 0 0 0,-1-1 0 0 0,2-1 1 0 0,6-3-4592 0 0,-1-3-1232 0 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3.590"/>
    </inkml:context>
    <inkml:brush xml:id="br0">
      <inkml:brushProperty name="width" value="0.05" units="cm"/>
      <inkml:brushProperty name="height" value="0.05" units="cm"/>
      <inkml:brushProperty name="color" value="#FF0000"/>
    </inkml:brush>
  </inkml:definitions>
  <inkml:trace contextRef="#ctx0" brushRef="#br0">1 134 1748 0 0,'0'0'9818'0'0,"1"4"-8770"0"0,6 17 2739 0 0,2-74 1509 0 0,-11-4-3442 0 0,0 8-3459 0 0,2 50 1560 0 0,1 0-1 0 0,0 0 1 0 0,1 0 0 0 0,-1 0-1 0 0,0 0 1 0 0,0 0-1 0 0,0 0 1 0 0,0 0 0 0 0,1-1-1 0 0,-1 1 1 0 0,0-1 0 0 0,1 1-1 0 0,-1-1 1 0 0,0 1 0 0 0,1-1-1 0 0,-1 0 1 0 0,1 1-1 0 0,-1-1 1 0 0,3 0 0 0 0,32 0-1294 0 0,-29-3 342 0 0,10-4-2605 0 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4.424"/>
    </inkml:context>
    <inkml:brush xml:id="br0">
      <inkml:brushProperty name="width" value="0.05" units="cm"/>
      <inkml:brushProperty name="height" value="0.05" units="cm"/>
      <inkml:brushProperty name="color" value="#FF0000"/>
    </inkml:brush>
  </inkml:definitions>
  <inkml:trace contextRef="#ctx0" brushRef="#br0">27 19 10577 0 0,'0'0'8097'0'0,"-3"3"-7815"0"0,0 4-387 0 0,-1 1-1 0 0,1-1 1 0 0,0 0-1 0 0,1 1 1 0 0,-1 0-1 0 0,2 0 1 0 0,-1-1-1 0 0,1 1 0 0 0,0 0 1 0 0,1 0-1 0 0,0 0 1 0 0,0 0-1 0 0,0 0 1 0 0,1 0-1 0 0,4 14 1 0 0,-5-21 94 0 0,0 0 0 0 0,1 0 1 0 0,-1 0-1 0 0,0 0 0 0 0,1 0 0 0 0,-1 0 1 0 0,1 0-1 0 0,-1 0 0 0 0,1 0 1 0 0,0 0-1 0 0,-1 0 0 0 0,1 0 1 0 0,0-1-1 0 0,0 1 0 0 0,0 0 1 0 0,-1-1-1 0 0,1 1 0 0 0,0 0 1 0 0,0-1-1 0 0,0 1 0 0 0,0-1 0 0 0,0 1 1 0 0,0-1-1 0 0,0 0 0 0 0,0 1 1 0 0,0-1-1 0 0,0 0 0 0 0,0 0 1 0 0,1 0-1 0 0,-1 0 0 0 0,0 0 1 0 0,0 0-1 0 0,0 0 0 0 0,0 0 1 0 0,0 0-1 0 0,0 0 0 0 0,0-1 0 0 0,0 1 1 0 0,0 0-1 0 0,0-1 0 0 0,0 1 1 0 0,0-1-1 0 0,0 1 0 0 0,0-1 1 0 0,0 0-1 0 0,0 1 0 0 0,1-2 1 0 0,5-2 70 0 0,-1-1 1 0 0,0 0-1 0 0,0 0 1 0 0,0 0-1 0 0,5-6 1 0 0,-2-1 398 0 0,0 0 0 0 0,-1-1 1 0 0,0 0-1 0 0,-1 0 0 0 0,0-1 1 0 0,9-26-1 0 0,-16 39-487 0 0,0-1 0 0 0,0 1 0 0 0,1 0 0 0 0,-1 0 0 0 0,0 0-1 0 0,1 0 1 0 0,-1 0 0 0 0,1 0 0 0 0,-1 0 0 0 0,1 0 0 0 0,0 1 0 0 0,-1-1 0 0 0,1 0 0 0 0,0 0-1 0 0,0 0 1 0 0,-1 1 0 0 0,1-1 0 0 0,0 0 0 0 0,0 1 0 0 0,0-1 0 0 0,0 1 0 0 0,1-1-1 0 0,7 33 132 0 0,-23 167-211 0 0,12-185 247 0 0,-7 268-358 0 0,9-221-181 0 0,0-60 382 0 0,1 0 0 0 0,-1 0 0 0 0,0 0 0 0 0,0 0 0 0 0,0 0 0 0 0,0-1 0 0 0,0 1 0 0 0,1 0 0 0 0,-2 0 0 0 0,1 0 0 0 0,0 0 0 0 0,0 0 1 0 0,0 0-1 0 0,0 0 0 0 0,-1 0 0 0 0,1-1 0 0 0,0 1 0 0 0,-1 0 0 0 0,1 0 0 0 0,0 0 0 0 0,-1-1 0 0 0,1 1 0 0 0,-1 0 0 0 0,1 0 0 0 0,-1-1 0 0 0,0 1 0 0 0,1 0 0 0 0,-1-1 0 0 0,0 1 0 0 0,0-1 0 0 0,1 1 0 0 0,-1-1 0 0 0,0 1 0 0 0,0-1 0 0 0,0 0 0 0 0,1 1 0 0 0,-1-1 0 0 0,0 0 0 0 0,0 0 0 0 0,0 1 0 0 0,0-1 0 0 0,0 0 0 0 0,0 0 0 0 0,0 0 1 0 0,1 0-1 0 0,-1 0 0 0 0,0 0 0 0 0,0 0 0 0 0,0-1 0 0 0,0 1 0 0 0,0 0 0 0 0,0 0 0 0 0,1-1 0 0 0,-1 1 0 0 0,0 0 0 0 0,-1-2 0 0 0,-5-1 99 0 0,1-1-1 0 0,0 0 1 0 0,0 0 0 0 0,1 0-1 0 0,-9-9 1 0 0,4 0-38 0 0,2 0 0 0 0,0-1 1 0 0,1 0-1 0 0,0 0 0 0 0,1 0 0 0 0,0-1 0 0 0,1 0 1 0 0,1 0-1 0 0,-3-22 0 0 0,7 36-28 0 0,-1 0 0 0 0,1 0 0 0 0,0 0 0 0 0,0 0 0 0 0,0 0 1 0 0,0 0-1 0 0,0 0 0 0 0,0 0 0 0 0,0 0 0 0 0,0 0 0 0 0,0 0 0 0 0,0 0 0 0 0,1 0 0 0 0,-1 0 0 0 0,0 0 0 0 0,1 0 0 0 0,-1 0 0 0 0,1 0 0 0 0,-1 0 1 0 0,1 0-1 0 0,0 0 0 0 0,-1 0 0 0 0,1 0 0 0 0,0 1 0 0 0,-1-1 0 0 0,1 0 0 0 0,0 1 0 0 0,0-1 0 0 0,0 0 0 0 0,0 1 0 0 0,0-1 0 0 0,-1 1 0 0 0,1-1 1 0 0,0 1-1 0 0,0 0 0 0 0,0-1 0 0 0,0 1 0 0 0,0 0 0 0 0,1 0 0 0 0,-1-1 0 0 0,0 1 0 0 0,1 0 0 0 0,9 0 18 0 0,0 0 0 0 0,1 0 0 0 0,18 3 0 0 0,9 1-112 0 0,-35-5-99 0 0,1 1 1 0 0,0-1-1 0 0,0 1 1 0 0,-1-1 0 0 0,1-1-1 0 0,-1 1 1 0 0,1-1-1 0 0,-1 1 1 0 0,0-1-1 0 0,1-1 1 0 0,-1 1-1 0 0,0 0 1 0 0,0-1-1 0 0,-1 0 1 0 0,1 0 0 0 0,0 0-1 0 0,5-7 1 0 0,5-17-4260 0 0,-9-5-3836 0 0,-5 26 4539 0 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5.176"/>
    </inkml:context>
    <inkml:brush xml:id="br0">
      <inkml:brushProperty name="width" value="0.05" units="cm"/>
      <inkml:brushProperty name="height" value="0.05" units="cm"/>
      <inkml:brushProperty name="color" value="#FF0000"/>
    </inkml:brush>
  </inkml:definitions>
  <inkml:trace contextRef="#ctx0" brushRef="#br0">37 1 1240 0 0,'0'0'15988'0'0,"-25"11"-13679"0"0,22-6-2376 0 0,1 0 0 0 0,1 0 0 0 0,-1 1-1 0 0,1-1 1 0 0,0 0 0 0 0,0 0 0 0 0,1 1 0 0 0,0-1 0 0 0,-1 1 0 0 0,2-1-1 0 0,0 7 1 0 0,-1-11-12 0 0,0 1 0 0 0,0-1-1 0 0,0 1 1 0 0,1 0 0 0 0,-1-1-1 0 0,0 1 1 0 0,1-1 0 0 0,-1 1 0 0 0,1-1-1 0 0,0 1 1 0 0,-1-1 0 0 0,1 0-1 0 0,0 1 1 0 0,0-1 0 0 0,0 0 0 0 0,0 1-1 0 0,0-1 1 0 0,0 0 0 0 0,1 0-1 0 0,-1 0 1 0 0,0 0 0 0 0,0 0-1 0 0,1 0 1 0 0,-1 0 0 0 0,1-1 0 0 0,-1 1-1 0 0,1 0 1 0 0,-1-1 0 0 0,1 1-1 0 0,-1-1 1 0 0,1 0 0 0 0,-1 1-1 0 0,1-1 1 0 0,-1 0 0 0 0,1 0 0 0 0,0 0-1 0 0,-1 0 1 0 0,1 0 0 0 0,-1-1-1 0 0,3 1 1 0 0,-3 0 76 0 0,0 0 1 0 0,0-1-1 0 0,0 1 0 0 0,0 0 0 0 0,-1 0 1 0 0,1 0-1 0 0,0-1 0 0 0,0 1 1 0 0,0 0-1 0 0,0-1 0 0 0,-1 1 0 0 0,1-1 1 0 0,0 1-1 0 0,0-1 0 0 0,-1 1 1 0 0,1-1-1 0 0,0 1 0 0 0,-1-1 0 0 0,1 0 1 0 0,-1 1-1 0 0,1-1 0 0 0,-1 0 1 0 0,1 0-1 0 0,-1 1 0 0 0,1-1 0 0 0,-1 0 1 0 0,0 0-1 0 0,1 0 0 0 0,-1 1 0 0 0,0-1 1 0 0,0 0-1 0 0,0 0 0 0 0,1 0 1 0 0,-1 0-1 0 0,0 0 0 0 0,0 0 0 0 0,0 1 1 0 0,-1-1-1 0 0,1 0 0 0 0,0 0 1 0 0,0 0-1 0 0,0 0 0 0 0,-1 0 0 0 0,1 0 1 0 0,-1-1-1 0 0,-1-2 108 0 0,0 1-1 0 0,0-1 1 0 0,0 1-1 0 0,0-1 1 0 0,-1 1-1 0 0,1 0 1 0 0,-1 0 0 0 0,-3-3-1 0 0,-16-7 118 0 0,21 13-256 0 0,0 0 0 0 0,0 1 0 0 0,1-1 0 0 0,-1 0 0 0 0,0 1 0 0 0,0-1-1 0 0,1 1 1 0 0,-1-1 0 0 0,1 1 0 0 0,-1-1 0 0 0,0 1 0 0 0,1 0 0 0 0,-1-1 0 0 0,1 1 0 0 0,-1 0 0 0 0,1-1 0 0 0,0 1 0 0 0,-1 0-1 0 0,1 0 1 0 0,0-1 0 0 0,-1 1 0 0 0,1 0 0 0 0,0 0 0 0 0,0 0 0 0 0,0-1 0 0 0,0 1 0 0 0,0 0 0 0 0,-1 0 0 0 0,2 1-1 0 0,-2 2-256 0 0,0 0-1 0 0,1 1 1 0 0,-1-1-1 0 0,1 0 1 0 0,0 1-1 0 0,0-1 1 0 0,2 8-1 0 0,8 16-6720 0 0,-6-19 1265 0 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16.137"/>
    </inkml:context>
    <inkml:brush xml:id="br0">
      <inkml:brushProperty name="width" value="0.05" units="cm"/>
      <inkml:brushProperty name="height" value="0.05" units="cm"/>
      <inkml:brushProperty name="color" value="#FF0000"/>
    </inkml:brush>
  </inkml:definitions>
  <inkml:trace contextRef="#ctx0" brushRef="#br0">87 16 5324 0 0,'0'0'9216'0'0,"-4"-4"-8605"0"0,3 3-532 0 0,0 0-1 0 0,0 0 0 0 0,-1 0 0 0 0,1 0 0 0 0,0 0 1 0 0,0 0-1 0 0,-1 1 0 0 0,1-1 0 0 0,-1 0 1 0 0,1 1-1 0 0,-1-1 0 0 0,1 1 0 0 0,-1-1 0 0 0,1 1 1 0 0,-1 0-1 0 0,0-1 0 0 0,1 1 0 0 0,-1 0 0 0 0,1 0 1 0 0,-1 0-1 0 0,-1 1 0 0 0,1 0-26 0 0,0-1 0 0 0,0 1-1 0 0,0 0 1 0 0,0 1 0 0 0,0-1-1 0 0,0 0 1 0 0,1 0 0 0 0,-1 1 0 0 0,0-1-1 0 0,1 1 1 0 0,-1 0 0 0 0,1-1 0 0 0,0 1-1 0 0,-1 0 1 0 0,1 0 0 0 0,0 0 0 0 0,0 0-1 0 0,-1 3 1 0 0,1-3-86 0 0,0 0 0 0 0,0 0 1 0 0,0 0-1 0 0,1 1 0 0 0,-1-1 0 0 0,1 0 1 0 0,-1 1-1 0 0,1-1 0 0 0,0 0 0 0 0,0 1 1 0 0,0-1-1 0 0,0 0 0 0 0,0 1 0 0 0,0-1 1 0 0,1 0-1 0 0,-1 1 0 0 0,1-1 0 0 0,0 0 1 0 0,-1 0-1 0 0,1 0 0 0 0,0 0 0 0 0,0 1 1 0 0,1-1-1 0 0,-1 0 0 0 0,2 1 0 0 0,-2-1-33 0 0,0-1 0 0 0,1 0 0 0 0,-1 0 0 0 0,1 0-1 0 0,-1 0 1 0 0,1 0 0 0 0,0-1 0 0 0,-1 1 0 0 0,1 0-1 0 0,0-1 1 0 0,-1 1 0 0 0,1-1 0 0 0,0 0 0 0 0,0 1-1 0 0,-1-1 1 0 0,1 0 0 0 0,0 0 0 0 0,0 0 0 0 0,0 0-1 0 0,-1 0 1 0 0,1-1 0 0 0,0 1 0 0 0,0-1 0 0 0,-1 1-1 0 0,1-1 1 0 0,0 1 0 0 0,-1-1 0 0 0,1 0 0 0 0,-1 0-1 0 0,1 0 1 0 0,-1 0 0 0 0,1 0 0 0 0,1-1 0 0 0,-2 1 88 0 0,0 0 0 0 0,0 1 0 0 0,0-1 0 0 0,0 0 0 0 0,0 0 1 0 0,0 0-1 0 0,0 0 0 0 0,0 0 0 0 0,0 0 0 0 0,0 0 0 0 0,-1 0 1 0 0,1 0-1 0 0,0 0 0 0 0,-1 0 0 0 0,1 0 0 0 0,0-1 0 0 0,-1 1 0 0 0,0 0 1 0 0,1 0-1 0 0,-1-1 0 0 0,0 1 0 0 0,0 0 0 0 0,1-1 0 0 0,-1 1 0 0 0,0 0 1 0 0,0-1-1 0 0,-1 1 0 0 0,1 0 0 0 0,0 0 0 0 0,0-1 0 0 0,-1 1 1 0 0,1 0-1 0 0,0-1 0 0 0,-1 1 0 0 0,0 0 0 0 0,1 0 0 0 0,-1 0 0 0 0,0 0 1 0 0,1 0-1 0 0,-1-1 0 0 0,0 1 0 0 0,-1 0 0 0 0,1-1 32 0 0,-1 0 0 0 0,1 1 0 0 0,-1 0-1 0 0,0-1 1 0 0,0 1 0 0 0,0 0 0 0 0,1 0-1 0 0,-1 0 1 0 0,0 0 0 0 0,0 0 0 0 0,0 1-1 0 0,-1-1 1 0 0,1 0 0 0 0,0 1 0 0 0,0 0 0 0 0,0-1-1 0 0,0 1 1 0 0,0 0 0 0 0,-1 0 0 0 0,1 0-1 0 0,0 0 1 0 0,0 1 0 0 0,0-1 0 0 0,-4 2 0 0 0,4-1-46 0 0,1 1 0 0 0,0 0 1 0 0,-1 0-1 0 0,1 0 0 0 0,0 0 1 0 0,0-1-1 0 0,0 1 1 0 0,0 1-1 0 0,1-1 0 0 0,-1 0 1 0 0,0 0-1 0 0,1 0 0 0 0,0 0 1 0 0,-1 0-1 0 0,1 1 1 0 0,0-1-1 0 0,0 0 0 0 0,1 4 1 0 0,-2-4-32 0 0,1 0 0 0 0,0 0 1 0 0,0 0-1 0 0,0 0 0 0 0,0 0 1 0 0,0 0-1 0 0,1 1 0 0 0,-1-1 1 0 0,1 0-1 0 0,-1 0 0 0 0,1 0 1 0 0,0 0-1 0 0,0 0 0 0 0,0 0 1 0 0,0-1-1 0 0,0 1 0 0 0,0 0 1 0 0,1 0-1 0 0,2 2 0 0 0,-3-4-4 0 0,0 0 0 0 0,0 1 0 0 0,1-1 0 0 0,-1 0 0 0 0,0 0 0 0 0,1-1 0 0 0,-1 1 0 0 0,0 0 0 0 0,0 0 0 0 0,1-1 0 0 0,-1 1 0 0 0,0-1 0 0 0,0 1 1 0 0,0-1-1 0 0,1 1 0 0 0,-1-1 0 0 0,0 0 0 0 0,0 1 0 0 0,0-1 0 0 0,0 0 0 0 0,0 0 0 0 0,0 0 0 0 0,0 0 0 0 0,0-1 0 0 0,1 0-59 0 0,0 0 0 0 0,-1 1 0 0 0,1-1 0 0 0,-1 0 0 0 0,0 0 0 0 0,0 0 0 0 0,0 0 0 0 0,0-1 0 0 0,0 1 0 0 0,0 0 0 0 0,0 0 0 0 0,-1-1 0 0 0,1-2 0 0 0,-1 5 113 0 0,0-1 0 0 0,0 0 0 0 0,-1 0 0 0 0,1 1 0 0 0,-1-1 0 0 0,1 0 0 0 0,-1 1 0 0 0,1-1 0 0 0,-1 0 0 0 0,1 1 0 0 0,-1-1 0 0 0,0 1 0 0 0,1-1 0 0 0,-1 1-1 0 0,0-1 1 0 0,1 1 0 0 0,-1-1 0 0 0,0 1 0 0 0,0 0 0 0 0,1-1 0 0 0,-1 1 0 0 0,0 0 0 0 0,0 0 0 0 0,0-1 0 0 0,1 1 0 0 0,-1 0 0 0 0,0 0 0 0 0,0 0 0 0 0,0 0 0 0 0,0 0 0 0 0,1 0 0 0 0,-1 1 0 0 0,0-1 0 0 0,0 0 0 0 0,0 0 0 0 0,-1 1 0 0 0,0-1 102 0 0,-1 1 1 0 0,0-1-1 0 0,0 1 0 0 0,0 0 0 0 0,0-1 1 0 0,1 1-1 0 0,-1 1 0 0 0,0-1 0 0 0,1 0 1 0 0,-4 3-1 0 0,3-1-126 0 0,0 0 0 0 0,0 0-1 0 0,1 0 1 0 0,-1 0 0 0 0,1 1 0 0 0,0-1 0 0 0,-3 6 0 0 0,7 5-1172 0 0,19-9 21 0 0,-20-5 1058 0 0,1 0 0 0 0,0 0 0 0 0,-1 0 0 0 0,1 0-1 0 0,0-1 1 0 0,0 1 0 0 0,-1 0 0 0 0,1-1-1 0 0,-1 1 1 0 0,1-1 0 0 0,0 0 0 0 0,-1 0 0 0 0,1 1-1 0 0,-1-1 1 0 0,1 0 0 0 0,-1 0 0 0 0,0 0 0 0 0,1-1-1 0 0,-1 1 1 0 0,0 0 0 0 0,0 0 0 0 0,0-1 0 0 0,0 1-1 0 0,0-1 1 0 0,0 1 0 0 0,0-1 0 0 0,-1 1 0 0 0,1-1-1 0 0,1-2 1 0 0,-2 2-431 0 0,0 1 0 0 0,0 0 0 0 0,0 0 0 0 0,0 0 0 0 0,0-1 0 0 0,-1 1 0 0 0,1 0-1 0 0,0 0 1 0 0,-1-1 0 0 0,1 1 0 0 0,0 0 0 0 0,-1 0 0 0 0,0 0 0 0 0,1 0 0 0 0,-1 0 0 0 0,-1-2 0 0 0,-2-4-2606 0 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3.646"/>
    </inkml:context>
    <inkml:brush xml:id="br0">
      <inkml:brushProperty name="width" value="0.05" units="cm"/>
      <inkml:brushProperty name="height" value="0.05" units="cm"/>
      <inkml:brushProperty name="color" value="#FF0000"/>
    </inkml:brush>
  </inkml:definitions>
  <inkml:trace contextRef="#ctx0" brushRef="#br0">87 155 292 0 0,'0'0'6771'0'0,"-13"-19"-5432"0"0,10 13 1697 0 0,-20 155 1309 0 0,-14 63-1210 0 0,27-177-2821 0 0,13-59-2020 0 0,5-8 1091 0 0,-1 0-1 0 0,-1 0 0 0 0,-3-1 0 0 0,1-57 1 0 0,-7 19-38 0 0,-14-79 0 0 0,15 139 615 0 0,0-17 984 0 0,6 27-462 0 0,8 17-434 0 0,9 22 641 0 0,-2 1-1 0 0,19 52 1 0 0,18 39-393 0 0,-48-112-424 0 0,15 27-290 0 0,-23-44 466 0 0,1 0 1 0 0,0 1-1 0 0,0-1 1 0 0,0 0-1 0 0,0 0 1 0 0,0 0-1 0 0,0 0 1 0 0,0 0-1 0 0,0 0 1 0 0,0 0-1 0 0,1 0 1 0 0,-1 0 0 0 0,0 0-1 0 0,0-1 1 0 0,1 1-1 0 0,-1-1 1 0 0,1 1-1 0 0,-1-1 1 0 0,0 1-1 0 0,1-1 1 0 0,-1 0-1 0 0,1 1 1 0 0,-1-1 0 0 0,1 0-1 0 0,2 0 1 0 0,-3-2 33 0 0,1 1 0 0 0,-1 0 0 0 0,0-1 0 0 0,1 1 1 0 0,-1-1-1 0 0,0 0 0 0 0,0 1 0 0 0,0-1 0 0 0,0 0 1 0 0,0 0-1 0 0,0 0 0 0 0,-1 1 0 0 0,1-1 0 0 0,-1 0 1 0 0,1 0-1 0 0,-1-3 0 0 0,8-33 87 0 0,9-28-842 0 0,-14 55 621 0 0,1 0-1 0 0,-2 0 1 0 0,1 0-1 0 0,-1 0 1 0 0,-1 0-1 0 0,0 0 1 0 0,-1 0-1 0 0,0-1 1 0 0,-2-11-1 0 0,-31-117-707 0 0,31 134 461 0 0,0-7-889 0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4.215"/>
    </inkml:context>
    <inkml:brush xml:id="br0">
      <inkml:brushProperty name="width" value="0.05" units="cm"/>
      <inkml:brushProperty name="height" value="0.05" units="cm"/>
      <inkml:brushProperty name="color" value="#FF0000"/>
    </inkml:brush>
  </inkml:definitions>
  <inkml:trace contextRef="#ctx0" brushRef="#br0">0 1 4440 0 0,'0'0'8932'0'0,"4"3"-8405"0"0,3 1-319 0 0,-1 0 1 0 0,0 0 0 0 0,1-1 0 0 0,0 0 0 0 0,0 0 0 0 0,0-1 0 0 0,0 0 0 0 0,0 0-1 0 0,0 0 1 0 0,9 0 0 0 0,-19-7 2290 0 0,-17-15-2459 0 0,19 20-80 0 0,0 1 0 0 0,0 0-1 0 0,1 0 1 0 0,-1-1 0 0 0,0 1 0 0 0,0 0-1 0 0,1 0 1 0 0,-1 0 0 0 0,0 0-1 0 0,1 0 1 0 0,-1 0 0 0 0,1 0 0 0 0,-1 0-1 0 0,1 0 1 0 0,0 0 0 0 0,-1 0 0 0 0,1 0-1 0 0,0 0 1 0 0,0 1 0 0 0,0-1 0 0 0,0 0-1 0 0,0 0 1 0 0,0 0 0 0 0,0 0 0 0 0,0 0-1 0 0,0 1 1 0 0,1 0 0 0 0,0 37 92 0 0,0-33-148 0 0,0 1 0 0 0,1-1 0 0 0,0 0 0 0 0,0 0 0 0 0,0 0 0 0 0,1-1 0 0 0,-1 1 0 0 0,2 0 0 0 0,4 6 0 0 0,-6-10-98 0 0,-1 1 0 0 0,1-1-1 0 0,0 0 1 0 0,1 0 0 0 0,-1 0 0 0 0,0-1 0 0 0,0 1-1 0 0,1 0 1 0 0,-1-1 0 0 0,4 2 0 0 0,-5-3-263 0 0,1 1 0 0 0,0-1 0 0 0,0 1 0 0 0,0-1 1 0 0,0 0-1 0 0,0 1 0 0 0,0-1 0 0 0,-1 0 0 0 0,1 0 1 0 0,0 0-1 0 0,0-1 0 0 0,0 1 0 0 0,0 0 0 0 0,0-1 1 0 0,0 0-1 0 0,2 0 0 0 0,4-3-4581 0 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4.557"/>
    </inkml:context>
    <inkml:brush xml:id="br0">
      <inkml:brushProperty name="width" value="0.05" units="cm"/>
      <inkml:brushProperty name="height" value="0.05" units="cm"/>
      <inkml:brushProperty name="color" value="#FF0000"/>
    </inkml:brush>
  </inkml:definitions>
  <inkml:trace contextRef="#ctx0" brushRef="#br0">0 0 4044 0 0,'0'0'5025'0'0,"4"2"-3878"0"0,11 6-271 0 0,-2 0 0 0 0,1 1 0 0 0,-1 1 0 0 0,0 0 0 0 0,-1 1 0 0 0,14 15 0 0 0,21 18-1223 0 0,-47-44 289 0 0,0 0 0 0 0,0 0 0 0 0,0 1 0 0 0,0-1 0 0 0,0 0 0 0 0,1 0 1 0 0,-1 1-1 0 0,0-1 0 0 0,0 0 0 0 0,0 0 0 0 0,1 0 0 0 0,-1 1 0 0 0,0-1 0 0 0,0 0 0 0 0,1 0 0 0 0,-1 0 1 0 0,0 0-1 0 0,0 1 0 0 0,1-1 0 0 0,-1 0 0 0 0,0 0 0 0 0,0 0 0 0 0,1 0 0 0 0,-1 0 0 0 0,0 0 0 0 0,1 0 1 0 0,-1 0-1 0 0,0 0 0 0 0,1 0 0 0 0,-1 0 0 0 0,0 0 0 0 0,0 0 0 0 0,1 0 0 0 0,-1 0 0 0 0,0 0 0 0 0,1 0 1 0 0,-1 0-1 0 0,0-1 0 0 0,0 1 0 0 0,1 0 0 0 0,-1 0 0 0 0,0 0 0 0 0,0 0 0 0 0,1-1 0 0 0,-1 1 1 0 0,1-15-4160 0 0,-1 10 3270 0 0,0-6-2987 0 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4.889"/>
    </inkml:context>
    <inkml:brush xml:id="br0">
      <inkml:brushProperty name="width" value="0.05" units="cm"/>
      <inkml:brushProperty name="height" value="0.05" units="cm"/>
      <inkml:brushProperty name="color" value="#FF0000"/>
    </inkml:brush>
  </inkml:definitions>
  <inkml:trace contextRef="#ctx0" brushRef="#br0">47 1 9641 0 0,'0'0'4856'0'0,"0"5"-4318"0"0,0 30 1242 0 0,1-2-297 0 0,-5 44 1 0 0,4-68-1589 0 0,-2-1 1 0 0,1 1 0 0 0,-1-1-1 0 0,-1 0 1 0 0,1 1 0 0 0,-1-1-1 0 0,-1 0 1 0 0,0-1-1 0 0,0 1 1 0 0,-6 9 0 0 0,2-9-1835 0 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5.311"/>
    </inkml:context>
    <inkml:brush xml:id="br0">
      <inkml:brushProperty name="width" value="0.05" units="cm"/>
      <inkml:brushProperty name="height" value="0.05" units="cm"/>
      <inkml:brushProperty name="color" value="#FF0000"/>
    </inkml:brush>
  </inkml:definitions>
  <inkml:trace contextRef="#ctx0" brushRef="#br0">1 99 952 0 0,'0'0'9946'0'0,"0"6"-8993"0"0,0 1-1017 0 0,2 51 2795 0 0,-2-54-2523 0 0,0 0-1 0 0,1 0 1 0 0,-1-1 0 0 0,1 1-1 0 0,0 0 1 0 0,0-1 0 0 0,0 1-1 0 0,1-1 1 0 0,-1 1 0 0 0,1-1 0 0 0,0 0-1 0 0,0 1 1 0 0,2 2 0 0 0,-3-6-190 0 0,-1 1 0 0 0,0-1 0 0 0,0 0 0 0 0,1 0 0 0 0,-1 0 0 0 0,0 0 0 0 0,0 0 0 0 0,1 0 0 0 0,-1 0 1 0 0,0 0-1 0 0,0 0 0 0 0,0 0 0 0 0,1 0 0 0 0,-1 0 0 0 0,0 0 0 0 0,0 0 0 0 0,1 0 0 0 0,-1 0 1 0 0,0 0-1 0 0,0 0 0 0 0,1 0 0 0 0,-1 0 0 0 0,0 0 0 0 0,0 0 0 0 0,1-1 0 0 0,-1 1 0 0 0,0 0 0 0 0,0 0 1 0 0,0 0-1 0 0,0 0 0 0 0,1 0 0 0 0,-1-1 0 0 0,0 1 0 0 0,0 0 0 0 0,0 0 0 0 0,0 0 0 0 0,1-1 0 0 0,-1 1 1 0 0,0 0-1 0 0,0 0 0 0 0,0-1 0 0 0,0 1 0 0 0,0 0 0 0 0,0-1 0 0 0,7-19 410 0 0,-1-24 156 0 0,-5 20-254 0 0,-2 0 0 0 0,-1 0 0 0 0,-8-42-1 0 0,10 49-2392 0 0,3 22 2053 0 0,0-2-1 0 0,0 1 1 0 0,1 0 0 0 0,0-1-1 0 0,0 1 1 0 0,0-1-1 0 0,0 0 1 0 0,0-1-1 0 0,1 1 1 0 0,7 3-1 0 0,-3-1-446 0 0,3 1-1550 0 0,-7-5-2714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5.212"/>
    </inkml:context>
    <inkml:brush xml:id="br0">
      <inkml:brushProperty name="width" value="0.1" units="cm"/>
      <inkml:brushProperty name="height" value="0.1" units="cm"/>
      <inkml:brushProperty name="color" value="#FF0000"/>
    </inkml:brush>
  </inkml:definitions>
  <inkml:trace contextRef="#ctx0" brushRef="#br0">40 0 8129 0 0,'0'0'8852'0'0,"1"6"-8262"0"0,2 6-281 0 0,-1 1-1 0 0,0-1 1 0 0,-1 1-1 0 0,0 0 1 0 0,-1 0-1 0 0,-3 20 1 0 0,-18 84 1036 0 0,13-85-1460 0 0,2 1 1 0 0,-4 63-1 0 0,9-83-190 0 0,0 35-14 0 0,1-46 143 0 0,0-1 0 0 0,0 0 0 0 0,0 0 0 0 0,0 1 0 0 0,0-1 0 0 0,0 0-1 0 0,0 1 1 0 0,1-1 0 0 0,-1 0 0 0 0,0 0 0 0 0,1 1 0 0 0,-1-1 0 0 0,1 0 0 0 0,-1 0 0 0 0,1 0-1 0 0,0 0 1 0 0,-1 0 0 0 0,1 0 0 0 0,0 0 0 0 0,0 0 0 0 0,0 0 0 0 0,0 0 0 0 0,0 0 0 0 0,2 1-1 0 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5.785"/>
    </inkml:context>
    <inkml:brush xml:id="br0">
      <inkml:brushProperty name="width" value="0.05" units="cm"/>
      <inkml:brushProperty name="height" value="0.05" units="cm"/>
      <inkml:brushProperty name="color" value="#FF0000"/>
    </inkml:brush>
  </inkml:definitions>
  <inkml:trace contextRef="#ctx0" brushRef="#br0">77 1 3180 0 0,'0'0'14009'0'0,"-3"2"-14047"0"0,-3 3 46 0 0,0-1 1 0 0,0 1-1 0 0,1 0 1 0 0,0 0-1 0 0,0 1 1 0 0,0-1-1 0 0,1 1 1 0 0,0 0-1 0 0,0 1 1 0 0,0-1-1 0 0,1 1 1 0 0,0-1-1 0 0,0 1 1 0 0,1 0-1 0 0,0 0 1 0 0,0 0-1 0 0,1 0 1 0 0,-2 14-1 0 0,3-20-47 0 0,0-1 0 0 0,0 1 0 0 0,-1 0 0 0 0,1-1 0 0 0,0 1 0 0 0,0 0-1 0 0,0-1 1 0 0,0 1 0 0 0,1 0 0 0 0,-1-1 0 0 0,0 1 0 0 0,0 0 0 0 0,0-1 0 0 0,0 1 0 0 0,1-1-1 0 0,-1 1 1 0 0,0 0 0 0 0,1-1 0 0 0,-1 1 0 0 0,0-1 0 0 0,1 1 0 0 0,-1-1 0 0 0,0 1-1 0 0,1-1 1 0 0,-1 1 0 0 0,1-1 0 0 0,-1 1 0 0 0,1-1 0 0 0,0 0 0 0 0,-1 1 0 0 0,1-1 0 0 0,-1 0-1 0 0,1 1 1 0 0,0-1 0 0 0,-1 0 0 0 0,2 0 0 0 0,0 0-101 0 0,0 0 1 0 0,0-1-1 0 0,0 1 1 0 0,0-1-1 0 0,0 1 1 0 0,0-1-1 0 0,0 0 1 0 0,0 0-1 0 0,0 0 1 0 0,-1 0-1 0 0,4-2 1 0 0,42-39-2464 0 0,-30 22 3789 0 0,25-41-1 0 0,-49 65 1882 0 0,-7 15-2293 0 0,7-3-304 0 0,3-7-318 0 0,0 1 1 0 0,1-1-1 0 0,0 1 0 0 0,0 0 0 0 0,1 0 0 0 0,-2 21 0 0 0,4-30-189 0 0,0 0-1 0 0,0-1 0 0 0,0 1 1 0 0,0 0-1 0 0,0 0 1 0 0,0 0-1 0 0,0 0 1 0 0,0-1-1 0 0,0 1 0 0 0,1 0 1 0 0,-1 0-1 0 0,0 0 1 0 0,0-1-1 0 0,1 1 1 0 0,-1 0-1 0 0,1 0 0 0 0,-1-1 1 0 0,1 1-1 0 0,-1 0 1 0 0,1-1-1 0 0,-1 1 1 0 0,1-1-1 0 0,-1 1 0 0 0,1 0 1 0 0,0-1-1 0 0,0 0 1 0 0,-1 1-1 0 0,2 0 1 0 0,0-1-149 0 0,-1 0 0 0 0,1 1 1 0 0,0-1-1 0 0,-1 0 1 0 0,1 0-1 0 0,0 0 0 0 0,0-1 1 0 0,-1 1-1 0 0,1 0 1 0 0,0-1-1 0 0,-1 1 0 0 0,1-1 1 0 0,1 0-1 0 0,3-2-1625 0 0,0 0 0 0 0,0 0 0 0 0,-1 0 0 0 0,1-1 0 0 0,-1 0 0 0 0,9-8 0 0 0,-9 5-1159 0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6.333"/>
    </inkml:context>
    <inkml:brush xml:id="br0">
      <inkml:brushProperty name="width" value="0.05" units="cm"/>
      <inkml:brushProperty name="height" value="0.05" units="cm"/>
      <inkml:brushProperty name="color" value="#FF0000"/>
    </inkml:brush>
  </inkml:definitions>
  <inkml:trace contextRef="#ctx0" brushRef="#br0">93 229 12357 0 0,'0'0'6119'0'0,"-5"-3"-5884"0"0,4 3-219 0 0,0-1 0 0 0,0 0 0 0 0,-1 1 0 0 0,1-1 0 0 0,0 1 0 0 0,-1-1 0 0 0,1 1 0 0 0,-1 0 0 0 0,1-1 1 0 0,0 1-1 0 0,-1 0 0 0 0,1 0 0 0 0,-1 0 0 0 0,1 0 0 0 0,0 0 0 0 0,-1 0 0 0 0,1 1 0 0 0,-1-1 0 0 0,1 0 0 0 0,0 1 0 0 0,-1-1 0 0 0,-1 2 0 0 0,0 0-10 0 0,0 1-1 0 0,1-1 1 0 0,-1 1 0 0 0,1 0-1 0 0,0-1 1 0 0,0 1-1 0 0,0 0 1 0 0,0 0 0 0 0,1 1-1 0 0,-3 5 1 0 0,0 0-85 0 0,-1 0 0 0 0,1 0 1 0 0,1 0-1 0 0,0 1 0 0 0,0-1 0 0 0,1 1 1 0 0,0 0-1 0 0,1 0 0 0 0,0 0 0 0 0,1 18 1 0 0,0-27 44 0 0,0 0 0 0 0,0 0-1 0 0,1 0 1 0 0,-1 0 0 0 0,0 0 0 0 0,1 0 0 0 0,-1-1 0 0 0,0 1 0 0 0,1 0 0 0 0,-1 0 0 0 0,1 0 0 0 0,-1 0 0 0 0,1-1 0 0 0,0 1 0 0 0,-1 0 0 0 0,1 0-1 0 0,0-1 1 0 0,0 1 0 0 0,-1-1 0 0 0,1 1 0 0 0,0-1 0 0 0,0 1 0 0 0,0-1 0 0 0,0 1 0 0 0,0-1 0 0 0,0 0 0 0 0,1 1 0 0 0,0-1-8 0 0,0 0 0 0 0,1 0 0 0 0,-1 0 0 0 0,1 0 0 0 0,-1-1 0 0 0,0 1 0 0 0,1-1 0 0 0,-1 1 0 0 0,0-1 0 0 0,0 0 0 0 0,3-1 0 0 0,4-3-114 0 0,0 0-1 0 0,0-1 1 0 0,16-12 0 0 0,-15 10 141 0 0,0 0 1 0 0,0-1 0 0 0,-1-1-1 0 0,0 1 1 0 0,0-1 0 0 0,-1-1-1 0 0,-1 1 1 0 0,0-1 0 0 0,0-1-1 0 0,-1 1 1 0 0,0-1 0 0 0,-1 0-1 0 0,-1 0 1 0 0,0-1 0 0 0,0 0-1 0 0,-2 1 1 0 0,1-1 0 0 0,-2 0-1 0 0,1-17 1 0 0,-2 5 572 0 0,-2-1 1 0 0,-8-41-1 0 0,10 67-520 0 0,1 0-1 0 0,-1-1 1 0 0,0 1 0 0 0,0 0 0 0 0,0 0 0 0 0,0 0-1 0 0,0-1 1 0 0,0 1 0 0 0,0 0 0 0 0,0 0-1 0 0,0-1 1 0 0,0 1 0 0 0,0 0 0 0 0,0 0-1 0 0,0 0 1 0 0,0-1 0 0 0,0 1 0 0 0,0 0 0 0 0,0 0-1 0 0,0-1 1 0 0,0 1 0 0 0,0 0 0 0 0,-1 0-1 0 0,1 0 1 0 0,0-1 0 0 0,0 1 0 0 0,0 0-1 0 0,0 0 1 0 0,0 0 0 0 0,-1 0 0 0 0,1-1-1 0 0,0 1 1 0 0,0 0 0 0 0,0 0 0 0 0,0 0 0 0 0,-1 0-1 0 0,1 0 1 0 0,0 0 0 0 0,0-1 0 0 0,-1 1-1 0 0,1 0 1 0 0,0 0 0 0 0,0 0 0 0 0,0 0-1 0 0,-1 0 1 0 0,1 0 0 0 0,0 0 0 0 0,0 0-1 0 0,-1 0 1 0 0,1 0 0 0 0,0 0 0 0 0,0 0 0 0 0,0 0-1 0 0,-1 0 1 0 0,1 0 0 0 0,0 0 0 0 0,0 1-1 0 0,-1-1 1 0 0,1 0 0 0 0,0 0 0 0 0,-11 19 726 0 0,-5 32-211 0 0,11-25-418 0 0,0 0 1 0 0,2 0-1 0 0,-1 31 1 0 0,4-45-197 0 0,1 0 0 0 0,0 1 0 0 0,1-1 0 0 0,0 0 0 0 0,0 0 1 0 0,2 0-1 0 0,-1-1 0 0 0,1 1 0 0 0,6 10 0 0 0,-9-20-27 0 0,0-1-1 0 0,-1 0 0 0 0,1 1 0 0 0,0-1 1 0 0,0 0-1 0 0,0 0 0 0 0,0 0 1 0 0,0 1-1 0 0,0-1 0 0 0,0 0 0 0 0,0 0 1 0 0,0-1-1 0 0,1 1 0 0 0,-1 0 1 0 0,2 1-1 0 0,8-1-4124 0 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7.460"/>
    </inkml:context>
    <inkml:brush xml:id="br0">
      <inkml:brushProperty name="width" value="0.05" units="cm"/>
      <inkml:brushProperty name="height" value="0.05" units="cm"/>
      <inkml:brushProperty name="color" value="#FF0000"/>
    </inkml:brush>
  </inkml:definitions>
  <inkml:trace contextRef="#ctx0" brushRef="#br0">13 118 3788 0 0,'0'0'6572'0'0,"2"6"-5548"0"0,4 24 629 0 0,-2 0-1 0 0,1 33 1 0 0,-1-45-904 0 0,-3-19-687 0 0,-1 1 1 0 0,1 0-1 0 0,-1-1 0 0 0,1 1 0 0 0,-1-1 0 0 0,0 1 0 0 0,1-1 0 0 0,-1 1 0 0 0,0-1 0 0 0,1 1 0 0 0,-1-1 0 0 0,0 0 0 0 0,0 1 0 0 0,0-1 0 0 0,1 1 0 0 0,-1-1 0 0 0,0 0 0 0 0,0 1 0 0 0,0-1 0 0 0,0 1 0 0 0,0-1 0 0 0,0 0 0 0 0,0 1 0 0 0,0-1 0 0 0,-1 1 0 0 0,1-1 0 0 0,0 0 0 0 0,0 0 0 0 0,0-23 137 0 0,0-1-1 0 0,-2 1 1 0 0,-1-1 0 0 0,0 1 0 0 0,-10-32 0 0 0,7 40-118 0 0,-5-28-732 0 0,15 43 512 0 0,1-1 0 0 0,0 1 0 0 0,0 0 0 0 0,0 0 0 0 0,0 0 0 0 0,1 1 0 0 0,5 0 0 0 0,11-1 106 0 0,23-1-178 0 0,-43 2 128 0 0,0 0-1 0 0,0 0 1 0 0,0 1 0 0 0,0-1 0 0 0,0 0 0 0 0,0 1-1 0 0,0-1 1 0 0,0 1 0 0 0,0 0 0 0 0,0 0-1 0 0,-1 0 1 0 0,1 0 0 0 0,0 0 0 0 0,-1 0 0 0 0,1 0-1 0 0,2 2 1 0 0,2 15-5384 0 0,-8-7-1108 0 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8.185"/>
    </inkml:context>
    <inkml:brush xml:id="br0">
      <inkml:brushProperty name="width" value="0.05" units="cm"/>
      <inkml:brushProperty name="height" value="0.05" units="cm"/>
      <inkml:brushProperty name="color" value="#FF0000"/>
    </inkml:brush>
  </inkml:definitions>
  <inkml:trace contextRef="#ctx0" brushRef="#br0">111 3 4668 0 0,'0'0'10285'0'0,"-3"-1"-9838"0"0,1 1-374 0 0,1-1-1 0 0,-1 1 1 0 0,0 0 0 0 0,1 0 0 0 0,-1 0-1 0 0,0 0 1 0 0,0 0 0 0 0,1 0-1 0 0,-1 0 1 0 0,0 0 0 0 0,1 1-1 0 0,-1-1 1 0 0,0 1 0 0 0,1-1 0 0 0,-1 1-1 0 0,1 0 1 0 0,-1-1 0 0 0,1 1-1 0 0,-1 0 1 0 0,1 0 0 0 0,-1 0-1 0 0,0 1 1 0 0,-3 3 13 0 0,1-1-1 0 0,0 1 0 0 0,0-1 1 0 0,0 1-1 0 0,0 0 0 0 0,-4 9 1 0 0,2-2-105 0 0,0 1 0 0 0,1-1 0 0 0,0 1 1 0 0,1 1-1 0 0,-5 22 0 0 0,8-31-88 0 0,1 0 0 0 0,-1 0-1 0 0,1 0 1 0 0,0 0 0 0 0,1 0 0 0 0,-1 0 0 0 0,1 0 0 0 0,0-1 0 0 0,0 1-1 0 0,3 9 1 0 0,-3-13 59 0 0,-1 0 0 0 0,1 0 0 0 0,-1 0 0 0 0,1-1 0 0 0,0 1 0 0 0,-1 0 0 0 0,1 0 0 0 0,0 0 0 0 0,0-1 1 0 0,0 1-1 0 0,0 0 0 0 0,0-1 0 0 0,-1 1 0 0 0,1-1 0 0 0,0 1 0 0 0,0-1 0 0 0,0 1 0 0 0,1-1 0 0 0,-1 0 0 0 0,0 0 0 0 0,1 1 0 0 0,1-1-16 0 0,0 0 0 0 0,-1-1 0 0 0,1 1 1 0 0,0-1-1 0 0,0 1 0 0 0,-1-1 0 0 0,1 0 0 0 0,0 0 1 0 0,-1 0-1 0 0,1 0 0 0 0,4-3 0 0 0,1-1 182 0 0,1 0 1 0 0,-1-1-1 0 0,0 1 0 0 0,-1-1 0 0 0,0-1 0 0 0,0 0 0 0 0,0 0 0 0 0,-1 0 0 0 0,0-1 1 0 0,0 0-1 0 0,-1 0 0 0 0,0 0 0 0 0,0-1 0 0 0,-1 1 0 0 0,0-1 0 0 0,0 0 0 0 0,-1 0 1 0 0,-1-1-1 0 0,0 1 0 0 0,0-1 0 0 0,0 1 0 0 0,-1-12 0 0 0,-9 39-568 0 0,7 4 296 0 0,2 49 680 0 0,-1-69-631 0 0,0 0 0 0 0,0 1 0 0 0,1-1 0 0 0,-1 0 1 0 0,1 0-1 0 0,-1 0 0 0 0,1 0 0 0 0,0 0 0 0 0,0 0 0 0 0,0 0 0 0 0,0 0 0 0 0,0 0 0 0 0,0-1 1 0 0,0 1-1 0 0,1 0 0 0 0,-1-1 0 0 0,1 1 0 0 0,-1-1 0 0 0,1 1 0 0 0,-1-1 0 0 0,1 0 0 0 0,0 1 1 0 0,0-1-1 0 0,0 0 0 0 0,0 0 0 0 0,3 1 0 0 0,-4-2-264 0 0,-1 0 1 0 0,1 0-1 0 0,0 0 0 0 0,0 0 1 0 0,0 0-1 0 0,0 0 0 0 0,-1 0 1 0 0,1 0-1 0 0,0 0 0 0 0,0-1 0 0 0,0 1 1 0 0,0 0-1 0 0,-1 0 0 0 0,1-1 1 0 0,0 1-1 0 0,0-1 0 0 0,-1 1 1 0 0,1 0-1 0 0,0-1 0 0 0,0 0 1 0 0,-1 1-1 0 0,2-2 0 0 0,-2 2-197 0 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8.839"/>
    </inkml:context>
    <inkml:brush xml:id="br0">
      <inkml:brushProperty name="width" value="0.05" units="cm"/>
      <inkml:brushProperty name="height" value="0.05" units="cm"/>
      <inkml:brushProperty name="color" value="#FF0000"/>
    </inkml:brush>
  </inkml:definitions>
  <inkml:trace contextRef="#ctx0" brushRef="#br0">187 254 12805 0 0,'0'0'5830'0'0,"-5"-3"-6692"0"0,1 0 877 0 0,0 0 0 0 0,0 1 0 0 0,0 0 0 0 0,0 0 0 0 0,-1 0 0 0 0,1 0 0 0 0,-1 1 0 0 0,1-1 0 0 0,-1 1 0 0 0,0 0 0 0 0,1 1 0 0 0,-1-1-1 0 0,0 1 1 0 0,1 0 0 0 0,-1 0 0 0 0,0 1 0 0 0,0-1 0 0 0,1 1 0 0 0,-1 0 0 0 0,1 0 0 0 0,-1 1 0 0 0,1-1 0 0 0,-1 1 0 0 0,-5 3 0 0 0,3 0-58 0 0,1 1 0 0 0,0-1 0 0 0,0 1 1 0 0,0 0-1 0 0,1 0 0 0 0,-8 13 0 0 0,11-17 31 0 0,1 1 0 0 0,-1-1 0 0 0,1 1 0 0 0,-1-1 0 0 0,1 1 0 0 0,0 0 0 0 0,0-1 0 0 0,0 1 0 0 0,0 0 0 0 0,0 0 0 0 0,1 0 0 0 0,0 0 0 0 0,-1 0 0 0 0,1 0 0 0 0,0 0 0 0 0,0-1 0 0 0,0 1 0 0 0,1 0 0 0 0,-1 0 0 0 0,1 0 0 0 0,0 0 0 0 0,1 4 0 0 0,-1-6-27 0 0,-1 0-1 0 0,1 0 1 0 0,0-1-1 0 0,-1 1 1 0 0,1 0-1 0 0,0 0 1 0 0,0 0 0 0 0,-1-1-1 0 0,1 1 1 0 0,0 0-1 0 0,0-1 1 0 0,0 1 0 0 0,0-1-1 0 0,0 1 1 0 0,0-1-1 0 0,0 1 1 0 0,0-1-1 0 0,0 0 1 0 0,0 1 0 0 0,1-1-1 0 0,-1 0 1 0 0,0 0-1 0 0,0 0 1 0 0,0 0 0 0 0,1 0-1 0 0,32-12-794 0 0,-23 5 391 0 0,-1 0 0 0 0,0-1 0 0 0,13-13 1 0 0,-5 3-21 0 0,0-2 1 0 0,19-28 0 0 0,-30 38 832 0 0,0-1-1 0 0,-1 0 1 0 0,0 0-1 0 0,-1-1 1 0 0,-1 1 0 0 0,7-24-1 0 0,-9 27-173 0 0,-1 0 0 0 0,0 0 0 0 0,0-1 0 0 0,0 1 0 0 0,-1 0 0 0 0,-1-1 0 0 0,1 1 0 0 0,-1 0 0 0 0,-1-1 0 0 0,0 1 0 0 0,0 0 0 0 0,0 0 0 0 0,-1 0 0 0 0,-6-11 0 0 0,4 73 142 0 0,4 23 34 0 0,0-19-484 0 0,8 92-1 0 0,-6-146 85 0 0,0 1 0 0 0,-1-1 0 0 0,2 0 0 0 0,-1 0 0 0 0,0 1 0 0 0,1-1 0 0 0,0 0 0 0 0,4 7 0 0 0,-6-11-61 0 0,0 0 0 0 0,1 1 0 0 0,-1-1 1 0 0,0 0-1 0 0,0 0 0 0 0,0 0 0 0 0,1 0 0 0 0,-1 0 1 0 0,0 0-1 0 0,0 0 0 0 0,1 1 0 0 0,-1-1 0 0 0,0 0 1 0 0,0 0-1 0 0,1 0 0 0 0,-1 0 0 0 0,0 0 0 0 0,0 0 1 0 0,1 0-1 0 0,-1 0 0 0 0,0 0 0 0 0,1 0 1 0 0,-1-1-1 0 0,0 1 0 0 0,0 0 0 0 0,1 0 0 0 0,-1 0 1 0 0,0 0-1 0 0,0 0 0 0 0,0 0 0 0 0,1 0 0 0 0,-1-1 1 0 0,0 1-1 0 0,0 0 0 0 0,0 0 0 0 0,1 0 1 0 0,-1-1-1 0 0,0 1 0 0 0,0 0 0 0 0,0 0 0 0 0,0 0 1 0 0,1-1-1 0 0,-1 1 0 0 0,0 0 0 0 0,0 0 0 0 0,0-1 1 0 0,0 1-1 0 0,0 0 0 0 0,0 0 0 0 0,0-1 0 0 0,0 1 1 0 0,0 0-1 0 0,0 0 0 0 0,0-1 0 0 0,0 1 1 0 0,0-1-1 0 0,6-21-5545 0 0,-5 18 3314 0 0,0-3-2979 0 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9.495"/>
    </inkml:context>
    <inkml:brush xml:id="br0">
      <inkml:brushProperty name="width" value="0.05" units="cm"/>
      <inkml:brushProperty name="height" value="0.05" units="cm"/>
      <inkml:brushProperty name="color" value="#FF0000"/>
    </inkml:brush>
  </inkml:definitions>
  <inkml:trace contextRef="#ctx0" brushRef="#br0">49 0 4684 0 0,'0'0'10190'0'0,"-20"36"-7739"0"0,15-28-2414 0 0,1 1 1 0 0,0-1-1 0 0,0 1 1 0 0,-3 12-1 0 0,6-18-125 0 0,0 0 0 0 0,0 0-1 0 0,0 0 1 0 0,1 0 0 0 0,-1 0-1 0 0,1 0 1 0 0,0 0-1 0 0,0 0 1 0 0,0 1 0 0 0,0-1-1 0 0,1 0 1 0 0,-1 0 0 0 0,1 0-1 0 0,0 0 1 0 0,0 0 0 0 0,2 4-1 0 0,-2-5 2 0 0,-1-1 0 0 0,1 0 0 0 0,0 0-1 0 0,0 0 1 0 0,0 0 0 0 0,0 0 0 0 0,0 0 0 0 0,0-1 0 0 0,1 1-1 0 0,-1 0 1 0 0,0 0 0 0 0,0-1 0 0 0,0 1 0 0 0,1-1 0 0 0,-1 1-1 0 0,0-1 1 0 0,1 0 0 0 0,-1 1 0 0 0,0-1 0 0 0,1 0 0 0 0,-1 0-1 0 0,1 0 1 0 0,-1 0 0 0 0,0 0 0 0 0,1 0 0 0 0,-1 0 0 0 0,0-1-1 0 0,1 1 1 0 0,-1 0 0 0 0,0-1 0 0 0,1 1 0 0 0,-1-1-1 0 0,0 1 1 0 0,0-1 0 0 0,1 0 0 0 0,-1 0 0 0 0,0 1 0 0 0,0-1-1 0 0,0 0 1 0 0,0 0 0 0 0,0 0 0 0 0,0 0 0 0 0,1-2 0 0 0,8-7-646 0 0,-2 0 0 0 0,1 0 1 0 0,10-17-1 0 0,-12 17 534 0 0,-5 6 415 0 0,1 0 0 0 0,-1 0 0 0 0,1-1 0 0 0,-1 1-1 0 0,-1-1 1 0 0,1 1 0 0 0,0-1 0 0 0,-1 0-1 0 0,0 0 1 0 0,0 0 0 0 0,-1 1 0 0 0,1-10-1 0 0,-4 10 2457 0 0,-2 9-2161 0 0,-4 10-651 0 0,7-4-33 0 0,0 1 0 0 0,0-1 0 0 0,0 22 0 0 0,2-31 69 0 0,0 1-1 0 0,0-1 1 0 0,0 1-1 0 0,0-1 1 0 0,0 1-1 0 0,1-1 0 0 0,-1 0 1 0 0,1 1-1 0 0,-1-1 1 0 0,1 1-1 0 0,0-1 1 0 0,0 0-1 0 0,0 1 1 0 0,0-1-1 0 0,1 0 1 0 0,-1 0-1 0 0,0 0 1 0 0,1 0-1 0 0,0 0 1 0 0,-1 0-1 0 0,1-1 0 0 0,0 1 1 0 0,3 2-1 0 0,7-4-3769 0 0,-3 0 784 0 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49.979"/>
    </inkml:context>
    <inkml:brush xml:id="br0">
      <inkml:brushProperty name="width" value="0.05" units="cm"/>
      <inkml:brushProperty name="height" value="0.05" units="cm"/>
      <inkml:brushProperty name="color" value="#FF0000"/>
    </inkml:brush>
  </inkml:definitions>
  <inkml:trace contextRef="#ctx0" brushRef="#br0">13 91 12329 0 0,'0'0'1854'0'0,"-1"5"-4371"0"0,0-2 2673 0 0,-7 28-1601 0 0,5-5 5943 0 0,20-98-4169 0 0,-17-11 1505 0 0,21 85-2376 0 0,-1-2-1 0 0,32-2 1 0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2.812"/>
    </inkml:context>
    <inkml:brush xml:id="br0">
      <inkml:brushProperty name="width" value="0.05" units="cm"/>
      <inkml:brushProperty name="height" value="0.05" units="cm"/>
      <inkml:brushProperty name="color" value="#FF0000"/>
    </inkml:brush>
  </inkml:definitions>
  <inkml:trace contextRef="#ctx0" brushRef="#br0">132 3 6645 0 0,'0'0'6766'0'0,"-5"-1"-6234"0"0,-1 0-378 0 0,1 1-1 0 0,-1 0 0 0 0,0 0 0 0 0,1 0 1 0 0,-1 1-1 0 0,0-1 0 0 0,1 1 0 0 0,-1 1 1 0 0,1-1-1 0 0,0 1 0 0 0,-1 0 0 0 0,1 0 1 0 0,0 0-1 0 0,0 1 0 0 0,0 0 1 0 0,0 0-1 0 0,1 0 0 0 0,-1 0 0 0 0,1 1 1 0 0,0 0-1 0 0,0 0 0 0 0,0 0 0 0 0,-4 6 1 0 0,8-9-184 0 0,-1 1 1 0 0,1-1 0 0 0,0 1-1 0 0,0-1 1 0 0,-1 1 0 0 0,1-1-1 0 0,0 1 1 0 0,0-1 0 0 0,1 1-1 0 0,-1-1 1 0 0,0 0-1 0 0,0 1 1 0 0,1-1 0 0 0,-1 1-1 0 0,1-1 1 0 0,-1 1 0 0 0,1-1-1 0 0,0 0 1 0 0,-1 0 0 0 0,1 1-1 0 0,0-1 1 0 0,0 0 0 0 0,0 0-1 0 0,0 0 1 0 0,0 0 0 0 0,0 0-1 0 0,0 0 1 0 0,0 0 0 0 0,2 1-1 0 0,39 29-588 0 0,-37-28 414 0 0,29 17-870 0 0,-22-14 594 0 0,1 1 0 0 0,-1 1 0 0 0,-1 0 0 0 0,1 1 0 0 0,-1 0 0 0 0,11 12-1 0 0,-22-20 542 0 0,1 0 0 0 0,-1-1-1 0 0,1 1 1 0 0,-1 0-1 0 0,0 0 1 0 0,1 0-1 0 0,-1 0 1 0 0,0 0-1 0 0,0-1 1 0 0,0 1 0 0 0,1 0-1 0 0,-1 0 1 0 0,0 0-1 0 0,0 0 1 0 0,0 0-1 0 0,-1 0 1 0 0,1 0-1 0 0,0 0 1 0 0,0 0 0 0 0,0 0-1 0 0,-1-1 1 0 0,1 1-1 0 0,0 0 1 0 0,-1 0-1 0 0,1 0 1 0 0,-1 0 0 0 0,1-1-1 0 0,-1 1 1 0 0,0 0-1 0 0,1-1 1 0 0,-1 1-1 0 0,1 0 1 0 0,-1-1-1 0 0,0 1 1 0 0,0-1 0 0 0,1 1-1 0 0,-1-1 1 0 0,0 1-1 0 0,0-1 1 0 0,-1 1-1 0 0,-47 23 1846 0 0,29-15-1564 0 0,-64 25 475 0 0,120-64-11540 0 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3.176"/>
    </inkml:context>
    <inkml:brush xml:id="br0">
      <inkml:brushProperty name="width" value="0.05" units="cm"/>
      <inkml:brushProperty name="height" value="0.05" units="cm"/>
      <inkml:brushProperty name="color" value="#FF0000"/>
    </inkml:brush>
  </inkml:definitions>
  <inkml:trace contextRef="#ctx0" brushRef="#br0">1 0 12417 0 0,'0'0'3804'0'0,"4"34"-4548"0"0,-4-23 1160 0 0,0-2-180 0 0,0 0-196 0 0,0-2-40 0 0,0 2-164 0 0,4-1-440 0 0,-4-5-280 0 0,4 1-424 0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3.520"/>
    </inkml:context>
    <inkml:brush xml:id="br0">
      <inkml:brushProperty name="width" value="0.05" units="cm"/>
      <inkml:brushProperty name="height" value="0.05" units="cm"/>
      <inkml:brushProperty name="color" value="#FF0000"/>
    </inkml:brush>
  </inkml:definitions>
  <inkml:trace contextRef="#ctx0" brushRef="#br0">1 7 8373 0 0,'0'0'7896'0'0,"21"-7"-9916"0"0,-21 14 1780 0 0,4 2-272 0 0,0 2-724 0 0,1 2-308 0 0,-1-3-1512 0 0,-4-2-2613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5.727"/>
    </inkml:context>
    <inkml:brush xml:id="br0">
      <inkml:brushProperty name="width" value="0.1" units="cm"/>
      <inkml:brushProperty name="height" value="0.1" units="cm"/>
      <inkml:brushProperty name="color" value="#FF0000"/>
    </inkml:brush>
  </inkml:definitions>
  <inkml:trace contextRef="#ctx0" brushRef="#br0">1 16 7901 0 0,'0'0'2336'0'0,"1"4"-1099"0"0,1 1-994 0 0,0 0 0 0 0,1-1 0 0 0,-1 1 0 0 0,1-1 0 0 0,0 1-1 0 0,0-1 1 0 0,0 0 0 0 0,1 0 0 0 0,0 0 0 0 0,-1 0 0 0 0,1-1-1 0 0,1 1 1 0 0,-1-1 0 0 0,0 0 0 0 0,7 3 0 0 0,-1-2 18 0 0,-1 0-1 0 0,0-1 1 0 0,1 0 0 0 0,-1 0-1 0 0,1-1 1 0 0,0-1 0 0 0,0 1-1 0 0,10-1 1 0 0,-5-1-484 0 0,0 0-1 0 0,0-1 1 0 0,0-1-1 0 0,0 0 1 0 0,-1-1 0 0 0,1 0-1 0 0,-1-1 1 0 0,1-1 0 0 0,-1-1-1 0 0,-1 0 1 0 0,20-11-1 0 0,-31 16 184 0 0,0 0 0 0 0,0 0-1 0 0,0 0 1 0 0,0-1-1 0 0,-1 1 1 0 0,1-1-1 0 0,0 1 1 0 0,-1-1-1 0 0,0 1 1 0 0,1-1 0 0 0,-1 0-1 0 0,0 1 1 0 0,1-1-1 0 0,-1 0 1 0 0,0 0-1 0 0,-1 0 1 0 0,1 0 0 0 0,0 0-1 0 0,0 0 1 0 0,-1 0-1 0 0,1-4 1 0 0,-2 4 118 0 0,1 1 0 0 0,-1-1 0 0 0,0 1 0 0 0,0 0 0 0 0,0 0 0 0 0,0 0 0 0 0,0-1 1 0 0,0 1-1 0 0,0 0 0 0 0,-1 0 0 0 0,1 0 0 0 0,0 1 0 0 0,-1-1 0 0 0,1 0 0 0 0,0 0 0 0 0,-1 1 1 0 0,1-1-1 0 0,-1 1 0 0 0,1-1 0 0 0,-1 1 0 0 0,1 0 0 0 0,-1-1 0 0 0,1 1 0 0 0,-1 0 0 0 0,1 0 0 0 0,-1 0 1 0 0,0 0-1 0 0,1 1 0 0 0,-3-1 0 0 0,1 0-8 0 0,0 0-1 0 0,0 0 1 0 0,1 0 0 0 0,-1 1 0 0 0,0-1-1 0 0,1 1 1 0 0,-1-1 0 0 0,1 1-1 0 0,-1 0 1 0 0,1 0 0 0 0,-1 0 0 0 0,1 0-1 0 0,-1 1 1 0 0,1-1 0 0 0,0 0 0 0 0,0 1-1 0 0,0 0 1 0 0,-1 0 0 0 0,2-1 0 0 0,-1 1-1 0 0,0 0 1 0 0,0 1 0 0 0,1-1 0 0 0,-1 0-1 0 0,1 0 1 0 0,-1 1 0 0 0,1-1 0 0 0,0 1-1 0 0,0-1 1 0 0,0 1 0 0 0,1-1-1 0 0,-1 1 1 0 0,1-1 0 0 0,-1 1 0 0 0,1 0-1 0 0,0-1 1 0 0,0 5 0 0 0,0 0-111 0 0,0 0 0 0 0,1-1 0 0 0,0 1 0 0 0,0-1 0 0 0,0 1 0 0 0,1-1 0 0 0,0 0-1 0 0,0 0 1 0 0,1 1 0 0 0,0-2 0 0 0,0 1 0 0 0,0 0 0 0 0,1 0 0 0 0,6 7 0 0 0,-3-5-23 0 0,0-2-1 0 0,0 1 1 0 0,1-1 0 0 0,0 0 0 0 0,0 0-1 0 0,0-1 1 0 0,0 0 0 0 0,1-1 0 0 0,0 0-1 0 0,0 0 1 0 0,0-1 0 0 0,18 4 0 0 0,-19-6-240 0 0,-1 0 0 0 0,0-1 1 0 0,1 0-1 0 0,-1 0 1 0 0,0 0-1 0 0,1-1 1 0 0,10-3-1 0 0,-11 2-441 0 0,1 0 0 0 0,0-1 0 0 0,-1-1 1 0 0,1 1-1 0 0,-1-1 0 0 0,0 0 0 0 0,9-7 0 0 0,-7 2-2286 0 0,-1-2-1224 0 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4.088"/>
    </inkml:context>
    <inkml:brush xml:id="br0">
      <inkml:brushProperty name="width" value="0.05" units="cm"/>
      <inkml:brushProperty name="height" value="0.05" units="cm"/>
      <inkml:brushProperty name="color" value="#FF0000"/>
    </inkml:brush>
  </inkml:definitions>
  <inkml:trace contextRef="#ctx0" brushRef="#br0">67 1 740 0 0,'0'0'14063'0'0,"-26"21"-13632"0"0,21-14-296 0 0,0-1-1 0 0,0 1 1 0 0,1 0-1 0 0,0 0 1 0 0,0 0-1 0 0,0 1 1 0 0,-3 12-1 0 0,6-19-158 0 0,1 1 0 0 0,0-1-1 0 0,-1 1 1 0 0,1-1-1 0 0,0 1 1 0 0,0-1 0 0 0,0 1-1 0 0,0-1 1 0 0,0 1-1 0 0,0-1 1 0 0,1 1-1 0 0,-1-1 1 0 0,0 1 0 0 0,1-1-1 0 0,-1 1 1 0 0,1-1-1 0 0,-1 1 1 0 0,3 2-1 0 0,-2-3-45 0 0,0 0 0 0 0,1 0-1 0 0,0 0 1 0 0,-1 0 0 0 0,1 0-1 0 0,-1 0 1 0 0,1 0 0 0 0,0-1-1 0 0,0 1 1 0 0,-1 0 0 0 0,1-1-1 0 0,0 0 1 0 0,0 1 0 0 0,0-1-1 0 0,0 0 1 0 0,-1 0 0 0 0,1 0-1 0 0,0 0 1 0 0,0 0 0 0 0,2-1-1 0 0,0 1 36 0 0,-1-1 0 0 0,0 1 0 0 0,0-1-1 0 0,1 0 1 0 0,-1 0 0 0 0,0 0 0 0 0,0 0-1 0 0,0 0 1 0 0,0-1 0 0 0,0 0 0 0 0,0 1-1 0 0,0-1 1 0 0,-1 0 0 0 0,1 0 0 0 0,-1 0 0 0 0,1-1-1 0 0,-1 1 1 0 0,0-1 0 0 0,0 1 0 0 0,0-1-1 0 0,0 0 1 0 0,0 0 0 0 0,-1 0 0 0 0,1 0-1 0 0,-1 0 1 0 0,0 0 0 0 0,0 0 0 0 0,0 0-1 0 0,0 0 1 0 0,0-1 0 0 0,-1 1 0 0 0,1-4 0 0 0,-5-1 212 0 0,3 24 129 0 0,7 17 241 0 0,-2 0 0 0 0,1 36 0 0 0,1 17-1846 0 0,-3-60 726 0 0,11 56-2197 0 0,-14-80 2840 0 0,0 0 1 0 0,0 0-1 0 0,0 0 1 0 0,-1 0-1 0 0,1 0 1 0 0,-1 0-1 0 0,1 0 1 0 0,-1 0-1 0 0,0 0 1 0 0,0 0-1 0 0,1 0 1 0 0,-1 0-1 0 0,-1-1 1 0 0,1 1-1 0 0,0 0 1 0 0,0-1-1 0 0,-1 1 1 0 0,1 0-1 0 0,-1-1 1 0 0,1 0-1 0 0,-1 1 1 0 0,1-1-1 0 0,-1 0 0 0 0,0 0 1 0 0,0 0-1 0 0,0 0 1 0 0,0 0-1 0 0,1 0 1 0 0,-4 0-1 0 0,1 1 48 0 0,1 0 0 0 0,-1-1 0 0 0,0 1 0 0 0,0-1 0 0 0,0 0 0 0 0,0 0 0 0 0,0 0 0 0 0,0-1 0 0 0,0 1 0 0 0,-1-1 0 0 0,1 0 0 0 0,0 0 0 0 0,0-1 0 0 0,-8-1 0 0 0,11 2-432 0 0,1-1 0 0 0,-1 1 1 0 0,1-1-1 0 0,-1 1 0 0 0,1-1 1 0 0,0 1-1 0 0,-1-1 0 0 0,1 1 1 0 0,0-1-1 0 0,-1 1 0 0 0,1-1 0 0 0,0 1 1 0 0,0-1-1 0 0,0 0 0 0 0,-1 1 1 0 0,1-1-1 0 0,0 0 0 0 0,0 1 1 0 0,0-1-1 0 0,0 1 0 0 0,0-1 1 0 0,0 0-1 0 0,0 1 0 0 0,0-1 1 0 0,1 0-1 0 0,-1 1 0 0 0,0-1 1 0 0,0 0-1 0 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4.635"/>
    </inkml:context>
    <inkml:brush xml:id="br0">
      <inkml:brushProperty name="width" value="0.05" units="cm"/>
      <inkml:brushProperty name="height" value="0.05" units="cm"/>
      <inkml:brushProperty name="color" value="#FF0000"/>
    </inkml:brush>
  </inkml:definitions>
  <inkml:trace contextRef="#ctx0" brushRef="#br0">1 76 6341 0 0,'0'0'8356'0'0,"0"4"-7472"0"0,4 51 951 0 0,-2-57-1782 0 0,0 0 0 0 0,-1 0 0 0 0,1-1 0 0 0,-1 1 1 0 0,1-1-1 0 0,-1 1 0 0 0,0-1 0 0 0,0 0 0 0 0,0 0 0 0 0,0 1 1 0 0,-1-1-1 0 0,1 0 0 0 0,-1-3 0 0 0,5-12 77 0 0,2-12-172 0 0,-7 28-17 0 0,0-1 1 0 0,0 1-1 0 0,1-1 1 0 0,-1 1 0 0 0,0 0-1 0 0,1-1 1 0 0,0 1-1 0 0,-1-1 1 0 0,1 1-1 0 0,0 0 1 0 0,0 0-1 0 0,1 0 1 0 0,-1-1-1 0 0,0 1 1 0 0,1 0-1 0 0,-1 1 1 0 0,1-1 0 0 0,-1 0-1 0 0,1 0 1 0 0,2-1-1 0 0,-2 3 65 0 0,-1-1 0 0 0,0 1 0 0 0,1 0 0 0 0,-1 1 0 0 0,0-1 0 0 0,0 0 0 0 0,1 0-1 0 0,-1 0 1 0 0,0 1 0 0 0,1-1 0 0 0,-1 1 0 0 0,0-1 0 0 0,0 1 0 0 0,0 0 0 0 0,1-1 0 0 0,-1 1-1 0 0,0 0 1 0 0,0 0 0 0 0,0-1 0 0 0,0 1 0 0 0,0 0 0 0 0,-1 0 0 0 0,1 0 0 0 0,1 3 0 0 0,21 27 85 0 0,-21-28-96 0 0,6 9 30 0 0,-5-9-43 0 0,-1 1 0 0 0,1-1 1 0 0,-1 1-1 0 0,0-1 1 0 0,0 1-1 0 0,-1 0 1 0 0,1 0-1 0 0,-1 0 0 0 0,1 0 1 0 0,-1 0-1 0 0,0 5 1 0 0,2-4-120 0 0,-2-3-1639 0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5.103"/>
    </inkml:context>
    <inkml:brush xml:id="br0">
      <inkml:brushProperty name="width" value="0.05" units="cm"/>
      <inkml:brushProperty name="height" value="0.05" units="cm"/>
      <inkml:brushProperty name="color" value="#FF0000"/>
    </inkml:brush>
  </inkml:definitions>
  <inkml:trace contextRef="#ctx0" brushRef="#br0">73 90 4044 0 0,'0'0'15688'0'0,"-5"1"-15842"0"0,2-1 140 0 0,0 1 1 0 0,0-1-1 0 0,0 1 0 0 0,0 0 1 0 0,0 0-1 0 0,0 0 1 0 0,0 0-1 0 0,0 0 0 0 0,0 1 1 0 0,0-1-1 0 0,1 1 1 0 0,-1 0-1 0 0,1 0 0 0 0,-1 0 1 0 0,1 0-1 0 0,0 0 1 0 0,0 0-1 0 0,0 1 1 0 0,0-1-1 0 0,0 1 0 0 0,0-1 1 0 0,1 1-1 0 0,-1 0 1 0 0,1 0-1 0 0,0-1 0 0 0,0 1 1 0 0,0 0-1 0 0,0 0 1 0 0,0 0-1 0 0,0 6 0 0 0,1-8-91 0 0,0 1 0 0 0,-1-1 0 0 0,1 1 0 0 0,0-1 0 0 0,0 1 0 0 0,1-1 0 0 0,-1 1 0 0 0,0-1 0 0 0,0 1 0 0 0,1-1 0 0 0,-1 0 0 0 0,1 1 0 0 0,-1-1 0 0 0,1 1 0 0 0,0-1 0 0 0,-1 0 0 0 0,1 0 0 0 0,0 1 0 0 0,0-1 0 0 0,0 0 0 0 0,0 0 0 0 0,2 2 0 0 0,-2-3-15 0 0,0 0 0 0 0,1 1-1 0 0,-1-1 1 0 0,0 0 0 0 0,1 0 0 0 0,-1 0-1 0 0,0 0 1 0 0,1 0 0 0 0,-1 0 0 0 0,0 0-1 0 0,1-1 1 0 0,-1 1 0 0 0,0 0 0 0 0,0-1-1 0 0,1 1 1 0 0,-1-1 0 0 0,0 1 0 0 0,0-1 0 0 0,2-1-1 0 0,5-3-222 0 0,0-1-1 0 0,0 0 0 0 0,0 0 0 0 0,-1-1 1 0 0,8-9-1 0 0,-10 10 597 0 0,0-1 1 0 0,-1 1-1 0 0,1-1 0 0 0,-2 0 1 0 0,1 0-1 0 0,-1-1 0 0 0,0 1 1 0 0,0-1-1 0 0,-1 0 0 0 0,0 0 1 0 0,0 1-1 0 0,-1-1 0 0 0,0 0 1 0 0,-1-1-1 0 0,0 1 0 0 0,-1-12 1 0 0,-8 94 749 0 0,4-51-1071 0 0,2 1 0 0 0,0-1 1 0 0,1 1-1 0 0,2 0 0 0 0,2 27 1 0 0,-2-50-3 0 0,0 0 0 0 0,0-1 1 0 0,0 1-1 0 0,0 0 0 0 0,0 0 1 0 0,0-1-1 0 0,1 1 0 0 0,-1 0 1 0 0,0 0-1 0 0,0-1 0 0 0,1 1 1 0 0,-1 0-1 0 0,1-1 0 0 0,-1 1 1 0 0,1 0-1 0 0,-1-1 0 0 0,1 1 1 0 0,-1-1-1 0 0,1 1 0 0 0,-1 0 1 0 0,1-1-1 0 0,-1 1 0 0 0,1-1 1 0 0,0 0-1 0 0,-1 1 0 0 0,1-1 1 0 0,0 0-1 0 0,0 1 0 0 0,-1-1 1 0 0,1 0-1 0 0,0 0 0 0 0,0 1 1 0 0,-1-1-1 0 0,1 0 0 0 0,0 0 1 0 0,0 0-1 0 0,-1 0 0 0 0,3 0 1 0 0,25-15-7286 0 0,-19 8 1321 0 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5.733"/>
    </inkml:context>
    <inkml:brush xml:id="br0">
      <inkml:brushProperty name="width" value="0.05" units="cm"/>
      <inkml:brushProperty name="height" value="0.05" units="cm"/>
      <inkml:brushProperty name="color" value="#FF0000"/>
    </inkml:brush>
  </inkml:definitions>
  <inkml:trace contextRef="#ctx0" brushRef="#br0">42 0 4576 0 0,'0'0'8889'0'0,"0"5"-8308"0"0,-10 58 2334 0 0,0 6-1661 0 0,-3 96 1 0 0,8-73-977 0 0,2-57-3947 0 0,2-8-9320 0 0,1-33 9899 0 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6.225"/>
    </inkml:context>
    <inkml:brush xml:id="br0">
      <inkml:brushProperty name="width" value="0.05" units="cm"/>
      <inkml:brushProperty name="height" value="0.05" units="cm"/>
      <inkml:brushProperty name="color" value="#FF0000"/>
    </inkml:brush>
  </inkml:definitions>
  <inkml:trace contextRef="#ctx0" brushRef="#br0">49 7 15661 0 0,'0'0'4711'0'0,"-20"-7"-5014"0"0,18 8 167 0 0,0-1 1 0 0,1 1-1 0 0,-1 0 1 0 0,0-1-1 0 0,1 1 1 0 0,-1 0 0 0 0,1 0-1 0 0,-1 0 1 0 0,1 0-1 0 0,0 1 1 0 0,-1-1 0 0 0,1 0-1 0 0,0 0 1 0 0,0 1-1 0 0,0-1 1 0 0,0 1 0 0 0,0-1-1 0 0,0 1 1 0 0,0-1-1 0 0,0 3 1 0 0,0-3-41 0 0,1 1 0 0 0,0-1 0 0 0,1 1-1 0 0,-1-1 1 0 0,0 1 0 0 0,0-1 0 0 0,1 0 0 0 0,-1 1 0 0 0,0-1 0 0 0,1 0 0 0 0,0 1 0 0 0,-1-1 0 0 0,1 0-1 0 0,0 1 1 0 0,-1-1 0 0 0,1 0 0 0 0,0 0 0 0 0,0 0 0 0 0,1 1 0 0 0,4 3-36 0 0,-1 0 1 0 0,1 0-1 0 0,0-1 1 0 0,0 0-1 0 0,1 0 1 0 0,-1 0-1 0 0,1-1 1 0 0,7 2-1 0 0,-8-2 326 0 0,0-1 0 0 0,0 1 0 0 0,0 0 0 0 0,0 0 0 0 0,-1 0 0 0 0,1 1 0 0 0,-1 0 1 0 0,0 0-1 0 0,0 0 0 0 0,8 10 0 0 0,-12-13-103 0 0,0 1 0 0 0,0-1 1 0 0,0 1-1 0 0,0-1 1 0 0,0 1-1 0 0,-1 0 0 0 0,1-1 1 0 0,-1 1-1 0 0,1 0 1 0 0,-1-1-1 0 0,1 1 0 0 0,-1 0 1 0 0,0-1-1 0 0,0 1 1 0 0,0 0-1 0 0,0 0 0 0 0,0-1 1 0 0,-1 3-1 0 0,0-1 41 0 0,0-1 0 0 0,0 1 0 0 0,0-1 0 0 0,-1 0 0 0 0,1 0 0 0 0,-1 1 0 0 0,1-1 0 0 0,-1 0 0 0 0,0 0 0 0 0,0-1 0 0 0,0 1 0 0 0,0 0 0 0 0,0-1 0 0 0,0 1 0 0 0,-5 2 0 0 0,-4 3 715 0 0,-2-1-1 0 0,1 1 1 0 0,0-2-1 0 0,-1 0 1 0 0,-17 4 0 0 0,26-8-2605 0 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7.540"/>
    </inkml:context>
    <inkml:brush xml:id="br0">
      <inkml:brushProperty name="width" value="0.05" units="cm"/>
      <inkml:brushProperty name="height" value="0.05" units="cm"/>
      <inkml:brushProperty name="color" value="#FF0000"/>
    </inkml:brush>
  </inkml:definitions>
  <inkml:trace contextRef="#ctx0" brushRef="#br0">1 20 720 0 0,'0'0'14654'0'0,"39"-17"-13107"0"0,-32 16-1617 0 0,0 0 0 0 0,0 1 0 0 0,0-1 0 0 0,0 1 0 0 0,11 2 0 0 0,-15-2-428 0 0,0 1 1 0 0,-1 0 0 0 0,1-1 0 0 0,-1 1 0 0 0,1 0 0 0 0,-1 0-1 0 0,1 1 1 0 0,-1-1 0 0 0,0 0 0 0 0,3 3 0 0 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3:59.694"/>
    </inkml:context>
    <inkml:brush xml:id="br0">
      <inkml:brushProperty name="width" value="0.05" units="cm"/>
      <inkml:brushProperty name="height" value="0.05" units="cm"/>
      <inkml:brushProperty name="color" value="#FF0000"/>
    </inkml:brush>
  </inkml:definitions>
  <inkml:trace contextRef="#ctx0" brushRef="#br0">220 218 1316 0 0,'0'0'12153'0'0,"-5"0"-11729"0"0,-8 0-208 0 0,0 0 0 0 0,0 1 1 0 0,0 1-1 0 0,0 0 0 0 0,0 1 0 0 0,0 0 0 0 0,-23 9 0 0 0,30-10-147 0 0,1 0 1 0 0,0 1-1 0 0,0-1 1 0 0,0 1-1 0 0,0 0 1 0 0,1 0-1 0 0,-1 0 1 0 0,1 1-1 0 0,0 0 1 0 0,-1 0-1 0 0,2 0 1 0 0,-1 0-1 0 0,0 0 0 0 0,1 1 1 0 0,0 0-1 0 0,0 0 1 0 0,0 0-1 0 0,1 0 1 0 0,0 0-1 0 0,0 0 1 0 0,0 1-1 0 0,-1 4 1 0 0,3-6-75 0 0,0-1 1 0 0,0 0-1 0 0,0 0 1 0 0,0 0 0 0 0,0 0-1 0 0,1 0 1 0 0,0 0 0 0 0,-1 0-1 0 0,1 0 1 0 0,0 0 0 0 0,0 0-1 0 0,1-1 1 0 0,-1 1 0 0 0,1 0-1 0 0,-1-1 1 0 0,1 1-1 0 0,0-1 1 0 0,0 1 0 0 0,0-1-1 0 0,0 0 1 0 0,0 0 0 0 0,1 0-1 0 0,-1 0 1 0 0,0 0 0 0 0,1 0-1 0 0,0-1 1 0 0,-1 1 0 0 0,1-1-1 0 0,0 0 1 0 0,0 0-1 0 0,0 0 1 0 0,0 0 0 0 0,0 0-1 0 0,0-1 1 0 0,4 1 0 0 0,1 1-99 0 0,-1-1-1 0 0,1 0 1 0 0,0-1 0 0 0,-1 1 0 0 0,1-2 0 0 0,0 1 0 0 0,0-1 0 0 0,-1 0-1 0 0,1 0 1 0 0,-1-1 0 0 0,1 0 0 0 0,-1-1 0 0 0,9-4 0 0 0,-8 2 5 0 0,0 0 1 0 0,-1-1 0 0 0,1 0 0 0 0,-2-1-1 0 0,1 1 1 0 0,-1-1 0 0 0,0-1 0 0 0,0 1-1 0 0,0-1 1 0 0,-1 0 0 0 0,-1 0-1 0 0,1-1 1 0 0,-2 1 0 0 0,1-1 0 0 0,-1 0-1 0 0,0 0 1 0 0,-1 0 0 0 0,0 0 0 0 0,1-13-1 0 0,-1 6 141 0 0,0-1 0 0 0,-2 0 0 0 0,0 0 0 0 0,-1 0 0 0 0,-1 0 0 0 0,-1 1 0 0 0,0-1 1 0 0,-1 1-1 0 0,0-1 0 0 0,-8-15 0 0 0,4 8-512 0 0,2 9-373 0 0,7 40 1360 0 0,2 12 1198 0 0,-2 42 1 0 0,-2-57-1455 0 0,0-1 1 0 0,2 1-1 0 0,0 0 0 0 0,2-1 1 0 0,0 0-1 0 0,2 1 0 0 0,10 32 1 0 0,-14-52-294 0 0,0 1 0 0 0,0-1 0 0 0,1 1 1 0 0,-1 0-1 0 0,1-1 0 0 0,-1 0 0 0 0,1 1 1 0 0,0-1-1 0 0,0 0 0 0 0,0 0 0 0 0,0 0 1 0 0,0 0-1 0 0,1-1 0 0 0,-1 1 0 0 0,5 2 1 0 0,15-2-2361 0 0,3-12-4205 0 0,-17 5 1645 0 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0.100"/>
    </inkml:context>
    <inkml:brush xml:id="br0">
      <inkml:brushProperty name="width" value="0.05" units="cm"/>
      <inkml:brushProperty name="height" value="0.05" units="cm"/>
      <inkml:brushProperty name="color" value="#FF0000"/>
    </inkml:brush>
  </inkml:definitions>
  <inkml:trace contextRef="#ctx0" brushRef="#br0">15 101 8293 0 0,'0'0'3735'0'0,"4"0"-4356"0"0,2 0 776 0 0,0-1 0 0 0,0 0 0 0 0,-1 0-1 0 0,1 0 1 0 0,0-1 0 0 0,-1 1 0 0 0,1-1 0 0 0,-1-1 0 0 0,0 1 0 0 0,0-1-1 0 0,7-4 1 0 0,-9 4-364 0 0,1 0 1 0 0,-1 0-1 0 0,0 0 0 0 0,0 0 0 0 0,-1-1 0 0 0,1 1 1 0 0,-1-1-1 0 0,1 0 0 0 0,-1 1 0 0 0,2-8 0 0 0,-4 10 247 0 0,0 0-1 0 0,0 0 0 0 0,0 0 0 0 0,0 0 1 0 0,0 0-1 0 0,0 0 0 0 0,0 0 0 0 0,-1 0 0 0 0,1 0 1 0 0,0 0-1 0 0,-1 0 0 0 0,1 1 0 0 0,-1-1 1 0 0,1 0-1 0 0,-1 0 0 0 0,1 0 0 0 0,-1 1 1 0 0,0-1-1 0 0,1 0 0 0 0,-1 0 0 0 0,0 1 0 0 0,1-1 1 0 0,-1 1-1 0 0,0-1 0 0 0,0 1 0 0 0,0-1 1 0 0,0 1-1 0 0,1-1 0 0 0,-1 1 0 0 0,0 0 1 0 0,0-1-1 0 0,0 1 0 0 0,-1 0 0 0 0,-33-9 1000 0 0,32 10-958 0 0,0-1-1 0 0,0 1 0 0 0,0 0 1 0 0,0 0-1 0 0,0 0 1 0 0,0 0-1 0 0,1 0 0 0 0,-1 0 1 0 0,0 1-1 0 0,1-1 0 0 0,-1 1 1 0 0,1 0-1 0 0,-1 0 1 0 0,1 0-1 0 0,0 0 0 0 0,0 0 1 0 0,0 1-1 0 0,0-1 0 0 0,0 1 1 0 0,0-1-1 0 0,1 1 1 0 0,-1-1-1 0 0,1 1 0 0 0,0 0 1 0 0,0 0-1 0 0,0 0 1 0 0,-1 3-1 0 0,0 0-21 0 0,0 0 1 0 0,1 0 0 0 0,0-1-1 0 0,0 1 1 0 0,0 0-1 0 0,1 0 1 0 0,0 0-1 0 0,0 0 1 0 0,1 0-1 0 0,-1 0 1 0 0,1 0-1 0 0,0-1 1 0 0,3 9-1 0 0,-2-11-153 0 0,-1 0 0 0 0,1 0 0 0 0,0 0 0 0 0,0 0 0 0 0,0-1 0 0 0,0 1 0 0 0,0-1 0 0 0,0 1 0 0 0,1-1 0 0 0,-1 0 0 0 0,1 0 0 0 0,0 0 0 0 0,0 0 0 0 0,0 0 0 0 0,-1-1 0 0 0,2 1 0 0 0,-1-1 0 0 0,0 0 0 0 0,0 0 0 0 0,0 0 0 0 0,0 0 0 0 0,5 0 0 0 0,-2 0-798 0 0,0-1 0 0 0,0 0 0 0 0,0 0 0 0 0,0-1 1 0 0,0 1-1 0 0,0-1 0 0 0,7-2 0 0 0,0-1-3766 0 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0.726"/>
    </inkml:context>
    <inkml:brush xml:id="br0">
      <inkml:brushProperty name="width" value="0.05" units="cm"/>
      <inkml:brushProperty name="height" value="0.05" units="cm"/>
      <inkml:brushProperty name="color" value="#FF0000"/>
    </inkml:brush>
  </inkml:definitions>
  <inkml:trace contextRef="#ctx0" brushRef="#br0">1 232 3240 0 0,'0'0'8262'0'0,"1"4"-7108"0"0,3 9-151 0 0,0 0-280 0 0,0 0 0 0 0,1 0 0 0 0,11 22 0 0 0,-15-51 1633 0 0,2-59-3273 0 0,1-151 853 0 0,-4 224 167 0 0,0 2-119 0 0,0 0-1 0 0,1 0 1 0 0,-1 1-1 0 0,0-1 1 0 0,0 0-1 0 0,0 0 1 0 0,1 0-1 0 0,-1 0 1 0 0,0 0-1 0 0,0 0 1 0 0,0 0-1 0 0,1 0 1 0 0,-1 0-1 0 0,0 0 1 0 0,0 0-1 0 0,0 0 1 0 0,1 0-1 0 0,-1 0 1 0 0,0 0-1 0 0,0 0 1 0 0,0 0-1 0 0,1 0 1 0 0,-1 0-1 0 0,0 0 1 0 0,0 0-1 0 0,0 0 1 0 0,0-1-1 0 0,1 1 0 0 0,-1 0 1 0 0,0 0-1 0 0,0 0 1 0 0,0 0-1 0 0,0 0 1 0 0,1-1-1 0 0,-1 1 1 0 0,0 0-1 0 0,0 0 1 0 0,0 0-1 0 0,0 0 1 0 0,0-1-1 0 0,0 1 1 0 0,0 0-1 0 0,0 0 1 0 0,1 0-1 0 0,-1-1 1 0 0,0 1-1 0 0,0 0 1 0 0,5 5 187 0 0,3 1-255 0 0,-1 1 0 0 0,-1-1 0 0 0,1 2 0 0 0,-1-1 0 0 0,0 1 0 0 0,-1-1 0 0 0,0 2 0 0 0,0-1-1 0 0,-1 0 1 0 0,0 1 0 0 0,0 0 0 0 0,-1 0 0 0 0,0 0 0 0 0,-1 0 0 0 0,0 1 0 0 0,1 10 0 0 0,-3-18 135 0 0,0-1 0 0 0,-1 1 0 0 0,1 0 0 0 0,-1 0 0 0 0,1-1 0 0 0,-1 1 0 0 0,0-1-1 0 0,0 1 1 0 0,1 0 0 0 0,-1-1 0 0 0,0 1 0 0 0,-1-1 0 0 0,1 0 0 0 0,0 1 0 0 0,0-1 0 0 0,0 0 0 0 0,-1 0 0 0 0,1 0 0 0 0,-1 0 0 0 0,1 0 0 0 0,-1 0 0 0 0,1 0 0 0 0,-1 0 0 0 0,1 0 0 0 0,-4 0 0 0 0,-1 1-105 0 0,0 0 1 0 0,0 0 0 0 0,1-1 0 0 0,-1 0-1 0 0,0 0 1 0 0,-8 0 0 0 0,13-1-426 0 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1.086"/>
    </inkml:context>
    <inkml:brush xml:id="br0">
      <inkml:brushProperty name="width" value="0.05" units="cm"/>
      <inkml:brushProperty name="height" value="0.05" units="cm"/>
      <inkml:brushProperty name="color" value="#FF0000"/>
    </inkml:brush>
  </inkml:definitions>
  <inkml:trace contextRef="#ctx0" brushRef="#br0">7 69 10617 0 0,'0'0'6266'0'0,"5"-1"-7532"0"0,34-7 1666 0 0,-37 8-429 0 0,-1-1-1 0 0,1 1 1 0 0,0-1-1 0 0,-1 1 1 0 0,1-1 0 0 0,-1 1-1 0 0,1-1 1 0 0,-1 0-1 0 0,0 0 1 0 0,1 0-1 0 0,-1 0 1 0 0,0 0-1 0 0,1 0 1 0 0,-1 0-1 0 0,0 0 1 0 0,0 0 0 0 0,0-1-1 0 0,0 1 1 0 0,0 0-1 0 0,0-1 1 0 0,0 1-1 0 0,-1-1 1 0 0,1 1-1 0 0,-1-1 1 0 0,2-2-1 0 0,-3 2 38 0 0,0 0-1 0 0,-1 0 0 0 0,1 0 0 0 0,0 0 0 0 0,-1 0 0 0 0,1 0 0 0 0,-1 1 1 0 0,1-1-1 0 0,-1 1 0 0 0,0-1 0 0 0,0 1 0 0 0,0-1 0 0 0,0 1 0 0 0,0 0 1 0 0,0 0-1 0 0,0 0 0 0 0,0 0 0 0 0,0 1 0 0 0,0-1 0 0 0,-1 0 0 0 0,1 1 1 0 0,0 0-1 0 0,0-1 0 0 0,-1 1 0 0 0,1 0 0 0 0,0 0 0 0 0,-1 0 0 0 0,1 1 1 0 0,0-1-1 0 0,-1 0 0 0 0,-1 2 0 0 0,2-1 0 0 0,0 1 0 0 0,1 0 0 0 0,-1 0 1 0 0,1 0-1 0 0,-1 0 0 0 0,1 0 0 0 0,0 0 0 0 0,0 0 0 0 0,0 0 0 0 0,0 0 0 0 0,0 1 0 0 0,0-1 0 0 0,1 0 1 0 0,-1 1-1 0 0,1-1 0 0 0,-1 1 0 0 0,1-1 0 0 0,0 0 0 0 0,0 1 0 0 0,0-1 0 0 0,1 1 0 0 0,-1-1 1 0 0,0 0-1 0 0,1 1 0 0 0,1 3 0 0 0,-1-1-153 0 0,0-1 1 0 0,0 1-1 0 0,1 0 1 0 0,0-1-1 0 0,-1 1 1 0 0,2-1-1 0 0,-1 1 1 0 0,0-1-1 0 0,1 0 1 0 0,0 0-1 0 0,0 0 1 0 0,5 5-1 0 0,16 4-2502 0 0,3-8-4171 0 0,-19-5 3149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6.234"/>
    </inkml:context>
    <inkml:brush xml:id="br0">
      <inkml:brushProperty name="width" value="0.1" units="cm"/>
      <inkml:brushProperty name="height" value="0.1" units="cm"/>
      <inkml:brushProperty name="color" value="#FF0000"/>
    </inkml:brush>
  </inkml:definitions>
  <inkml:trace contextRef="#ctx0" brushRef="#br0">68 35 716 0 0,'0'0'17509'0'0,"-2"5"-16751"0"0,-17 27 672 0 0,13-23-1184 0 0,0 1 0 0 0,0 0 1 0 0,1 0-1 0 0,0 0 1 0 0,1 1-1 0 0,0 0 0 0 0,0-1 1 0 0,-3 23-1 0 0,7-31-285 0 0,0-1 1 0 0,0 1-1 0 0,0-1 0 0 0,0 1 0 0 0,1 0 1 0 0,-1-1-1 0 0,0 1 0 0 0,1-1 0 0 0,-1 0 0 0 0,1 1 1 0 0,-1-1-1 0 0,1 1 0 0 0,0-1 0 0 0,0 0 1 0 0,-1 1-1 0 0,1-1 0 0 0,0 0 0 0 0,0 0 1 0 0,0 0-1 0 0,0 1 0 0 0,1-1 0 0 0,-1 0 1 0 0,0-1-1 0 0,0 1 0 0 0,3 2 0 0 0,0-2-71 0 0,-1 0 0 0 0,1 0 0 0 0,0 0-1 0 0,-1-1 1 0 0,1 1 0 0 0,0-1 0 0 0,-1 0 0 0 0,1 0-1 0 0,0 0 1 0 0,6-1 0 0 0,0-1-140 0 0,1-1 0 0 0,0 1 0 0 0,-1-2 1 0 0,0 1-1 0 0,0-1 0 0 0,18-11 0 0 0,-24 12 80 0 0,0-1-1 0 0,0 0 0 0 0,-1 0 1 0 0,1-1-1 0 0,-1 1 1 0 0,0-1-1 0 0,0 1 1 0 0,-1-1-1 0 0,0 0 1 0 0,0 0-1 0 0,0 0 1 0 0,0 0-1 0 0,-1-1 1 0 0,1 1-1 0 0,-1 0 1 0 0,-1-1-1 0 0,1 1 1 0 0,-1-7-1 0 0,1 8 87 0 0,-1 0 0 0 0,0 0 0 0 0,0 0 0 0 0,-1 0-1 0 0,1 0 1 0 0,-1 0 0 0 0,1 0 0 0 0,-1 0 0 0 0,-1 1 0 0 0,1-1 0 0 0,0 0-1 0 0,-1 0 1 0 0,0 1 0 0 0,0-1 0 0 0,0 1 0 0 0,0 0 0 0 0,0-1-1 0 0,-1 1 1 0 0,0 0 0 0 0,1 0 0 0 0,-1 0 0 0 0,0 1 0 0 0,-1-1 0 0 0,1 1-1 0 0,-6-3 1 0 0,6 4 226 0 0,0 0-1 0 0,0 1 1 0 0,0-1-1 0 0,0 1 1 0 0,0 0 0 0 0,0 0-1 0 0,0 0 1 0 0,0 0-1 0 0,0 0 1 0 0,0 1-1 0 0,0-1 1 0 0,0 1-1 0 0,0 0 1 0 0,1 0-1 0 0,-1 0 1 0 0,0 0 0 0 0,-5 4-1 0 0,-39 27-4783 0 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1.538"/>
    </inkml:context>
    <inkml:brush xml:id="br0">
      <inkml:brushProperty name="width" value="0.05" units="cm"/>
      <inkml:brushProperty name="height" value="0.05" units="cm"/>
      <inkml:brushProperty name="color" value="#FF0000"/>
    </inkml:brush>
  </inkml:definitions>
  <inkml:trace contextRef="#ctx0" brushRef="#br0">1 81 4320 0 0,'0'0'10222'0'0,"13"-15"-7592"0"0,-13 11-2703 0 0,1 0 0 0 0,-1-1-1 0 0,0 1 1 0 0,1 0 0 0 0,0 0-1 0 0,0-1 1 0 0,1 1 0 0 0,-1 0-1 0 0,1 0 1 0 0,0 0 0 0 0,0 0-1 0 0,4-6 1 0 0,-5 9 81 0 0,-1 1 1 0 0,0 0-1 0 0,0-1 1 0 0,0 1-1 0 0,0 0 1 0 0,1 0-1 0 0,-1-1 1 0 0,0 1-1 0 0,0 0 1 0 0,0 0-1 0 0,1 0 1 0 0,-1-1-1 0 0,0 1 1 0 0,0 0-1 0 0,1 0 1 0 0,-1 0 0 0 0,0 0-1 0 0,1-1 1 0 0,-1 1-1 0 0,0 0 1 0 0,0 0-1 0 0,1 0 1 0 0,-1 0-1 0 0,0 0 1 0 0,1 0-1 0 0,-1 0 1 0 0,0 0-1 0 0,1 0 1 0 0,-1 0-1 0 0,0 0 1 0 0,1 0-1 0 0,-1 0 1 0 0,0 0-1 0 0,1 0 1 0 0,-1 0-1 0 0,0 1 1 0 0,0-1-1 0 0,1 0 1 0 0,-1 0-1 0 0,0 0 1 0 0,1 0-1 0 0,-1 1 1 0 0,0-1-1 0 0,0 0 1 0 0,0 0-1 0 0,1 0 1 0 0,-1 1-1 0 0,12 21 291 0 0,-11-19-366 0 0,0 0 0 0 0,0-1 1 0 0,0 1-1 0 0,0 0 0 0 0,1-1 1 0 0,-1 1-1 0 0,1-1 0 0 0,-1 1 0 0 0,1-1 1 0 0,0 1-1 0 0,0-1 0 0 0,0 0 1 0 0,0 0-1 0 0,0 0 0 0 0,1 0 0 0 0,-1-1 1 0 0,1 1-1 0 0,-1-1 0 0 0,1 1 1 0 0,-1-1-1 0 0,1 0 0 0 0,5 2 0 0 0,9-5-2226 0 0,-17 2 2201 0 0,0 0-1 0 0,1 0 1 0 0,-1 0 0 0 0,0 0 0 0 0,0 0 0 0 0,0 0-1 0 0,1 0 1 0 0,-1-1 0 0 0,0 1 0 0 0,0 0-1 0 0,0 0 1 0 0,1 0 0 0 0,-1 0 0 0 0,0 0-1 0 0,0-1 1 0 0,0 1 0 0 0,0 0 0 0 0,1 0-1 0 0,-1 0 1 0 0,0-1 0 0 0,0 1 0 0 0,0 0 0 0 0,0 0-1 0 0,0 0 1 0 0,0-1 0 0 0,0 1 0 0 0,0 0-1 0 0,1 0 1 0 0,-1-1 0 0 0,0 1 0 0 0,0 0-1 0 0,0 0 1 0 0,0-1 0 0 0,0 1 0 0 0,0 0-1 0 0,0 0 1 0 0,-1-1 0 0 0,1 1 0 0 0,0 0 0 0 0,0 0-1 0 0,0 0 1 0 0,0-1 0 0 0,0 1 0 0 0,0 0-1 0 0,0 0 1 0 0,0-1 0 0 0,-1 1 0 0 0,1 0-1 0 0,0 0 1 0 0,0 0 0 0 0,0 0 0 0 0,0-1-1 0 0,-1 1 1 0 0,1 0 0 0 0,0 0 0 0 0,0 0 0 0 0,0 0-1 0 0,-1 0 1 0 0,1 0 0 0 0,0-1 0 0 0,0 1-1 0 0,-1 0 1 0 0,1 0 0 0 0,0 0 0 0 0,-5-3-2683 0 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2.270"/>
    </inkml:context>
    <inkml:brush xml:id="br0">
      <inkml:brushProperty name="width" value="0.05" units="cm"/>
      <inkml:brushProperty name="height" value="0.05" units="cm"/>
      <inkml:brushProperty name="color" value="#FF0000"/>
    </inkml:brush>
  </inkml:definitions>
  <inkml:trace contextRef="#ctx0" brushRef="#br0">71 189 6049 0 0,'0'0'7726'0'0,"-4"1"-6901"0"0,-2 1-422 0 0,-1 1 0 0 0,1-1 0 0 0,0 1 0 0 0,0 0 0 0 0,0 1 0 0 0,-5 3 0 0 0,10-6-442 0 0,-1 0-1 0 0,1 0 1 0 0,0 0 0 0 0,0 0-1 0 0,0 0 1 0 0,-1 0 0 0 0,1 0-1 0 0,0 0 1 0 0,0 0 0 0 0,0 1-1 0 0,1-1 1 0 0,-1 0 0 0 0,0 1-1 0 0,0-1 1 0 0,1 0 0 0 0,-1 1 0 0 0,1-1-1 0 0,-1 1 1 0 0,1-1 0 0 0,0 1-1 0 0,-1-1 1 0 0,1 1 0 0 0,0 0-1 0 0,0-1 1 0 0,0 1 0 0 0,0-1-1 0 0,0 1 1 0 0,1-1 0 0 0,-1 1-1 0 0,0-1 1 0 0,1 1 0 0 0,-1-1-1 0 0,2 3 1 0 0,-1-3-13 0 0,0 1 1 0 0,0-1-1 0 0,0 0 0 0 0,1 0 1 0 0,-1-1-1 0 0,0 1 0 0 0,0 0 1 0 0,1 0-1 0 0,-1-1 0 0 0,0 1 1 0 0,1 0-1 0 0,-1-1 0 0 0,1 1 1 0 0,-1-1-1 0 0,0 0 0 0 0,1 0 1 0 0,-1 1-1 0 0,1-1 0 0 0,-1 0 1 0 0,1 0-1 0 0,-1 0 0 0 0,1 0 1 0 0,-1-1-1 0 0,1 1 0 0 0,-1 0 1 0 0,1-1-1 0 0,-1 1 1 0 0,1-1-1 0 0,-1 1 0 0 0,0-1 1 0 0,2-1-1 0 0,45-24-1358 0 0,-44 24 1228 0 0,3-2 26 0 0,-1-1 0 0 0,1 0 1 0 0,-1-1-1 0 0,0 1 0 0 0,0-1 1 0 0,0 0-1 0 0,-1-1 0 0 0,0 1 1 0 0,0-1-1 0 0,-1 0 0 0 0,0 0 1 0 0,0-1-1 0 0,-1 1 0 0 0,4-11 1 0 0,-2 0 797 0 0,-2 0 1 0 0,1 0 0 0 0,-2 0 0 0 0,-1-1 0 0 0,0-23 0 0 0,-3 38 1608 0 0,-2 12-1903 0 0,-3 12-190 0 0,-7 31 989 0 0,-9 42-878 0 0,22-86-453 0 0,0 1 0 0 0,1 0 0 0 0,0 0 0 0 0,0 0 0 0 0,0-1 0 0 0,1 1 0 0 0,0 0 0 0 0,1 0 0 0 0,4 13 0 0 0,-5-19 14 0 0,-1 0-1 0 0,2 0 1 0 0,-1 0 0 0 0,0 0-1 0 0,0 0 1 0 0,0 0 0 0 0,1-1-1 0 0,-1 1 1 0 0,1 0 0 0 0,0-1-1 0 0,-1 0 1 0 0,1 1 0 0 0,0-1-1 0 0,0 0 1 0 0,0 1-1 0 0,2 0 1 0 0,23 3-7195 0 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2.993"/>
    </inkml:context>
    <inkml:brush xml:id="br0">
      <inkml:brushProperty name="width" value="0.05" units="cm"/>
      <inkml:brushProperty name="height" value="0.05" units="cm"/>
      <inkml:brushProperty name="color" value="#FF0000"/>
    </inkml:brush>
  </inkml:definitions>
  <inkml:trace contextRef="#ctx0" brushRef="#br0">70 55 5416 0 0,'0'0'4850'0'0,"-4"0"-4170"0"0,-6-2-287 0 0,8 1-106 0 0,1 1 0 0 0,-1-1 0 0 0,1 1 0 0 0,-1 0 0 0 0,1 0 0 0 0,-1-1 0 0 0,1 1 0 0 0,-1 0 0 0 0,0 0 0 0 0,1 0 0 0 0,-1 1 0 0 0,1-1 0 0 0,-1 0 0 0 0,1 1 1 0 0,-1-1-1 0 0,1 1 0 0 0,-1-1 0 0 0,1 1 0 0 0,-1-1 0 0 0,1 1 0 0 0,0 0 0 0 0,-1 0 0 0 0,0 1 0 0 0,-10 20-1182 0 0,10-18 819 0 0,1-1 0 0 0,0 1 0 0 0,0 0 0 0 0,1 0 0 0 0,-1-1 1 0 0,1 1-1 0 0,0 0 0 0 0,0 0 0 0 0,0 0 0 0 0,0-1 0 0 0,1 1 0 0 0,0 0 0 0 0,-1 0 0 0 0,1-1 0 0 0,1 1 1 0 0,-1-1-1 0 0,0 1 0 0 0,1-1 0 0 0,0 1 0 0 0,3 4 0 0 0,-4-7 30 0 0,1 1 0 0 0,-1 0-1 0 0,1-1 1 0 0,0 0 0 0 0,-1 1-1 0 0,1-1 1 0 0,0 0 0 0 0,0 0 0 0 0,0 0-1 0 0,0 0 1 0 0,0 0 0 0 0,0-1 0 0 0,0 1-1 0 0,0-1 1 0 0,0 1 0 0 0,0-1 0 0 0,1 0-1 0 0,-1 0 1 0 0,0 0 0 0 0,0 0 0 0 0,0 0-1 0 0,0 0 1 0 0,0 0 0 0 0,1-1-1 0 0,-1 1 1 0 0,0-1 0 0 0,0 0 0 0 0,0 1-1 0 0,0-1 1 0 0,0 0 0 0 0,0 0 0 0 0,-1 0-1 0 0,1-1 1 0 0,0 1 0 0 0,0 0 0 0 0,2-3-1 0 0,0 1 21 0 0,0 0 0 0 0,0 0 0 0 0,0 0 0 0 0,0-1 0 0 0,-1 1 0 0 0,1-1-1 0 0,-1 0 1 0 0,0 0 0 0 0,0 0 0 0 0,0 0 0 0 0,-1-1 0 0 0,0 1 0 0 0,1-1-1 0 0,-2 1 1 0 0,1-1 0 0 0,0 0 0 0 0,-1 0 0 0 0,0 0 0 0 0,0 0 0 0 0,-1 0 0 0 0,1 0-1 0 0,-1 0 1 0 0,0 0 0 0 0,0 0 0 0 0,-1 0 0 0 0,1 0 0 0 0,-1 0 0 0 0,0 0-1 0 0,-1 0 1 0 0,-3-9 0 0 0,5 13 106 0 0,-1 0 0 0 0,0 0 0 0 0,0 0 1 0 0,1-1-1 0 0,-1 1 0 0 0,0 0 0 0 0,0 0 0 0 0,0 0 0 0 0,0 0 0 0 0,0 0 0 0 0,0 0 0 0 0,0 1 0 0 0,-1-1 1 0 0,1 0-1 0 0,0 1 0 0 0,0-1 0 0 0,-1 0 0 0 0,1 1 0 0 0,0 0 0 0 0,-1-1 0 0 0,1 1 0 0 0,0 0 0 0 0,-1-1 0 0 0,-1 1 1 0 0,0 0-62 0 0,0 1 0 0 0,0-1 1 0 0,0 1-1 0 0,0 0 1 0 0,0 0-1 0 0,0 0 0 0 0,0 0 1 0 0,0 0-1 0 0,1 0 1 0 0,-1 1-1 0 0,-2 1 1 0 0,-30 28-3144 0 0,16 2-4943 0 0,18-26 3805 0 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3.496"/>
    </inkml:context>
    <inkml:brush xml:id="br0">
      <inkml:brushProperty name="width" value="0.05" units="cm"/>
      <inkml:brushProperty name="height" value="0.05" units="cm"/>
      <inkml:brushProperty name="color" value="#FF0000"/>
    </inkml:brush>
  </inkml:definitions>
  <inkml:trace contextRef="#ctx0" brushRef="#br0">2 57 9381 0 0,'0'0'2068'0'0,"0"5"-2419"0"0,-1 15 445 0 0,1-19 4 0 0,0-1-1 0 0,0 1 1 0 0,0 0 0 0 0,0-1 0 0 0,-1 1-1 0 0,1-1 1 0 0,0 1 0 0 0,0-1 0 0 0,0 1-1 0 0,0-1 1 0 0,0 1 0 0 0,0-1-1 0 0,1 1 1 0 0,-1 0 0 0 0,0-1 0 0 0,0 1-1 0 0,0-1 1 0 0,0 1 0 0 0,1-1-1 0 0,-1 1 1 0 0,0-1 0 0 0,0 1 0 0 0,1-1-1 0 0,-1 1 1 0 0,0-1 0 0 0,1 0-1 0 0,-1 1 1 0 0,1-1 0 0 0,-1 0 0 0 0,0 1-1 0 0,1-1 1 0 0,-1 0 0 0 0,1 1-1 0 0,-1-1 1 0 0,1 0 0 0 0,-1 0 0 0 0,2 1-1 0 0,1-4-8 0 0,0 0 0 0 0,0 0 0 0 0,0 0 0 0 0,0 0 0 0 0,0 0 0 0 0,-1-1 0 0 0,1 0 0 0 0,-1 1 0 0 0,2-6 0 0 0,14-18 480 0 0,-14 22-547 0 0,1 1 0 0 0,0-1 0 0 0,0 1 0 0 0,1-1 0 0 0,6-3 0 0 0,-11 7-21 0 0,0 1 0 0 0,0 0 0 0 0,0-1 0 0 0,-1 1 0 0 0,1-1 0 0 0,0 1 0 0 0,0 0 0 0 0,0 0 0 0 0,0-1 0 0 0,0 1-1 0 0,0 0 1 0 0,0 0 0 0 0,0 0 0 0 0,-1 0 0 0 0,1 0 0 0 0,0 0 0 0 0,0 0 0 0 0,0 0 0 0 0,0 1 0 0 0,0-1 0 0 0,0 0 0 0 0,0 1 0 0 0,0-1 0 0 0,-1 0 0 0 0,1 1-1 0 0,0-1 1 0 0,0 1 0 0 0,0-1 0 0 0,-1 1 0 0 0,1 0 0 0 0,0-1 0 0 0,-1 1 0 0 0,1 0 0 0 0,0-1 0 0 0,-1 1 0 0 0,1 0 0 0 0,-1 0 0 0 0,1-1 0 0 0,-1 1 0 0 0,0 0-1 0 0,1 0 1 0 0,-1 0 0 0 0,0 0 0 0 0,1 0 0 0 0,-1 0 0 0 0,0-1 0 0 0,0 1 0 0 0,0 0 0 0 0,0 2 0 0 0,0-3-7 0 0,10 50 38 0 0,-7-16-2920 0 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6.212"/>
    </inkml:context>
    <inkml:brush xml:id="br0">
      <inkml:brushProperty name="width" value="0.05" units="cm"/>
      <inkml:brushProperty name="height" value="0.05" units="cm"/>
      <inkml:brushProperty name="color" value="#FF0000"/>
    </inkml:brush>
  </inkml:definitions>
  <inkml:trace contextRef="#ctx0" brushRef="#br0">66 24 928 0 0,'0'0'5857'0'0,"-12"-24"6312"0"0,9 76-11214 0 0,-3-1-1 0 0,-18 77 1 0 0,5-29-740 0 0,17-81 788 0 0,3-8-4284 0 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6.602"/>
    </inkml:context>
    <inkml:brush xml:id="br0">
      <inkml:brushProperty name="width" value="0.05" units="cm"/>
      <inkml:brushProperty name="height" value="0.05" units="cm"/>
      <inkml:brushProperty name="color" value="#FF0000"/>
    </inkml:brush>
  </inkml:definitions>
  <inkml:trace contextRef="#ctx0" brushRef="#br0">1 0 7313 0 0,'0'0'10126'0'0,"34"10"-8475"0"0,-19-6-1618 0 0,-1-1 1 0 0,1 0 0 0 0,0 0-1 0 0,0-2 1 0 0,0 0-1 0 0,1 0 1 0 0,15-3 0 0 0,15-3-2613 0 0,0-3-3544 0 0,-44 7 5440 0 0,2 0-1659 0 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7.072"/>
    </inkml:context>
    <inkml:brush xml:id="br0">
      <inkml:brushProperty name="width" value="0.05" units="cm"/>
      <inkml:brushProperty name="height" value="0.05" units="cm"/>
      <inkml:brushProperty name="color" value="#FF0000"/>
    </inkml:brush>
  </inkml:definitions>
  <inkml:trace contextRef="#ctx0" brushRef="#br0">15 0 8329 0 0,'0'0'3534'0'0,"0"4"-2774"0"0,2 83 3848 0 0,0-36-4046 0 0,-2-1 1 0 0,-2 1-1 0 0,-12 67 0 0 0,14-116-669 0 0,-1 0 0 0 0,1 0 0 0 0,-1 0 0 0 0,1 0-1 0 0,0 0 1 0 0,0 0 0 0 0,-1 0 0 0 0,2 0-1 0 0,-1 0 1 0 0,0 0 0 0 0,0-1 0 0 0,0 1-1 0 0,1 2 1 0 0,0-3 81 0 0,-1-1 0 0 0,1 0 0 0 0,-1 0 0 0 0,0 0 0 0 0,1 0 0 0 0,-1 1 0 0 0,1-1 0 0 0,-1 0 0 0 0,1 0 0 0 0,-1 0 0 0 0,0 0 0 0 0,1 0 0 0 0,-1 0 0 0 0,1 0 0 0 0,-1 0 0 0 0,1 0 0 0 0,-1 0 0 0 0,0-1 0 0 0,1 1 0 0 0,-1 0 0 0 0,1 0 0 0 0,-1 0 0 0 0,0 0 0 0 0,1-1 0 0 0,-1 1 0 0 0,1 0 0 0 0,-1 0 0 0 0,0-1 0 0 0,1 1 0 0 0,-1 0 0 0 0,0-1 0 0 0,0 1 0 0 0,1 0 0 0 0,-1-1 0 0 0,44-49-614 0 0,-29 32 613 0 0,-14 16 42 0 0,0 0 1 0 0,0 1-1 0 0,0-1 1 0 0,1 1-1 0 0,-1-1 1 0 0,1 1-1 0 0,0-1 1 0 0,-1 1 0 0 0,1 0-1 0 0,0 0 1 0 0,-1 0-1 0 0,1 0 1 0 0,0 0-1 0 0,0 0 1 0 0,0 1-1 0 0,0-1 1 0 0,0 1 0 0 0,0-1-1 0 0,0 1 1 0 0,0 0-1 0 0,0 0 1 0 0,4 0-1 0 0,-5 1 21 0 0,1 0 0 0 0,0 0 0 0 0,-1 0 0 0 0,1 1 0 0 0,-1-1-1 0 0,1 1 1 0 0,-1-1 0 0 0,1 1 0 0 0,-1 0 0 0 0,0-1 0 0 0,0 1 0 0 0,0 0 0 0 0,0 0-1 0 0,0 0 1 0 0,0 0 0 0 0,-1 0 0 0 0,1 0 0 0 0,-1 0 0 0 0,1 0 0 0 0,-1 0-1 0 0,0 2 1 0 0,15 37-1457 0 0,-6-30-1794 0 0,1-3-3614 0 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7.513"/>
    </inkml:context>
    <inkml:brush xml:id="br0">
      <inkml:brushProperty name="width" value="0.05" units="cm"/>
      <inkml:brushProperty name="height" value="0.05" units="cm"/>
      <inkml:brushProperty name="color" value="#FF0000"/>
    </inkml:brush>
  </inkml:definitions>
  <inkml:trace contextRef="#ctx0" brushRef="#br0">8 95 12197 0 0,'0'0'1679'0'0,"4"0"-2496"0"0,-1 0 741 0 0,0 0 0 0 0,1 0-1 0 0,-1-1 1 0 0,0 1 0 0 0,0-1-1 0 0,-1 0 1 0 0,1 0 0 0 0,0 0-1 0 0,0-1 1 0 0,0 1 0 0 0,-1-1-1 0 0,1 1 1 0 0,3-4 0 0 0,-4 4 98 0 0,-1 0 1 0 0,0 0 0 0 0,1 0 0 0 0,-1-1 0 0 0,0 1 0 0 0,0 0 0 0 0,0-1 0 0 0,0 1 0 0 0,0-1 0 0 0,0 1 0 0 0,0-1 0 0 0,0 0-1 0 0,-1 1 1 0 0,1-1 0 0 0,-1 0 0 0 0,1 1 0 0 0,-1-1 0 0 0,0 0 0 0 0,1 0 0 0 0,-1 1 0 0 0,0-1 0 0 0,0 0 0 0 0,0 0 0 0 0,-1 0-1 0 0,1 1 1 0 0,0-1 0 0 0,-1 0 0 0 0,0-3 0 0 0,0 3 181 0 0,-1 0-1 0 0,1 0 1 0 0,-1 0 0 0 0,1 0-1 0 0,-1 0 1 0 0,0 0 0 0 0,0 0-1 0 0,0 0 1 0 0,0 1-1 0 0,0-1 1 0 0,0 1 0 0 0,-4-2-1 0 0,6 2-177 0 0,-1 1 0 0 0,0-1 0 0 0,1 1 0 0 0,-1 0 0 0 0,0-1 0 0 0,1 1 0 0 0,-1 0 0 0 0,0 0 0 0 0,0-1 0 0 0,1 1 0 0 0,-1 0 0 0 0,0 0-1 0 0,0 0 1 0 0,1 0 0 0 0,-1 0 0 0 0,0 0 0 0 0,0 0 0 0 0,0 0 0 0 0,1 0 0 0 0,-1 0 0 0 0,0 1 0 0 0,0-1 0 0 0,1 0 0 0 0,-1 0 0 0 0,0 1 0 0 0,1-1 0 0 0,-1 0 0 0 0,0 1-1 0 0,1-1 1 0 0,-1 1 0 0 0,0-1 0 0 0,1 1 0 0 0,-1-1 0 0 0,1 1 0 0 0,-1 0 0 0 0,1-1 0 0 0,-1 1 0 0 0,1-1 0 0 0,0 1 0 0 0,-1 0 0 0 0,1-1 0 0 0,0 1 0 0 0,-1 0 0 0 0,1 1 0 0 0,-4 13-10 0 0,0 0 0 0 0,1 0 0 0 0,-1 31 1 0 0,3-42-35 0 0,1 1 0 0 0,0 0 0 0 0,1-1 1 0 0,-1 1-1 0 0,1-1 0 0 0,-1 1 1 0 0,1 0-1 0 0,1-1 0 0 0,-1 1 1 0 0,1-1-1 0 0,-1 0 0 0 0,1 0 1 0 0,1 0-1 0 0,-1 1 0 0 0,1-2 1 0 0,-1 1-1 0 0,7 7 0 0 0,-7-10-64 0 0,0 0 0 0 0,0 1 0 0 0,1-1 0 0 0,-1 0 0 0 0,0 0 0 0 0,1 0 0 0 0,-1-1 0 0 0,1 1 0 0 0,-1 0 0 0 0,1-1 0 0 0,-1 0 0 0 0,1 1 0 0 0,-1-1 0 0 0,1 0 0 0 0,-1 0-1 0 0,1-1 1 0 0,3 0 0 0 0,42-11-5362 0 0,-43 10 4138 0 0,4-1-2587 0 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8.805"/>
    </inkml:context>
    <inkml:brush xml:id="br0">
      <inkml:brushProperty name="width" value="0.05" units="cm"/>
      <inkml:brushProperty name="height" value="0.05" units="cm"/>
      <inkml:brushProperty name="color" value="#FF0000"/>
    </inkml:brush>
  </inkml:definitions>
  <inkml:trace contextRef="#ctx0" brushRef="#br0">81 1 920 0 0,'0'0'8940'0'0,"-25"20"-6200"0"0,20-9-2186 0 0,-1 0 0 0 0,2 0 0 0 0,-1 0-1 0 0,2 0 1 0 0,-1 1 0 0 0,2 0 0 0 0,-3 15-1 0 0,0 2 205 0 0,-1-3-404 0 0,2 0 1 0 0,1 0 0 0 0,0 32 0 0 0,2-52-433 0 0,1 0 0 0 0,0 0-1 0 0,1 0 1 0 0,-1 0 0 0 0,1-1 0 0 0,0 1 0 0 0,1 0-1 0 0,-1 0 1 0 0,1-1 0 0 0,1 1 0 0 0,-1-1 0 0 0,1 1-1 0 0,0-1 1 0 0,0 0 0 0 0,0 0 0 0 0,0 0 0 0 0,1-1 0 0 0,0 1-1 0 0,0-1 1 0 0,7 6 0 0 0,-7-8-175 0 0,1 0-1 0 0,-1-1 1 0 0,0 1-1 0 0,1-1 1 0 0,-1 0 0 0 0,1 0-1 0 0,-1 0 1 0 0,1-1-1 0 0,-1 1 1 0 0,1-1 0 0 0,-1-1-1 0 0,1 1 1 0 0,0 0-1 0 0,-1-1 1 0 0,1 0 0 0 0,-1 0-1 0 0,0 0 1 0 0,1-1-1 0 0,-1 0 1 0 0,0 0 0 0 0,0 0-1 0 0,0 0 1 0 0,0 0-1 0 0,0-1 1 0 0,0 0 0 0 0,5-4-1 0 0,-4 3 13 0 0,0-1-1 0 0,1 1 1 0 0,-2-1-1 0 0,1 0 0 0 0,0 0 1 0 0,-1-1-1 0 0,0 1 1 0 0,0-1-1 0 0,-1 0 1 0 0,0 0-1 0 0,0 0 1 0 0,0 0-1 0 0,-1-1 0 0 0,0 1 1 0 0,0-1-1 0 0,0 0 1 0 0,0-7-1 0 0,-2 12 476 0 0,0 0 0 0 0,-1 0 0 0 0,1 0 0 0 0,-1 1 0 0 0,1-1 1 0 0,-1 0-1 0 0,0 0 0 0 0,0 1 0 0 0,0-1 0 0 0,0 0 0 0 0,0 1 0 0 0,0-1 0 0 0,0 1 0 0 0,0 0 0 0 0,-1-1 0 0 0,1 1 0 0 0,0 0 0 0 0,-1 0 0 0 0,1-1 0 0 0,-1 1 0 0 0,0 0 0 0 0,1 1 0 0 0,-1-1 0 0 0,0 0 0 0 0,1 0 0 0 0,-1 1 0 0 0,0-1 0 0 0,0 1 1 0 0,0 0-1 0 0,0-1 0 0 0,1 1 0 0 0,-4 0 0 0 0,-1-1-174 0 0,0 1 1 0 0,0-1 0 0 0,0 2 0 0 0,0-1 0 0 0,0 0-1 0 0,0 1 1 0 0,0 0 0 0 0,0 1 0 0 0,-6 1 0 0 0,7 0-1 0 0,1 0 0 0 0,-1 0 0 0 0,1 0 0 0 0,0 1 0 0 0,0 0 0 0 0,0-1 0 0 0,1 1 0 0 0,-1 1-1 0 0,1-1 1 0 0,0 0 0 0 0,0 1 0 0 0,0-1 0 0 0,1 1 0 0 0,0 0 0 0 0,0 0 0 0 0,0 0 0 0 0,0 0 0 0 0,1 1 0 0 0,0-1 0 0 0,0 0 0 0 0,0 0 0 0 0,1 1 0 0 0,0 6 0 0 0,0-11-151 0 0,0 1 0 0 0,0-1 1 0 0,1 0-1 0 0,-1 1 0 0 0,0-1 0 0 0,1 0 0 0 0,-1 0 0 0 0,1 1 0 0 0,-1-1 0 0 0,1 0 0 0 0,0 0 1 0 0,-1 0-1 0 0,1 0 0 0 0,0 0 0 0 0,0 0 0 0 0,0 0 0 0 0,0 0 0 0 0,0 0 0 0 0,0 0 1 0 0,0 0-1 0 0,0 0 0 0 0,0-1 0 0 0,0 1 0 0 0,0-1 0 0 0,3 2 0 0 0,-2-2-523 0 0,-1 1-1 0 0,1 0 1 0 0,0-1 0 0 0,0 0-1 0 0,-1 0 1 0 0,1 1-1 0 0,0-1 1 0 0,0 0 0 0 0,0 0-1 0 0,-1-1 1 0 0,1 1-1 0 0,3-1 1 0 0,3-1-4934 0 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9.420"/>
    </inkml:context>
    <inkml:brush xml:id="br0">
      <inkml:brushProperty name="width" value="0.05" units="cm"/>
      <inkml:brushProperty name="height" value="0.05" units="cm"/>
      <inkml:brushProperty name="color" value="#FF0000"/>
    </inkml:brush>
  </inkml:definitions>
  <inkml:trace contextRef="#ctx0" brushRef="#br0">1 0 5733 0 0,'0'0'2767'0'0,"2"5"-2444"0"0,3 9 726 0 0,0 0-1 0 0,-1 0 0 0 0,-1 1 0 0 0,0-1 0 0 0,1 25 1 0 0,0 80 1680 0 0,-5-82-2600 0 0,0-20-648 0 0,1 0 0 0 0,0-1 0 0 0,1 1 0 0 0,1 0 0 0 0,4 17 0 0 0,-5-29 629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6.671"/>
    </inkml:context>
    <inkml:brush xml:id="br0">
      <inkml:brushProperty name="width" value="0.1" units="cm"/>
      <inkml:brushProperty name="height" value="0.1" units="cm"/>
      <inkml:brushProperty name="color" value="#FF0000"/>
    </inkml:brush>
  </inkml:definitions>
  <inkml:trace contextRef="#ctx0" brushRef="#br0">0 115 1332 0 0,'0'4'18604'0'0,"2"-9"-18307"0"0,0 1 0 0 0,0-1 0 0 0,1 1 0 0 0,-1 0 0 0 0,1 0 0 0 0,0 0 0 0 0,0 0 0 0 0,6-5 0 0 0,1-3-237 0 0,-7 8-231 0 0,0-1 0 0 0,0 0 0 0 0,1 1 0 0 0,-1 0-1 0 0,1 0 1 0 0,0 0 0 0 0,0 1 0 0 0,1-1-1 0 0,-1 1 1 0 0,1 0 0 0 0,0 0 0 0 0,-1 0 0 0 0,1 1-1 0 0,1 0 1 0 0,-1 0 0 0 0,0 0 0 0 0,0 0 0 0 0,1 1-1 0 0,8-1 1 0 0,-10 0-1187 0 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09.784"/>
    </inkml:context>
    <inkml:brush xml:id="br0">
      <inkml:brushProperty name="width" value="0.05" units="cm"/>
      <inkml:brushProperty name="height" value="0.05" units="cm"/>
      <inkml:brushProperty name="color" value="#FF0000"/>
    </inkml:brush>
  </inkml:definitions>
  <inkml:trace contextRef="#ctx0" brushRef="#br0">0 76 7505 0 0,'0'0'4404'0'0,"4"3"-4127"0"0,1 1-141 0 0,1-1 0 0 0,-1 0 0 0 0,1-1-1 0 0,-1 1 1 0 0,1-1 0 0 0,0 0 0 0 0,0-1 0 0 0,0 1 0 0 0,0-1 0 0 0,0-1 0 0 0,0 1 0 0 0,0-1 0 0 0,0 0 0 0 0,0 0 0 0 0,0 0-1 0 0,0-1 1 0 0,10-2 0 0 0,-3 0-471 0 0,-1-1 0 0 0,0 0-1 0 0,0 0 1 0 0,0-2-1 0 0,0 1 1 0 0,-1-1 0 0 0,0-1-1 0 0,11-8 1 0 0,-19 12-466 0 0,0 0 0 0 0,0 0 1 0 0,-1 0-1 0 0,0 0 0 0 0,1 0 1 0 0,-1-1-1 0 0,0 1 0 0 0,0-1 1 0 0,2-6-1 0 0,-4 4-1198 0 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0.178"/>
    </inkml:context>
    <inkml:brush xml:id="br0">
      <inkml:brushProperty name="width" value="0.05" units="cm"/>
      <inkml:brushProperty name="height" value="0.05" units="cm"/>
      <inkml:brushProperty name="color" value="#FF0000"/>
    </inkml:brush>
  </inkml:definitions>
  <inkml:trace contextRef="#ctx0" brushRef="#br0">0 0 6869 0 0,'0'5'2771'0'0,"0"123"2372"0"0,0 4-3423 0 0,8-83-2283 0 0,-8-47 520 0 0,1 0 0 0 0,-1-1 1 0 0,1 1-1 0 0,-1-1 1 0 0,1 1-1 0 0,-1 0 0 0 0,1-1 1 0 0,0 1-1 0 0,0-1 1 0 0,0 1-1 0 0,0-1 0 0 0,0 0 1 0 0,0 1-1 0 0,0-1 1 0 0,0 0-1 0 0,0 0 0 0 0,1 0 1 0 0,-1 0-1 0 0,0 0 1 0 0,1 0-1 0 0,-1 0 0 0 0,1 0 1 0 0,-1-1-1 0 0,1 1 1 0 0,0 0-1 0 0,1 0 0 0 0,-1-2 64 0 0,0 1-1 0 0,-1-1 0 0 0,1 1 1 0 0,-1-1-1 0 0,0 0 0 0 0,1 0 1 0 0,-1 0-1 0 0,0 0 0 0 0,1 0 1 0 0,-1 0-1 0 0,0 0 0 0 0,0 0 1 0 0,0 0-1 0 0,0 0 0 0 0,0-1 1 0 0,0 1-1 0 0,0 0 0 0 0,0-1 0 0 0,-1 1 1 0 0,1-1-1 0 0,0 1 0 0 0,-1-1 1 0 0,1 1-1 0 0,-1-1 0 0 0,0 0 1 0 0,1 1-1 0 0,-1-3 0 0 0,10-18-199 0 0,-8 24 201 0 0,0 0 0 0 0,1 1-1 0 0,-1 0 1 0 0,0-1-1 0 0,-1 1 1 0 0,1 0-1 0 0,0 0 1 0 0,-1 0-1 0 0,1 0 1 0 0,-1 0 0 0 0,1 6-1 0 0,16 33-124 0 0,-2-27-1673 0 0,-15-15 1544 0 0,-1 0-1 0 0,1 0 1 0 0,0 1-1 0 0,0-1 1 0 0,0 0-1 0 0,-1 0 1 0 0,1 0-1 0 0,0 0 0 0 0,0 0 1 0 0,0 0-1 0 0,0 0 1 0 0,-1-1-1 0 0,1 1 1 0 0,0 0-1 0 0,0 0 1 0 0,0-1-1 0 0,-1 1 1 0 0,1 0-1 0 0,0-1 1 0 0,0 1-1 0 0,-1-1 1 0 0,1 1-1 0 0,0-1 1 0 0,0 0-1 0 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1.059"/>
    </inkml:context>
    <inkml:brush xml:id="br0">
      <inkml:brushProperty name="width" value="0.05" units="cm"/>
      <inkml:brushProperty name="height" value="0.05" units="cm"/>
      <inkml:brushProperty name="color" value="#FF0000"/>
    </inkml:brush>
  </inkml:definitions>
  <inkml:trace contextRef="#ctx0" brushRef="#br0">1 180 3816 0 0,'0'0'3638'0'0,"1"5"-2123"0"0,6 90-329 0 0,-7-52 4064 0 0,5-73-3111 0 0,7-262-257 0 0,-12 291-1983 0 0,4 2-643 0 0,-1 0 596 0 0,1 0 0 0 0,-1 0 0 0 0,0 0 0 0 0,1 0-1 0 0,-1 1 1 0 0,0-1 0 0 0,0 1 0 0 0,0 0-1 0 0,0 0 1 0 0,0 0 0 0 0,-1 0 0 0 0,1 0 0 0 0,-1 1-1 0 0,1-1 1 0 0,-1 1 0 0 0,0 0 0 0 0,0 0-1 0 0,0 0 1 0 0,0 0 0 0 0,0 0 0 0 0,-1 0 0 0 0,0 0-1 0 0,1 0 1 0 0,0 7 0 0 0,1-2 97 0 0,-1-1 1 0 0,0 1 0 0 0,0-1-1 0 0,-1 1 1 0 0,0-1-1 0 0,0 1 1 0 0,-1 0-1 0 0,0 0 1 0 0,0 0 0 0 0,-1-1-1 0 0,-1 10 1 0 0,1-16 64 0 0,1 1 0 0 0,0-1 0 0 0,-1 1 1 0 0,1-1-1 0 0,-1 0 0 0 0,1 1 0 0 0,-1-1 1 0 0,0 1-1 0 0,0-1 0 0 0,0 0 0 0 0,0 0 1 0 0,0 1-1 0 0,0-1 0 0 0,0 0 0 0 0,0 0 1 0 0,0 0-1 0 0,0 0 0 0 0,0 0 0 0 0,-1-1 1 0 0,1 1-1 0 0,0 0 0 0 0,-1 0 0 0 0,1-1 1 0 0,-1 1-1 0 0,-1 0 0 0 0,0-1-135 0 0,0 0-1 0 0,-1 0 1 0 0,1 0-1 0 0,0-1 1 0 0,-1 1-1 0 0,1-1 1 0 0,0 0-1 0 0,0 0 1 0 0,0 0-1 0 0,-6-3 1 0 0,6 4-364 0 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1.495"/>
    </inkml:context>
    <inkml:brush xml:id="br0">
      <inkml:brushProperty name="width" value="0.05" units="cm"/>
      <inkml:brushProperty name="height" value="0.05" units="cm"/>
      <inkml:brushProperty name="color" value="#FF0000"/>
    </inkml:brush>
  </inkml:definitions>
  <inkml:trace contextRef="#ctx0" brushRef="#br0">44 1 10305 0 0,'0'0'7307'0'0,"-5"2"-7067"0"0,2 2-183 0 0,-1 0 1 0 0,1 0 0 0 0,-1 1-1 0 0,1-1 1 0 0,0 1-1 0 0,1-1 1 0 0,-1 1 0 0 0,1 0-1 0 0,0 0 1 0 0,-3 10 0 0 0,5-13-159 0 0,-1-1 1 0 0,0 1-1 0 0,0 0 0 0 0,1-1 1 0 0,0 1-1 0 0,-1 0 1 0 0,1 0-1 0 0,0 0 1 0 0,-1-1-1 0 0,1 1 0 0 0,0 0 1 0 0,0 0-1 0 0,1 0 1 0 0,-1-1-1 0 0,0 1 0 0 0,1 0 1 0 0,-1 0-1 0 0,1-1 1 0 0,-1 1-1 0 0,1 0 1 0 0,0-1-1 0 0,0 1 0 0 0,0-1 1 0 0,0 1-1 0 0,0-1 1 0 0,0 1-1 0 0,0-1 1 0 0,0 1-1 0 0,0-1 0 0 0,1 0 1 0 0,-1 0-1 0 0,1 0 1 0 0,-1 0-1 0 0,1 0 1 0 0,-1 0-1 0 0,1 0 0 0 0,-1 0 1 0 0,1-1-1 0 0,2 2 1 0 0,-2-2-102 0 0,1-1 1 0 0,-1 1 0 0 0,1 0 0 0 0,-1-1-1 0 0,0 1 1 0 0,1-1 0 0 0,-1 0-1 0 0,0 0 1 0 0,0 0 0 0 0,1 0 0 0 0,-1 0-1 0 0,0 0 1 0 0,0-1 0 0 0,0 1 0 0 0,0-1-1 0 0,-1 1 1 0 0,1-1 0 0 0,0 0 0 0 0,1-2-1 0 0,-2 3 235 0 0,0 0 0 0 0,0 0 0 0 0,1 0 0 0 0,-1 0 0 0 0,0 0 0 0 0,0-1 0 0 0,-1 1 0 0 0,1 0 0 0 0,0-1 0 0 0,0 1 0 0 0,-1-1 0 0 0,1 1 0 0 0,-1-1 0 0 0,1 1 0 0 0,-1-1 0 0 0,1 1 0 0 0,-1-1 0 0 0,0 1 0 0 0,0-1 0 0 0,0 0 0 0 0,0 1 0 0 0,0-1 0 0 0,0 1 0 0 0,0-1 0 0 0,-1 0 0 0 0,1 1 0 0 0,-1-1 0 0 0,0-2 0 0 0,-10-12 216 0 0,9 12 163 0 0,0 0-1 0 0,0 1 1 0 0,-1-1-1 0 0,1 1 0 0 0,-1-1 1 0 0,0 1-1 0 0,-5-4 1 0 0,-6 6-1327 0 0,-2 18-4324 0 0,14-10 2028 0 0,2-1-1575 0 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2.128"/>
    </inkml:context>
    <inkml:brush xml:id="br0">
      <inkml:brushProperty name="width" value="0.05" units="cm"/>
      <inkml:brushProperty name="height" value="0.05" units="cm"/>
      <inkml:brushProperty name="color" value="#FF0000"/>
    </inkml:brush>
  </inkml:definitions>
  <inkml:trace contextRef="#ctx0" brushRef="#br0">3 62 13093 0 0,'0'0'3174'0'0,"0"4"-5686"0"0,-2 4 2606 0 0,2 0-1 0 0,-1 0 1 0 0,1 0 0 0 0,0 0-1 0 0,1 0 1 0 0,0-1-1 0 0,0 1 1 0 0,1 0 0 0 0,0 0-1 0 0,4 10 1 0 0,-6-16-172 0 0,1 0 1 0 0,1 0-1 0 0,-1 0 0 0 0,0 0 1 0 0,0 0-1 0 0,1 0 0 0 0,-1-1 1 0 0,1 1-1 0 0,0 0 0 0 0,-1-1 0 0 0,1 1 1 0 0,0-1-1 0 0,0 0 0 0 0,0 0 1 0 0,0 1-1 0 0,4 0 0 0 0,-3-1 87 0 0,0-1 0 0 0,0 1-1 0 0,0-1 1 0 0,0 0-1 0 0,0 0 1 0 0,0 0 0 0 0,0 0-1 0 0,0-1 1 0 0,0 1-1 0 0,0-1 1 0 0,0 0 0 0 0,0 0-1 0 0,0 0 1 0 0,0 0-1 0 0,0 0 1 0 0,2-2 0 0 0,2 0 74 0 0,-1 0 0 0 0,0-1 1 0 0,-1 1-1 0 0,1-1 0 0 0,-1 0 0 0 0,1-1 1 0 0,-1 1-1 0 0,-1-1 0 0 0,9-10 1 0 0,-11 12 28 0 0,-1 0 1 0 0,1 0-1 0 0,-1 0 0 0 0,1 0 1 0 0,-1 0-1 0 0,0-1 1 0 0,0 1-1 0 0,-1 0 0 0 0,1-1 1 0 0,-1 1-1 0 0,1-1 1 0 0,-1 1-1 0 0,0 0 1 0 0,0-1-1 0 0,-1 1 0 0 0,1-1 1 0 0,-1 1-1 0 0,0 0 1 0 0,0-1-1 0 0,0 1 0 0 0,-1-4 1 0 0,2 7-119 0 0,0 0-1 0 0,0 0 1 0 0,0 0 0 0 0,0-1 0 0 0,0 1 0 0 0,0 0-1 0 0,0 0 1 0 0,-1 0 0 0 0,1 0 0 0 0,0-1 0 0 0,0 1-1 0 0,0 0 1 0 0,0 0 0 0 0,0 0 0 0 0,0 0 0 0 0,0-1-1 0 0,0 1 1 0 0,0 0 0 0 0,-1 0 0 0 0,1 0 0 0 0,0 0-1 0 0,0 0 1 0 0,0 0 0 0 0,0 0 0 0 0,0 0 0 0 0,-1-1-1 0 0,1 1 1 0 0,0 0 0 0 0,0 0 0 0 0,0 0-1 0 0,0 0 1 0 0,0 0 0 0 0,-1 0 0 0 0,1 0 0 0 0,0 0-1 0 0,0 0 1 0 0,0 0 0 0 0,-1 0 0 0 0,1 0 0 0 0,0 0-1 0 0,0 0 1 0 0,0 0 0 0 0,0 0 0 0 0,-1 0 0 0 0,1 0-1 0 0,0 0 1 0 0,0 0 0 0 0,0 1 0 0 0,0-1 0 0 0,0 0-1 0 0,-1 0 1 0 0,1 0 0 0 0,0 0 0 0 0,0 0 0 0 0,0 0-1 0 0,0 0 1 0 0,0 1 0 0 0,0-1 0 0 0,0 0-1 0 0,-1 0 1 0 0,1 0 0 0 0,0 0 0 0 0,0 0 0 0 0,0 1-1 0 0,0-1 1 0 0,-9 20-388 0 0,0 29-49 0 0,8-47 392 0 0,1 0-1 0 0,0 0 1 0 0,0 0 0 0 0,1 0-1 0 0,-1 0 1 0 0,0 0 0 0 0,0 0 0 0 0,1-1-1 0 0,0 1 1 0 0,-1 0 0 0 0,1 0-1 0 0,0 0 1 0 0,0-1 0 0 0,0 1-1 0 0,0 0 1 0 0,0-1 0 0 0,0 1-1 0 0,0-1 1 0 0,0 1 0 0 0,1-1-1 0 0,-1 0 1 0 0,1 1 0 0 0,-1-1-1 0 0,1 0 1 0 0,-1 0 0 0 0,3 1-1 0 0,-1-1 39 0 0,1 0-1 0 0,-1 0 0 0 0,0 0 0 0 0,1-1 0 0 0,-1 0 1 0 0,0 1-1 0 0,1-1 0 0 0,-1-1 0 0 0,1 1 0 0 0,-1 0 0 0 0,0-1 1 0 0,1 0-1 0 0,-1 1 0 0 0,4-3 0 0 0,-1 1 42 0 0,0 0-1 0 0,-1 0 0 0 0,1-1 1 0 0,-1 0-1 0 0,1-1 0 0 0,-1 1 1 0 0,10-9-1 0 0,-13 10-33 0 0,0 0-1 0 0,0 0 1 0 0,0 0-1 0 0,0 0 1 0 0,0-1 0 0 0,-1 1-1 0 0,1-1 1 0 0,-1 1 0 0 0,1-1-1 0 0,-1 0 1 0 0,0 1 0 0 0,0-1-1 0 0,0 0 1 0 0,0 0 0 0 0,-1 0-1 0 0,1-4 1 0 0,-1 3 164 0 0,1-1 1 0 0,-1 1-1 0 0,-1 0 1 0 0,1-1-1 0 0,-1 1 1 0 0,0-1-1 0 0,1 1 0 0 0,-2 0 1 0 0,1-1-1 0 0,-1 1 1 0 0,1 0-1 0 0,-1 0 1 0 0,0 0-1 0 0,-1 0 1 0 0,1 0-1 0 0,-1 1 0 0 0,1-1 1 0 0,-5-3-1 0 0,3 3-60 0 0,-2-1 2149 0 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2.566"/>
    </inkml:context>
    <inkml:brush xml:id="br0">
      <inkml:brushProperty name="width" value="0.05" units="cm"/>
      <inkml:brushProperty name="height" value="0.05" units="cm"/>
      <inkml:brushProperty name="color" value="#FF0000"/>
    </inkml:brush>
  </inkml:definitions>
  <inkml:trace contextRef="#ctx0" brushRef="#br0">1 67 11161 0 0,'0'0'2304'0'0,"5"0"-3182"0"0,87 5 3466 0 0,-91-5-2609 0 0,-1-1 0 0 0,1 0 0 0 0,-1 0 0 0 0,1 0 0 0 0,-1 0 0 0 0,1 1 0 0 0,-1-1 0 0 0,1 0 0 0 0,-1 0 0 0 0,0 0 0 0 0,1 0 0 0 0,-1 0 0 0 0,0 0 0 0 0,0 0 0 0 0,0 0 0 0 0,0 0 0 0 0,0 0 0 0 0,0 0 0 0 0,0 0 0 0 0,0 0 0 0 0,0 0 0 0 0,-1 0 0 0 0,1 0 0 0 0,0 0 0 0 0,-1 0 0 0 0,1 0 0 0 0,-1-2 0 0 0,-10-30-55 0 0,10 33 85 0 0,1-1 0 0 0,0 0 0 0 0,0 1 0 0 0,-1-1 1 0 0,1 1-1 0 0,0-1 0 0 0,-1 1 0 0 0,1-1 0 0 0,0 1 0 0 0,-1-1 1 0 0,1 1-1 0 0,-1-1 0 0 0,1 1 0 0 0,-1-1 0 0 0,1 1 0 0 0,-1 0 1 0 0,1-1-1 0 0,-1 1 0 0 0,1 0 0 0 0,-1-1 0 0 0,0 1 0 0 0,1 0 1 0 0,-1 0-1 0 0,0 0 0 0 0,1 0 0 0 0,-1 0 0 0 0,1-1 0 0 0,-1 1 1 0 0,0 0-1 0 0,1 0 0 0 0,-1 0 0 0 0,0 1 0 0 0,1-1 0 0 0,-1 0 1 0 0,0 0-1 0 0,1 0 0 0 0,-1 0 0 0 0,1 1 0 0 0,-1-1 0 0 0,1 0 1 0 0,-1 0-1 0 0,0 1 0 0 0,1-1 0 0 0,-1 1 0 0 0,-16 31 228 0 0,16-28-198 0 0,-4 7-162 0 0,0 1 1 0 0,1 0 0 0 0,1 0 0 0 0,0 0-1 0 0,1 0 1 0 0,0 0 0 0 0,0 1 0 0 0,1-1-1 0 0,1 1 1 0 0,2 15 0 0 0,-2-27 31 0 0,0 0-1 0 0,1 0 1 0 0,-1 0-1 0 0,1 0 1 0 0,-1 0-1 0 0,1 0 1 0 0,0 0 0 0 0,0 0-1 0 0,-1 0 1 0 0,1 0-1 0 0,0 0 1 0 0,0 0 0 0 0,0-1-1 0 0,0 1 1 0 0,0 0-1 0 0,0-1 1 0 0,0 1-1 0 0,0-1 1 0 0,0 1 0 0 0,0-1-1 0 0,0 1 1 0 0,0-1-1 0 0,0 0 1 0 0,0 1 0 0 0,1-1-1 0 0,1 0 1 0 0,0 1-564 0 0,-1-1 0 0 0,1 0 0 0 0,0 0 0 0 0,0 0 0 0 0,0-1 0 0 0,0 1 0 0 0,0-1 0 0 0,0 1 0 0 0,5-3 0 0 0,4-1-4045 0 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3.087"/>
    </inkml:context>
    <inkml:brush xml:id="br0">
      <inkml:brushProperty name="width" value="0.05" units="cm"/>
      <inkml:brushProperty name="height" value="0.05" units="cm"/>
      <inkml:brushProperty name="color" value="#FF0000"/>
    </inkml:brush>
  </inkml:definitions>
  <inkml:trace contextRef="#ctx0" brushRef="#br0">1 105 1604 0 0,'0'0'12949'0'0,"2"5"-13749"0"0,-1-3 851 0 0,15 37 287 0 0,-10-26 159 0 0,-9-26 489 0 0,0 4-653 0 0,0-1 0 0 0,1 0-1 0 0,0-1 1 0 0,0 1 0 0 0,1-14-1 0 0,0 20-213 0 0,1 1 0 0 0,1 0 0 0 0,-1 0 0 0 0,0 0 0 0 0,1-1-1 0 0,-1 1 1 0 0,1 0 0 0 0,0 0 0 0 0,0 0 0 0 0,0 0 0 0 0,1 0 0 0 0,-1 0 0 0 0,1 0 0 0 0,-1 1-1 0 0,1-1 1 0 0,0 0 0 0 0,0 1 0 0 0,0 0 0 0 0,0-1 0 0 0,1 1 0 0 0,2-2 0 0 0,0 2-192 0 0,0 0 0 0 0,0 0 0 0 0,0 1 0 0 0,0-1 1 0 0,1 1-1 0 0,-1 1 0 0 0,0-1 0 0 0,8 1 0 0 0,8 0-4054 0 0,-20 0 3822 0 0,-1 0 0 0 0,1 1 0 0 0,-1-1 0 0 0,0 0-1 0 0,1 1 1 0 0,-1-1 0 0 0,0 0 0 0 0,1 1 0 0 0,-1-1 0 0 0,0 1 0 0 0,1-1 0 0 0,-1 1-1 0 0,0-1 1 0 0,0 1 0 0 0,0-1 0 0 0,1 1 0 0 0,-1-1 0 0 0,0 1 0 0 0,0-1 0 0 0,0 1 0 0 0,0-1-1 0 0,0 1 1 0 0,0-1 0 0 0,0 1 0 0 0,0-1 0 0 0,0 1 0 0 0,0-1 0 0 0,-1 2 0 0 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3.966"/>
    </inkml:context>
    <inkml:brush xml:id="br0">
      <inkml:brushProperty name="width" value="0.05" units="cm"/>
      <inkml:brushProperty name="height" value="0.05" units="cm"/>
      <inkml:brushProperty name="color" value="#FF0000"/>
    </inkml:brush>
  </inkml:definitions>
  <inkml:trace contextRef="#ctx0" brushRef="#br0">107 14 220 0 0,'0'0'10793'0'0,"-4"-3"-9794"0"0,1 2-817 0 0,1 0 0 0 0,-1 0 0 0 0,1 1 1 0 0,-1-1-1 0 0,0 0 0 0 0,1 1 0 0 0,-1 0 1 0 0,0 0-1 0 0,1-1 0 0 0,-1 2 0 0 0,0-1 0 0 0,1 0 1 0 0,-1 0-1 0 0,0 1 0 0 0,1-1 0 0 0,-1 1 0 0 0,1 0 1 0 0,-1 0-1 0 0,1 0 0 0 0,-1 0 0 0 0,1 1 1 0 0,-1-1-1 0 0,1 0 0 0 0,0 1 0 0 0,0 0 0 0 0,0-1 1 0 0,0 1-1 0 0,0 0 0 0 0,0 0 0 0 0,1 0 1 0 0,-1 0-1 0 0,-2 4 0 0 0,1-1-137 0 0,1 0 0 0 0,-1 0 0 0 0,1 0 0 0 0,-1 0-1 0 0,1 0 1 0 0,1 0 0 0 0,-1 0 0 0 0,1 1 0 0 0,0-1 0 0 0,0 1 0 0 0,1-1 0 0 0,0 1 0 0 0,-1-1 0 0 0,2 1-1 0 0,0 8 1 0 0,0-11-108 0 0,-1-1 0 0 0,1 0 0 0 0,0 0 0 0 0,0 0 0 0 0,-1 0 0 0 0,1 0 0 0 0,1 0 0 0 0,-1-1 0 0 0,0 1 0 0 0,0 0 0 0 0,1-1 0 0 0,-1 1 0 0 0,1 0 0 0 0,-1-1 0 0 0,1 0 0 0 0,0 1 0 0 0,2 0 0 0 0,-2 0-16 0 0,1-1-1 0 0,0 0 1 0 0,0 0-1 0 0,0 0 0 0 0,0-1 1 0 0,0 1-1 0 0,0-1 0 0 0,1 0 1 0 0,-1 0-1 0 0,0 0 1 0 0,0 0-1 0 0,0 0 0 0 0,0-1 1 0 0,0 1-1 0 0,4-2 0 0 0,0 0-132 0 0,-1 0-1 0 0,0-1 0 0 0,1 0 0 0 0,-1 0 0 0 0,0 0 0 0 0,-1-1 0 0 0,1 0 0 0 0,-1 0 0 0 0,1 0 0 0 0,-1-1 0 0 0,0 1 0 0 0,-1-1 0 0 0,1-1 0 0 0,-1 1 0 0 0,4-7 0 0 0,-7 9 290 0 0,0-1 0 0 0,0 0 0 0 0,0 1 0 0 0,-1-1 0 0 0,0 0 0 0 0,1 0-1 0 0,-1 1 1 0 0,-1-1 0 0 0,1 0 0 0 0,0 0 0 0 0,-1 0 0 0 0,0 1 0 0 0,0-1 0 0 0,0 0 0 0 0,0 1 0 0 0,-2-4 0 0 0,2 5-16 0 0,1 0 1 0 0,-1 1-1 0 0,0-1 1 0 0,0 0-1 0 0,0 1 1 0 0,1-1-1 0 0,-1 1 1 0 0,-1-1-1 0 0,1 1 1 0 0,0-1-1 0 0,0 1 1 0 0,0 0-1 0 0,-1 0 1 0 0,1-1-1 0 0,-1 1 1 0 0,1 0-1 0 0,-1 0 1 0 0,1 0-1 0 0,-1 1 1 0 0,0-1-1 0 0,1 0 1 0 0,-1 1-1 0 0,0-1 0 0 0,0 1 1 0 0,1-1-1 0 0,-1 1 1 0 0,0 0-1 0 0,0 0 1 0 0,0 0-1 0 0,0 0 1 0 0,1 0-1 0 0,-5 1 1 0 0,4 0-150 0 0,1 0 0 0 0,-1 0 0 0 0,0 1 0 0 0,0-1 0 0 0,0 1 1 0 0,1 0-1 0 0,-1-1 0 0 0,1 1 0 0 0,0 0 0 0 0,-1 0 0 0 0,1 0 0 0 0,0 0 0 0 0,0 0 0 0 0,0 0 1 0 0,0 0-1 0 0,1 1 0 0 0,-1-1 0 0 0,0 0 0 0 0,0 4 0 0 0,1-4-402 0 0,0-1 0 0 0,-1 1 0 0 0,1-1 0 0 0,0 1 0 0 0,0 0 0 0 0,0-1 0 0 0,0 1 0 0 0,1 0 0 0 0,-1-1 0 0 0,0 1 0 0 0,0 0 0 0 0,1-1 0 0 0,0 1 0 0 0,-1-1 0 0 0,1 1 0 0 0,0-1 0 0 0,1 3 0 0 0,6 3-5197 0 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4.343"/>
    </inkml:context>
    <inkml:brush xml:id="br0">
      <inkml:brushProperty name="width" value="0.05" units="cm"/>
      <inkml:brushProperty name="height" value="0.05" units="cm"/>
      <inkml:brushProperty name="color" value="#FF0000"/>
    </inkml:brush>
  </inkml:definitions>
  <inkml:trace contextRef="#ctx0" brushRef="#br0">191 13 7097 0 0,'0'0'7570'0'0,"-4"-2"-7169"0"0,0 0-297 0 0,0 0 0 0 0,0 1-1 0 0,0 0 1 0 0,0 0 0 0 0,0 0-1 0 0,0 0 1 0 0,0 0 0 0 0,0 1 0 0 0,0 0-1 0 0,0 0 1 0 0,0 0 0 0 0,0 0 0 0 0,0 1-1 0 0,0 0 1 0 0,0 0 0 0 0,0 0-1 0 0,0 0 1 0 0,0 0 0 0 0,-6 4 0 0 0,5-2 35 0 0,-1 1 1 0 0,1 0 0 0 0,0 0-1 0 0,0 1 1 0 0,1-1 0 0 0,-1 1-1 0 0,1 0 1 0 0,0 1 0 0 0,0-1-1 0 0,1 1 1 0 0,-4 7 0 0 0,-1 4-129 0 0,1 0 0 0 0,1 0 1 0 0,0 1-1 0 0,1 0 1 0 0,1 0-1 0 0,1 0 1 0 0,1 0-1 0 0,0 20 1 0 0,2-25-231 0 0,2 0 0 0 0,0-1 0 0 0,0 1-1 0 0,9 23 1 0 0,0 6-1931 0 0,-6 0-4268 0 0,-12-28-208 0 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4.701"/>
    </inkml:context>
    <inkml:brush xml:id="br0">
      <inkml:brushProperty name="width" value="0.05" units="cm"/>
      <inkml:brushProperty name="height" value="0.05" units="cm"/>
      <inkml:brushProperty name="color" value="#FF0000"/>
    </inkml:brush>
  </inkml:definitions>
  <inkml:trace contextRef="#ctx0" brushRef="#br0">0 0 1748 0 0,'0'0'13468'0'0,"5"3"-12895"0"0,2 1-486 0 0,1-1 1 0 0,-1 0 0 0 0,1 0-1 0 0,0-1 1 0 0,0 0-1 0 0,-1-1 1 0 0,1 0-1 0 0,0 0 1 0 0,1-1 0 0 0,-1 1-1 0 0,0-2 1 0 0,0 1-1 0 0,8-2 1 0 0,-3 0-428 0 0,16-5-1309 0 0,-21-3-6145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7.129"/>
    </inkml:context>
    <inkml:brush xml:id="br0">
      <inkml:brushProperty name="width" value="0.1" units="cm"/>
      <inkml:brushProperty name="height" value="0.1" units="cm"/>
      <inkml:brushProperty name="color" value="#FF0000"/>
    </inkml:brush>
  </inkml:definitions>
  <inkml:trace contextRef="#ctx0" brushRef="#br0">116 37 820 0 0,'0'0'17382'0'0,"-5"-5"-16577"0"0,1 2-628 0 0,-1-1 1 0 0,0 1-1 0 0,0-1 0 0 0,-1 1 1 0 0,1 1-1 0 0,0-1 0 0 0,-1 1 1 0 0,-7-2-1 0 0,12 3-183 0 0,-1 1 0 0 0,0-1 0 0 0,1 1 0 0 0,-1-1-1 0 0,0 1 1 0 0,0 0 0 0 0,1 0 0 0 0,-1 0 0 0 0,0 0 0 0 0,0 0 0 0 0,1 0-1 0 0,-1 1 1 0 0,0-1 0 0 0,1 0 0 0 0,-1 1 0 0 0,0-1 0 0 0,1 1-1 0 0,-1 0 1 0 0,0 0 0 0 0,1-1 0 0 0,-1 1 0 0 0,1 0 0 0 0,0 0 0 0 0,-1 1-1 0 0,1-1 1 0 0,0 0 0 0 0,0 0 0 0 0,-1 1 0 0 0,1-1 0 0 0,0 0 0 0 0,0 1-1 0 0,1-1 1 0 0,-1 1 0 0 0,0-1 0 0 0,0 1 0 0 0,1 0 0 0 0,-1-1-1 0 0,1 1 1 0 0,-1 3 0 0 0,0-2-79 0 0,0 0 0 0 0,1 0-1 0 0,0 0 1 0 0,-1 1 0 0 0,1-1 0 0 0,0 0-1 0 0,1 0 1 0 0,-1 0 0 0 0,0 0-1 0 0,1 0 1 0 0,0 0 0 0 0,0 0 0 0 0,0 0-1 0 0,0 0 1 0 0,0 0 0 0 0,1 0 0 0 0,1 3-1 0 0,3 1-108 0 0,0 1-1 0 0,0-1 0 0 0,0 0 1 0 0,11 7-1 0 0,-12-10 287 0 0,0 0 0 0 0,0 1 0 0 0,-1-1 0 0 0,1 1 0 0 0,-1 0 0 0 0,0 0 0 0 0,0 0 0 0 0,-1 1 0 0 0,0 0 0 0 0,5 9 0 0 0,-8-11-20 0 0,0-1 1 0 0,0 1-1 0 0,0-1 0 0 0,0 1 1 0 0,-1 0-1 0 0,0-1 0 0 0,1 1 1 0 0,-1-1-1 0 0,0 1 0 0 0,-1-1 1 0 0,1 0-1 0 0,-1 0 0 0 0,1 1 1 0 0,-1-1-1 0 0,0 0 0 0 0,0 0 1 0 0,0 0-1 0 0,-4 2 0 0 0,-46 50-645 0 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7.475"/>
    </inkml:context>
    <inkml:brush xml:id="br0">
      <inkml:brushProperty name="width" value="0.05" units="cm"/>
      <inkml:brushProperty name="height" value="0.05" units="cm"/>
      <inkml:brushProperty name="color" value="#FF0000"/>
    </inkml:brush>
  </inkml:definitions>
  <inkml:trace contextRef="#ctx0" brushRef="#br0">22 4 3088 0 0,'0'0'7556'0'0,"0"-3"-5651"0"0,-4 166 2965 0 0,-12 80-4186 0 0,15-140-771 0 0,3-97 1208 0 0,2-12-572 0 0,2-11-464 0 0,-1-3-465 0 0,1 1 0 0 0,10-24-1 0 0,-15 39 223 0 0,1-1 1 0 0,0 1-1 0 0,0 0 0 0 0,0 0 1 0 0,0 0-1 0 0,1 1 0 0 0,0-1 0 0 0,0 1 1 0 0,0-1-1 0 0,0 1 0 0 0,0 0 0 0 0,0 0 1 0 0,1 0-1 0 0,0 0 0 0 0,-1 1 1 0 0,7-3-1 0 0,-7 4 175 0 0,-1 1-1 0 0,0 0 1 0 0,1 0 0 0 0,-1 0-1 0 0,0 0 1 0 0,1 0 0 0 0,-1 0 0 0 0,0 1-1 0 0,1-1 1 0 0,-1 1 0 0 0,0 0-1 0 0,0 0 1 0 0,1 0 0 0 0,-1 0 0 0 0,0 0-1 0 0,0 0 1 0 0,0 0 0 0 0,0 1 0 0 0,0-1-1 0 0,-1 1 1 0 0,1-1 0 0 0,0 1-1 0 0,-1 0 1 0 0,3 3 0 0 0,34 54 954 0 0,-29-43-1101 0 0,-7-12 15 0 0,1 1 1 0 0,-1-1 0 0 0,0 1 0 0 0,0-1 0 0 0,-1 1-1 0 0,1 0 1 0 0,-1 0 0 0 0,0 0 0 0 0,0 6-1 0 0,5-5-1797 0 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18.010"/>
    </inkml:context>
    <inkml:brush xml:id="br0">
      <inkml:brushProperty name="width" value="0.05" units="cm"/>
      <inkml:brushProperty name="height" value="0.05" units="cm"/>
      <inkml:brushProperty name="color" value="#FF0000"/>
    </inkml:brush>
  </inkml:definitions>
  <inkml:trace contextRef="#ctx0" brushRef="#br0">0 44 9821 0 0,'0'0'4730'0'0,"3"5"-4738"0"0,0 0 35 0 0,-1-1 1 0 0,1 1-1 0 0,0-1 1 0 0,1 0 0 0 0,-1 0-1 0 0,1 0 1 0 0,-1-1-1 0 0,1 1 1 0 0,1-1-1 0 0,-1 0 1 0 0,0 0 0 0 0,1-1-1 0 0,7 5 1 0 0,-9-6-219 0 0,1 0 0 0 0,0 0 0 0 0,0-1 0 0 0,-1 1 1 0 0,1-1-1 0 0,0 0 0 0 0,0 0 0 0 0,0 0 0 0 0,0 0 1 0 0,-1-1-1 0 0,1 1 0 0 0,0-1 0 0 0,0 0 0 0 0,4-2 0 0 0,1 0-95 0 0,-1 0 0 0 0,1 0-1 0 0,-1-1 1 0 0,1-1 0 0 0,11-8 0 0 0,-18 12 361 0 0,-1 0 1 0 0,1-1 0 0 0,-1 1 0 0 0,1 0-1 0 0,-1-1 1 0 0,0 0 0 0 0,0 1 0 0 0,0-1-1 0 0,1 0 1 0 0,-2 1 0 0 0,1-1 0 0 0,0 0-1 0 0,0 0 1 0 0,0 0 0 0 0,-1 0 0 0 0,1 0-1 0 0,-1 0 1 0 0,0 0 0 0 0,0 0-1 0 0,1 0 1 0 0,-1 0 0 0 0,0 0 0 0 0,-1 0-1 0 0,1 0 1 0 0,0 0 0 0 0,0 0 0 0 0,-1 0-1 0 0,1 0 1 0 0,-1 1 0 0 0,0-1 0 0 0,-1-3 0 0 0,-4-6 1491 0 0,6 19-1570 0 0,0 15 215 0 0,-14 98 772 0 0,-17 109-1300 0 0,30-205-844 0 0,1-15-7156 0 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0.529"/>
    </inkml:context>
    <inkml:brush xml:id="br0">
      <inkml:brushProperty name="width" value="0.05" units="cm"/>
      <inkml:brushProperty name="height" value="0.05" units="cm"/>
      <inkml:brushProperty name="color" value="#FF0000"/>
    </inkml:brush>
  </inkml:definitions>
  <inkml:trace contextRef="#ctx0" brushRef="#br0">184 199 148 0 0,'0'0'13750'0'0,"-8"-1"-7774"0"0,-80 20-6576 0 0,80-17 594 0 0,1 0 0 0 0,0 1 0 0 0,-1 0 0 0 0,1 0 0 0 0,0 1 0 0 0,0 0 0 0 0,1 0 0 0 0,-1 0 0 0 0,-5 6 0 0 0,11-9-13 0 0,0 0 0 0 0,0 0 1 0 0,0 0-1 0 0,0 0 0 0 0,0 0 1 0 0,1 0-1 0 0,-1 0 0 0 0,0 0 1 0 0,1 0-1 0 0,-1 1 0 0 0,0-1 1 0 0,1 0-1 0 0,0 0 0 0 0,-1 1 1 0 0,1-1-1 0 0,0 0 0 0 0,0 0 1 0 0,-1 1-1 0 0,1-1 0 0 0,0 0 1 0 0,0 1-1 0 0,0-1 0 0 0,1 0 0 0 0,-1 1 1 0 0,1 1-1 0 0,0-1-1 0 0,0-1-1 0 0,0 1 1 0 0,0 0-1 0 0,0-1 1 0 0,1 1 0 0 0,-1-1-1 0 0,1 1 1 0 0,-1-1-1 0 0,1 0 1 0 0,0 1-1 0 0,-1-1 1 0 0,1 0 0 0 0,0 0-1 0 0,3 1 1 0 0,0 0-93 0 0,0 0 0 0 0,1 0 0 0 0,-1-1 1 0 0,0 0-1 0 0,0 0 0 0 0,1 0 1 0 0,-1 0-1 0 0,1-1 0 0 0,-1 0 0 0 0,0 0 1 0 0,1 0-1 0 0,6-2 0 0 0,-6-1-35 0 0,-1 0 0 0 0,1 0-1 0 0,0-1 1 0 0,-1 1 0 0 0,0-1-1 0 0,0 0 1 0 0,0-1 0 0 0,0 1-1 0 0,-1-1 1 0 0,0 0 0 0 0,0 0-1 0 0,0-1 1 0 0,0 1 0 0 0,2-7-1 0 0,4-7-390 0 0,-1 0 0 0 0,13-39-1 0 0,-17 36 1221 0 0,-1 0 1 0 0,0 0-1 0 0,-2 0 0 0 0,-1-43 1 0 0,-14 285 1920 0 0,9-194-2746 0 0,3-21-23 0 0,0-1-1 0 0,0 1 1 0 0,1-1 0 0 0,-1 1-1 0 0,1-1 1 0 0,0 1 0 0 0,0-1-1 0 0,0 1 1 0 0,1-1 0 0 0,0 1-1 0 0,0-1 1 0 0,0 1 0 0 0,3 7 0 0 0,-3-11-110 0 0,-1-1 0 0 0,1 0 0 0 0,-1 0 1 0 0,1 1-1 0 0,-1-1 0 0 0,1 0 1 0 0,-1 0-1 0 0,1 0 0 0 0,-1 0 0 0 0,1 1 1 0 0,0-1-1 0 0,-1 0 0 0 0,1 0 1 0 0,-1 0-1 0 0,1 0 0 0 0,-1-1 0 0 0,1 1 1 0 0,0 0-1 0 0,-1 0 0 0 0,1 0 0 0 0,-1 0 1 0 0,1-1-1 0 0,-1 1 0 0 0,1 0 1 0 0,-1 0-1 0 0,1-1 0 0 0,-1 1 0 0 0,1-1 1 0 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0.973"/>
    </inkml:context>
    <inkml:brush xml:id="br0">
      <inkml:brushProperty name="width" value="0.05" units="cm"/>
      <inkml:brushProperty name="height" value="0.05" units="cm"/>
      <inkml:brushProperty name="color" value="#FF0000"/>
    </inkml:brush>
  </inkml:definitions>
  <inkml:trace contextRef="#ctx0" brushRef="#br0">3 119 6717 0 0,'0'0'6539'0'0,"0"5"-5397"0"0,-1-3-885 0 0,1-2-218 0 0,0 1-1 0 0,0 0 0 0 0,0-1 1 0 0,-1 1-1 0 0,1-1 1 0 0,0 1-1 0 0,0-1 0 0 0,0 1 1 0 0,0 0-1 0 0,0-1 1 0 0,0 1-1 0 0,0-1 0 0 0,0 1 1 0 0,0 0-1 0 0,1-1 1 0 0,-1 1-1 0 0,0-1 0 0 0,0 1 1 0 0,0-1-1 0 0,1 1 1 0 0,-1-1-1 0 0,0 1 0 0 0,0-1 1 0 0,1 1-1 0 0,-1-1 1 0 0,1 1-1 0 0,-1-1 0 0 0,0 1 1 0 0,1-1-1 0 0,-1 0 1 0 0,1 1-1 0 0,-1-1 1 0 0,1 0-1 0 0,-1 1 0 0 0,1-1 1 0 0,0 1-1 0 0,0-1 547 0 0,0-5-512 0 0,0 0 0 0 0,0 0 1 0 0,0 0-1 0 0,-1 0 0 0 0,1 0 0 0 0,-1 0 1 0 0,-1 0-1 0 0,1 0 0 0 0,-1 0 0 0 0,0 0 1 0 0,0 0-1 0 0,-2-6 0 0 0,-3-31-258 0 0,5 41 185 0 0,1 0 0 0 0,0 1 0 0 0,0-1-1 0 0,-1 1 1 0 0,1-1 0 0 0,0 1 0 0 0,0-1-1 0 0,0 1 1 0 0,0-1 0 0 0,0 1 0 0 0,0-1 0 0 0,0 0-1 0 0,0 1 1 0 0,0-1 0 0 0,0 1 0 0 0,0-1-1 0 0,0 1 1 0 0,1-1 0 0 0,-1 1 0 0 0,0-1 0 0 0,0 0-1 0 0,0 1 1 0 0,1-1 0 0 0,-1 1 0 0 0,0 0-1 0 0,1-1 1 0 0,-1 1 0 0 0,0-1 0 0 0,1 1 0 0 0,-1-1-1 0 0,1 1 1 0 0,-1 0 0 0 0,1-1 0 0 0,-1 1-1 0 0,1 0 1 0 0,-1-1 0 0 0,1 1 0 0 0,-1 0 0 0 0,1 0-1 0 0,-1 0 1 0 0,1-1 0 0 0,-1 1 0 0 0,1 0-1 0 0,-1 0 1 0 0,1 0 0 0 0,0 0 0 0 0,-1 0-1 0 0,1 0 1 0 0,-1 0 0 0 0,1 0 0 0 0,-1 0 0 0 0,2 1-1 0 0,12-2-567 0 0,24-7-1746 0 0,-29 5-4281 0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1.426"/>
    </inkml:context>
    <inkml:brush xml:id="br0">
      <inkml:brushProperty name="width" value="0.05" units="cm"/>
      <inkml:brushProperty name="height" value="0.05" units="cm"/>
      <inkml:brushProperty name="color" value="#FF0000"/>
    </inkml:brush>
  </inkml:definitions>
  <inkml:trace contextRef="#ctx0" brushRef="#br0">1 38 9021 0 0,'0'0'5410'0'0,"0"6"-4963"0"0,0 6-412 0 0,-1-3 1 0 0,1 0 0 0 0,0 0 0 0 0,1 0 0 0 0,0 0 0 0 0,1 1 0 0 0,3 13 0 0 0,-4-21-44 0 0,0-1 0 0 0,0 1 0 0 0,-1-1 1 0 0,1 1-1 0 0,0-1 0 0 0,0 1 0 0 0,1-1 1 0 0,-1 1-1 0 0,0-1 0 0 0,0 0 0 0 0,1 0 0 0 0,-1 1 1 0 0,0-1-1 0 0,1 0 0 0 0,0 0 0 0 0,2 1 0 0 0,-1-1-27 0 0,0-1-1 0 0,-1 1 0 0 0,1-1 0 0 0,0 1 0 0 0,0-1 0 0 0,0 0 0 0 0,-1 0 0 0 0,1-1 0 0 0,0 1 0 0 0,0 0 1 0 0,-1-1-1 0 0,1 0 0 0 0,0 0 0 0 0,3-1 0 0 0,2 0-161 0 0,0-1 0 0 0,-1 0 1 0 0,1-1-1 0 0,-1 0 0 0 0,0 0 0 0 0,0 0 0 0 0,-1-1 1 0 0,1 0-1 0 0,-1 0 0 0 0,0-1 0 0 0,0 0 1 0 0,7-9-1 0 0,-12 13 249 0 0,0-1 0 0 0,-1 1 0 0 0,1 0 0 0 0,-1-1 0 0 0,1 1 1 0 0,-1-1-1 0 0,0 1 0 0 0,0 0 0 0 0,0-1 0 0 0,0 1 0 0 0,-1-1 0 0 0,1 1 0 0 0,-1-1 1 0 0,1 1-1 0 0,-1 0 0 0 0,0-1 0 0 0,0 1 0 0 0,0 0 0 0 0,0 0 0 0 0,0 0 1 0 0,0-1-1 0 0,-1 1 0 0 0,1 1 0 0 0,-1-1 0 0 0,1 0 0 0 0,-1 0 0 0 0,0 0 0 0 0,0 1 1 0 0,0-1-1 0 0,0 1 0 0 0,0 0 0 0 0,0-1 0 0 0,0 1 0 0 0,0 0 0 0 0,0 0 0 0 0,-3-1 1 0 0,2 0 104 0 0,-1 1 1 0 0,1-1 0 0 0,-1 0-1 0 0,0 1 1 0 0,1 0-1 0 0,-1 0 1 0 0,0 0 0 0 0,0 0-1 0 0,1 0 1 0 0,-1 1 0 0 0,0 0-1 0 0,0 0 1 0 0,0 0 0 0 0,0 0-1 0 0,0 1 1 0 0,1-1-1 0 0,-1 1 1 0 0,0 0 0 0 0,0 0-1 0 0,1 0 1 0 0,-1 1 0 0 0,-5 2-1 0 0,6-2-674 0 0,-10 8-1027 0 0,10-5-1745 0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2.247"/>
    </inkml:context>
    <inkml:brush xml:id="br0">
      <inkml:brushProperty name="width" value="0.05" units="cm"/>
      <inkml:brushProperty name="height" value="0.05" units="cm"/>
      <inkml:brushProperty name="color" value="#FF0000"/>
    </inkml:brush>
  </inkml:definitions>
  <inkml:trace contextRef="#ctx0" brushRef="#br0">7 91 2752 0 0,'0'0'10135'0'0,"-2"3"-9765"0"0,-3 3-284 0 0,7-10 24 0 0,14-24 301 0 0,-8 14 391 0 0,0 1 0 0 0,20-23 0 0 0,-28 35-783 0 0,1 1 1 0 0,-1-1-1 0 0,1 1 0 0 0,-1 0 1 0 0,1-1-1 0 0,-1 1 0 0 0,1 0 1 0 0,0-1-1 0 0,-1 1 0 0 0,1 0 1 0 0,0 0-1 0 0,-1 0 0 0 0,1-1 1 0 0,-1 1-1 0 0,1 0 0 0 0,0 0 1 0 0,-1 0-1 0 0,1 0 0 0 0,0 0 1 0 0,-1 0-1 0 0,1 0 0 0 0,0 0 1 0 0,-1 1-1 0 0,1-1 0 0 0,0 0 1 0 0,-1 0-1 0 0,1 0 0 0 0,0 1 1 0 0,-1-1-1 0 0,1 0 0 0 0,-1 1 1 0 0,1-1-1 0 0,-1 1 0 0 0,1-1 1 0 0,-1 0-1 0 0,1 1 0 0 0,-1-1 1 0 0,1 1-1 0 0,-1-1 0 0 0,0 1 1 0 0,1 0-1 0 0,-1-1 0 0 0,0 1 1 0 0,1-1-1 0 0,-1 1 0 0 0,0 0 1 0 0,0-1-1 0 0,1 1 0 0 0,-1-1 1 0 0,0 1-1 0 0,0 0 0 0 0,0-1 1 0 0,0 1-1 0 0,0 1 1 0 0,9 49-312 0 0,-7-34 147 0 0,-2-16 77 0 0,0 1 0 0 0,0-1-1 0 0,1 0 1 0 0,-1 1 0 0 0,0-1 0 0 0,1 0 0 0 0,-1 1-1 0 0,1-1 1 0 0,-1 0 0 0 0,1 1 0 0 0,0-1 0 0 0,-1 0 0 0 0,1 0-1 0 0,0 0 1 0 0,0 0 0 0 0,0 0 0 0 0,0 0 0 0 0,0 0 0 0 0,0 0-1 0 0,0 0 1 0 0,0 0 0 0 0,0 0 0 0 0,0-1 0 0 0,0 1 0 0 0,1-1-1 0 0,1 2 1 0 0,-1-2 74 0 0,0-1-1 0 0,-1 1 1 0 0,1-1-1 0 0,0 1 1 0 0,0-1-1 0 0,-1 0 1 0 0,1 0-1 0 0,-1 1 1 0 0,1-1-1 0 0,-1 0 1 0 0,1-1 0 0 0,-1 1-1 0 0,0 0 1 0 0,1 0-1 0 0,-1 0 1 0 0,0-1-1 0 0,1-1 1 0 0,6-8 403 0 0,0 1 0 0 0,-1-2-1 0 0,-1 1 1 0 0,8-18 0 0 0,-14 28-462 0 0,1 0 0 0 0,-1-1-1 0 0,1 1 1 0 0,-1 0-1 0 0,1 0 1 0 0,0 0 0 0 0,-1 0-1 0 0,1 0 1 0 0,0 0 0 0 0,0 0-1 0 0,-1 0 1 0 0,1 0 0 0 0,0 0-1 0 0,0 1 1 0 0,0-1-1 0 0,1-1 1 0 0,-1 2 66 0 0,0 0 1 0 0,-1 0-1 0 0,1 0 0 0 0,0 0 1 0 0,-1 0-1 0 0,1 0 0 0 0,-1 0 1 0 0,1 0-1 0 0,0 0 0 0 0,-1 0 1 0 0,1 0-1 0 0,0 0 0 0 0,-1 1 0 0 0,1-1 1 0 0,-1 0-1 0 0,1 0 0 0 0,0 1 1 0 0,-1-1-1 0 0,1 0 0 0 0,-1 1 1 0 0,1-1-1 0 0,0 1 0 0 0,29 41 540 0 0,-28-38-1264 0 0,0-1 0 0 0,1 1 0 0 0,-1 0 1 0 0,1-1-1 0 0,0 1 0 0 0,0-1 0 0 0,5 5 1 0 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2.623"/>
    </inkml:context>
    <inkml:brush xml:id="br0">
      <inkml:brushProperty name="width" value="0.05" units="cm"/>
      <inkml:brushProperty name="height" value="0.05" units="cm"/>
      <inkml:brushProperty name="color" value="#FF0000"/>
    </inkml:brush>
  </inkml:definitions>
  <inkml:trace contextRef="#ctx0" brushRef="#br0">8 72 1384 0 0,'0'0'11664'0'0,"4"1"-12386"0"0,-1 0 781 0 0,1 0-1 0 0,-1 0 0 0 0,1-1 0 0 0,-1 0 0 0 0,0 0 0 0 0,1 1 0 0 0,-1-2 0 0 0,1 1 0 0 0,-1 0 0 0 0,1-1 0 0 0,-1 0 0 0 0,0 1 0 0 0,1-1 0 0 0,-1-1 0 0 0,0 1 0 0 0,0 0 0 0 0,0-1 0 0 0,0 0 0 0 0,0 1 1 0 0,0-1-1 0 0,0 0 0 0 0,-1-1 0 0 0,1 1 0 0 0,-1 0 0 0 0,1-1 0 0 0,-1 0 0 0 0,2-2 0 0 0,-4 3-21 0 0,0 1 0 0 0,0 0 0 0 0,0-1 0 0 0,0 1-1 0 0,0-1 1 0 0,0 1 0 0 0,-1 0 0 0 0,1-1 0 0 0,0 1 0 0 0,-1 0 0 0 0,1-1 0 0 0,-1 1 0 0 0,0 0-1 0 0,1 0 1 0 0,-1 0 0 0 0,0-1 0 0 0,0 1 0 0 0,0 0 0 0 0,0 0 0 0 0,0 0 0 0 0,0 0 0 0 0,0 1-1 0 0,0-1 1 0 0,0 0 0 0 0,0 0 0 0 0,0 0 0 0 0,-1 1 0 0 0,1-1 0 0 0,-3 0 0 0 0,3 0-19 0 0,0 0 0 0 0,-1 0 0 0 0,1 0 0 0 0,-1 1 0 0 0,1-1 0 0 0,0 1 0 0 0,-1-1 0 0 0,1 1-1 0 0,-1-1 1 0 0,0 1 0 0 0,1 0 0 0 0,-1 0 0 0 0,1-1 0 0 0,-1 1 0 0 0,1 0 0 0 0,-1 1 0 0 0,0-1 0 0 0,1 0 0 0 0,-1 0 0 0 0,1 1 0 0 0,-1-1 0 0 0,1 1 0 0 0,-1-1 0 0 0,1 1 0 0 0,-1 0 0 0 0,1-1 0 0 0,-3 3 0 0 0,0 4 51 0 0,0 0 0 0 0,0 1 1 0 0,1 0-1 0 0,0 0 0 0 0,0 0 0 0 0,0 0 0 0 0,1 0 1 0 0,-1 15-1 0 0,2-18-89 0 0,0 1 1 0 0,0-1-1 0 0,1 0 1 0 0,0 1-1 0 0,0-1 1 0 0,0 1 0 0 0,1-1-1 0 0,0 1 1 0 0,0-1-1 0 0,0 1 1 0 0,1-1-1 0 0,0 0 1 0 0,0 0-1 0 0,4 8 1 0 0,-5-11-70 0 0,0-1 0 0 0,0 0 0 0 0,1 1 1 0 0,-1-1-1 0 0,0 0 0 0 0,0 0 0 0 0,1 0 1 0 0,-1 0-1 0 0,1 0 0 0 0,-1 0 0 0 0,1-1 1 0 0,-1 1-1 0 0,1-1 0 0 0,0 1 0 0 0,-1-1 1 0 0,1 1-1 0 0,0-1 0 0 0,-1 0 0 0 0,1 1 1 0 0,0-1-1 0 0,-1 0 0 0 0,3-1 0 0 0,36-12-5039 0 0,-24 7 1121 0 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2.956"/>
    </inkml:context>
    <inkml:brush xml:id="br0">
      <inkml:brushProperty name="width" value="0.05" units="cm"/>
      <inkml:brushProperty name="height" value="0.05" units="cm"/>
      <inkml:brushProperty name="color" value="#FF0000"/>
    </inkml:brush>
  </inkml:definitions>
  <inkml:trace contextRef="#ctx0" brushRef="#br0">84 1 11057 0 0,'0'0'4553'0'0,"-2"6"-5119"0"0,-45 136 5271 0 0,34-92-4607 0 0,-8 52 0 0 0,22-67-1009 0 0,6-28-2078 0 0,4-20-2062 0 0,-10 4 1894 0 0,-1-2-952 0 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3.350"/>
    </inkml:context>
    <inkml:brush xml:id="br0">
      <inkml:brushProperty name="width" value="0.05" units="cm"/>
      <inkml:brushProperty name="height" value="0.05" units="cm"/>
      <inkml:brushProperty name="color" value="#FF0000"/>
    </inkml:brush>
  </inkml:definitions>
  <inkml:trace contextRef="#ctx0" brushRef="#br0">1 1 8053 0 0,'0'0'9126'0'0,"2"4"-9468"0"0,1 1 412 0 0,1 0 1 0 0,0 0 0 0 0,0 0-1 0 0,0-1 1 0 0,1 1-1 0 0,0-1 1 0 0,0 0 0 0 0,0-1-1 0 0,0 1 1 0 0,0-1-1 0 0,1 0 1 0 0,-1 0-1 0 0,1-1 1 0 0,0 0 0 0 0,0 0-1 0 0,0 0 1 0 0,0-1-1 0 0,0 1 1 0 0,0-1 0 0 0,1-1-1 0 0,6 1 1 0 0,17 0-88 0 0,-1-1 1 0 0,0-1-1 0 0,38-7 1 0 0,-66 8 26 0 0,0 0 1 0 0,0 0 0 0 0,0 0-1 0 0,1 0 1 0 0,-1 0-1 0 0,0-1 1 0 0,0 1 0 0 0,0 0-1 0 0,0-1 1 0 0,0 1-1 0 0,0-1 1 0 0,0 1 0 0 0,0-1-1 0 0,0 1 1 0 0,0-1-1 0 0,0 0 1 0 0,0 1 0 0 0,0-1-1 0 0,0 0 1 0 0,0 0 0 0 0,0-1-1 0 0,0 1-6 0 0,-1 0 1 0 0,0 1-1 0 0,-1-1 0 0 0,1 0 0 0 0,0 0 1 0 0,0 1-1 0 0,0-1 0 0 0,0 0 1 0 0,0 0-1 0 0,-1 1 0 0 0,1-1 0 0 0,0 0 1 0 0,-1 0-1 0 0,1 1 0 0 0,0-1 0 0 0,-1 1 1 0 0,1-1-1 0 0,-1 0 0 0 0,1 1 1 0 0,-1-1-1 0 0,0 1 0 0 0,1-1 0 0 0,-2 0 1 0 0,-1-2-53 0 0,-1 1 0 0 0,1-1 1 0 0,-1 1-1 0 0,0 0 1 0 0,0 0-1 0 0,0 0 1 0 0,0 0-1 0 0,0 1 0 0 0,0-1 1 0 0,-7 0-1 0 0,7 2 55 0 0,1 0 1 0 0,-1 1-1 0 0,0-1 0 0 0,1 1 0 0 0,-1 0 0 0 0,1 0 0 0 0,0 0 0 0 0,-1 0 0 0 0,1 1 0 0 0,0-1 0 0 0,-1 1 1 0 0,1 0-1 0 0,0 0 0 0 0,1 0 0 0 0,-1 0 0 0 0,0 1 0 0 0,0-1 0 0 0,1 1 0 0 0,0 0 0 0 0,-1-1 0 0 0,1 1 1 0 0,0 0-1 0 0,0 1 0 0 0,1-1 0 0 0,-1 0 0 0 0,1 0 0 0 0,-2 4 0 0 0,2-4-101 0 0,-1 1 1 0 0,1-1-1 0 0,0 0 0 0 0,0 1 1 0 0,1-1-1 0 0,-1 1 0 0 0,1-1 1 0 0,-1 0-1 0 0,1 1 0 0 0,0 0 1 0 0,1-1-1 0 0,-1 0 0 0 0,0 1 0 0 0,1-1 1 0 0,0 1-1 0 0,0-1 0 0 0,0 0 1 0 0,0 1-1 0 0,1-1 0 0 0,-1 0 1 0 0,1 0-1 0 0,0 0 0 0 0,0 0 1 0 0,0 0-1 0 0,0 0 0 0 0,0-1 0 0 0,0 1 1 0 0,4 2-1 0 0,-3-3-257 0 0,-1-1 0 0 0,1 0 1 0 0,0 0-1 0 0,0 0 0 0 0,0 0 0 0 0,0 0 0 0 0,0-1 0 0 0,0 1 0 0 0,0-1 1 0 0,4 1-1 0 0,19-2-5645 0 0,-13 0 793 0 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3.741"/>
    </inkml:context>
    <inkml:brush xml:id="br0">
      <inkml:brushProperty name="width" value="0.05" units="cm"/>
      <inkml:brushProperty name="height" value="0.05" units="cm"/>
      <inkml:brushProperty name="color" value="#FF0000"/>
    </inkml:brush>
  </inkml:definitions>
  <inkml:trace contextRef="#ctx0" brushRef="#br0">3 153 7109 0 0,'0'0'1732'0'0,"-1"5"-952"0"0,1-4-620 0 0,-1 0-1 0 0,1 0 1 0 0,0 0-1 0 0,0 1 1 0 0,0-1 0 0 0,0 0-1 0 0,0 0 1 0 0,0 1 0 0 0,0-1-1 0 0,0 0 1 0 0,0 0 0 0 0,0 0-1 0 0,1 1 1 0 0,-1-1 0 0 0,1 0-1 0 0,-1 0 1 0 0,1 0-1 0 0,-1 0 1 0 0,1 0 0 0 0,0 0-1 0 0,-1 0 1 0 0,1 0 0 0 0,0 0-1 0 0,0 0 1 0 0,0 0 0 0 0,1 1-1 0 0,-1-2-62 0 0,0 0 0 0 0,1 0-1 0 0,-1 0 1 0 0,1 0 0 0 0,-1 0-1 0 0,0-1 1 0 0,1 1-1 0 0,-1 0 1 0 0,0-1 0 0 0,1 1-1 0 0,-1-1 1 0 0,0 1 0 0 0,1-1-1 0 0,-1 0 1 0 0,0 0 0 0 0,0 1-1 0 0,0-1 1 0 0,0 0 0 0 0,0 0-1 0 0,0 0 1 0 0,0 0 0 0 0,0 0-1 0 0,0 0 1 0 0,0-1 0 0 0,-1 1-1 0 0,1 0 1 0 0,0 0 0 0 0,0-3-1 0 0,2-2 106 0 0,0 0-1 0 0,0 0 0 0 0,-1-1 1 0 0,0 1-1 0 0,0-1 0 0 0,-1 1 1 0 0,0-1-1 0 0,1-11 0 0 0,0-62 1443 0 0,-2 62-1448 0 0,6 22-415 0 0,-1 0 0 0 0,1 0 0 0 0,0-1-1 0 0,0 0 1 0 0,0 0 0 0 0,1-1 0 0 0,-1 0 0 0 0,1 0 0 0 0,-1 0 0 0 0,1-1 0 0 0,0 0 0 0 0,8 1 0 0 0,-1-2-492 0 0,-3 0-79 0 0,0 1-1 0 0,0-2 0 0 0,-1 0 0 0 0,1 0 1 0 0,0-1-1 0 0,13-3 0 0 0,-22 3-439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17.472"/>
    </inkml:context>
    <inkml:brush xml:id="br0">
      <inkml:brushProperty name="width" value="0.1" units="cm"/>
      <inkml:brushProperty name="height" value="0.1" units="cm"/>
      <inkml:brushProperty name="color" value="#FF0000"/>
    </inkml:brush>
  </inkml:definitions>
  <inkml:trace contextRef="#ctx0" brushRef="#br0">1 0 14561 0 0,'0'0'5113'0'0</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5.395"/>
    </inkml:context>
    <inkml:brush xml:id="br0">
      <inkml:brushProperty name="width" value="0.05" units="cm"/>
      <inkml:brushProperty name="height" value="0.05" units="cm"/>
      <inkml:brushProperty name="color" value="#FF0000"/>
    </inkml:brush>
  </inkml:definitions>
  <inkml:trace contextRef="#ctx0" brushRef="#br0">179 300 4092 0 0,'0'0'7175'0'0,"-4"-2"-6744"0"0,-6-1 227 0 0,-1 0 1 0 0,1 0-1 0 0,-1 1 1 0 0,1 0-1 0 0,-1 1 0 0 0,-12 0 1 0 0,20 0-583 0 0,-1 1 0 0 0,0 0 0 0 0,1 0 1 0 0,-1 0-1 0 0,0 0 0 0 0,1 1 0 0 0,-1 0 0 0 0,1-1 0 0 0,-1 1 0 0 0,1 1 1 0 0,-1-1-1 0 0,1 0 0 0 0,-1 1 0 0 0,1 0 0 0 0,0 0 0 0 0,0 0 0 0 0,0 0 1 0 0,0 0-1 0 0,0 0 0 0 0,1 1 0 0 0,-1 0 0 0 0,-3 4 0 0 0,5-6-99 0 0,0 1-1 0 0,0-1 1 0 0,0 0-1 0 0,0 1 0 0 0,0-1 1 0 0,1 1-1 0 0,-1-1 1 0 0,0 1-1 0 0,1 0 1 0 0,-1-1-1 0 0,1 1 1 0 0,0-1-1 0 0,0 1 0 0 0,-1 0 1 0 0,1-1-1 0 0,0 1 1 0 0,0 0-1 0 0,0-1 1 0 0,1 1-1 0 0,-1 0 0 0 0,0-1 1 0 0,1 1-1 0 0,-1 0 1 0 0,1-1-1 0 0,-1 1 1 0 0,1-1-1 0 0,0 1 1 0 0,0-1-1 0 0,-1 1 0 0 0,1-1 1 0 0,0 0-1 0 0,0 1 1 0 0,1-1-1 0 0,-1 0 1 0 0,0 0-1 0 0,0 0 0 0 0,1 0 1 0 0,-1 0-1 0 0,0 0 1 0 0,1 0-1 0 0,-1 0 1 0 0,1-1-1 0 0,-1 1 1 0 0,1 0-1 0 0,-1-1 0 0 0,1 1 1 0 0,3 0-1 0 0,-1-1-5 0 0,0 1 0 0 0,0-1 0 0 0,0 0 0 0 0,0 0 0 0 0,0 0 0 0 0,0 0 0 0 0,0-1 0 0 0,0 1 0 0 0,0-1 0 0 0,0 0 0 0 0,0-1 0 0 0,-1 1 0 0 0,1 0 0 0 0,0-1 0 0 0,-1 0 0 0 0,1 0 0 0 0,-1 0 0 0 0,1-1 0 0 0,5-4 0 0 0,3-8-177 0 0,0 0 1 0 0,-1-1 0 0 0,0 0-1 0 0,-1-1 1 0 0,-1-1-1 0 0,-1 1 1 0 0,-1-1-1 0 0,9-31 1 0 0,-8 22 483 0 0,-2-1 0 0 0,-1 0 0 0 0,-2 0 0 0 0,1-35-1 0 0,-6 99 936 0 0,-9 58 0 0 0,6-71-1274 0 0,1 2 1 0 0,2-1 0 0 0,0 0-1 0 0,1 0 1 0 0,2 1 0 0 0,5 35-1 0 0,4-37-1336 0 0,-9-23 1187 0 0,-1 1 0 0 0,0-1-1 0 0,0 0 1 0 0,0 1 0 0 0,1-1 0 0 0,-1 0 0 0 0,0 1 0 0 0,0-1 0 0 0,1 0 0 0 0,-1 0-1 0 0,0 1 1 0 0,1-1 0 0 0,-1 0 0 0 0,0 0 0 0 0,1 1 0 0 0,-1-1 0 0 0,0 0 0 0 0,1 0-1 0 0,-1 0 1 0 0,0 0 0 0 0,1 1 0 0 0,-1-1 0 0 0,1 0 0 0 0,-1 0 0 0 0,0 0-1 0 0,1 0 1 0 0,-1 0 0 0 0,1 0 0 0 0,-1 0 0 0 0,0 0 0 0 0,1 0 0 0 0,-1 0 0 0 0,1 0-1 0 0,-1-1 1 0 0,0 1 0 0 0,1 0 0 0 0,-1 0 0 0 0,0 0 0 0 0,1 0 0 0 0,-1-1 0 0 0,1 1-1 0 0,-1 0 1 0 0,0 0 0 0 0,0-1 0 0 0,1 1 0 0 0,-1 0 0 0 0,0 0 0 0 0,1-1 0 0 0,-1 1-1 0 0,0 0 1 0 0,0-1 0 0 0,0 1 0 0 0,1-1 0 0 0,-1 0 0 0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5.755"/>
    </inkml:context>
    <inkml:brush xml:id="br0">
      <inkml:brushProperty name="width" value="0.05" units="cm"/>
      <inkml:brushProperty name="height" value="0.05" units="cm"/>
      <inkml:brushProperty name="color" value="#FF0000"/>
    </inkml:brush>
  </inkml:definitions>
  <inkml:trace contextRef="#ctx0" brushRef="#br0">22 0 1864 0 0,'0'0'15486'0'0,"-9"34"-15846"0"0,5-21-657 0 0,0 1 389 0 0,4 1 96 0 0,0-6-136 0 0,-4-2-136 0 0,4-2-296 0 0,0 1 8 0 0,0-4-120 0 0,0 1-628 0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6.138"/>
    </inkml:context>
    <inkml:brush xml:id="br0">
      <inkml:brushProperty name="width" value="0.05" units="cm"/>
      <inkml:brushProperty name="height" value="0.05" units="cm"/>
      <inkml:brushProperty name="color" value="#FF0000"/>
    </inkml:brush>
  </inkml:definitions>
  <inkml:trace contextRef="#ctx0" brushRef="#br0">0 1 9157 0 0,'0'0'3924'0'0,"4"23"-11981"0"0,-4-17 5113 0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6.654"/>
    </inkml:context>
    <inkml:brush xml:id="br0">
      <inkml:brushProperty name="width" value="0.05" units="cm"/>
      <inkml:brushProperty name="height" value="0.05" units="cm"/>
      <inkml:brushProperty name="color" value="#FF0000"/>
    </inkml:brush>
  </inkml:definitions>
  <inkml:trace contextRef="#ctx0" brushRef="#br0">134 33 9201 0 0,'0'0'6629'0'0,"-5"-4"-6336"0"0,0 0 16 0 0,0 1-1 0 0,0 0 1 0 0,0 0-1 0 0,0 0 1 0 0,-1 0-1 0 0,1 1 1 0 0,-1 0-1 0 0,-5-2 1 0 0,8 4-292 0 0,1-1 0 0 0,0 1 0 0 0,0 0 0 0 0,-1 0 0 0 0,1 0 0 0 0,0 0 0 0 0,-1 0 0 0 0,1 0 1 0 0,0 0-1 0 0,0 1 0 0 0,-1-1 0 0 0,1 1 0 0 0,0 0 0 0 0,0 0 0 0 0,0 0 0 0 0,0 0 0 0 0,0 0 0 0 0,0 0 0 0 0,0 0 0 0 0,0 0 0 0 0,0 1 1 0 0,0-1-1 0 0,1 1 0 0 0,-1 0 0 0 0,1-1 0 0 0,-1 1 0 0 0,1 0 0 0 0,-2 2 0 0 0,1-1-134 0 0,0 0 0 0 0,1 0 1 0 0,-1 0-1 0 0,1 0 0 0 0,-1 0 0 0 0,1 0 0 0 0,0 0 0 0 0,0 0 1 0 0,0 1-1 0 0,1-1 0 0 0,-1 0 0 0 0,1 1 0 0 0,0-1 0 0 0,0 1 0 0 0,0-1 1 0 0,0 0-1 0 0,0 1 0 0 0,1-1 0 0 0,0 0 0 0 0,0 1 0 0 0,0-1 1 0 0,0 0-1 0 0,0 0 0 0 0,0 0 0 0 0,1 0 0 0 0,-1 0 0 0 0,1 0 0 0 0,4 5 1 0 0,-4-6-68 0 0,1 0 1 0 0,-1 0 0 0 0,0-1-1 0 0,1 1 1 0 0,-1-1 0 0 0,1 0-1 0 0,-1 0 1 0 0,1 0 0 0 0,0 0 0 0 0,-1 0-1 0 0,1 0 1 0 0,0-1 0 0 0,0 1-1 0 0,0-1 1 0 0,-1 0 0 0 0,1 1-1 0 0,0-2 1 0 0,0 1 0 0 0,0 0-1 0 0,0 0 1 0 0,-1-1 0 0 0,1 0 0 0 0,0 1-1 0 0,0-1 1 0 0,-1 0 0 0 0,1 0-1 0 0,-1-1 1 0 0,1 1 0 0 0,-1-1-1 0 0,1 1 1 0 0,-1-1 0 0 0,0 0-1 0 0,0 1 1 0 0,4-5 0 0 0,-4 5 316 0 0,0-1 1 0 0,1 1 0 0 0,-1-1-1 0 0,0 0 1 0 0,0 0 0 0 0,0 0-1 0 0,0 0 1 0 0,-1 0-1 0 0,1 0 1 0 0,0-1 0 0 0,-1 1-1 0 0,0 0 1 0 0,1-1-1 0 0,-1 1 1 0 0,0-1 0 0 0,0 0-1 0 0,-1 1 1 0 0,1-1 0 0 0,0 0-1 0 0,-1 1 1 0 0,0-1-1 0 0,0 0 1 0 0,1 0 0 0 0,-2 1-1 0 0,1-1 1 0 0,0 0-1 0 0,0 0 1 0 0,-1 1 0 0 0,0-4-1 0 0,-8 28 2458 0 0,7-15-3040 0 0,0 0 0 0 0,1 0 1 0 0,1 0-1 0 0,-1 0 0 0 0,1 0 0 0 0,0 0 0 0 0,0 0 0 0 0,3 11 0 0 0,-3-15-42 0 0,1 0 0 0 0,0 0 0 0 0,0-1 0 0 0,1 1 0 0 0,-1 0-1 0 0,1-1 1 0 0,-1 1 0 0 0,1-1 0 0 0,0 1 0 0 0,0-1-1 0 0,0 0 1 0 0,0 0 0 0 0,4 3 0 0 0,-2-4-3187 0 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9.103"/>
    </inkml:context>
    <inkml:brush xml:id="br0">
      <inkml:brushProperty name="width" value="0.05" units="cm"/>
      <inkml:brushProperty name="height" value="0.05" units="cm"/>
      <inkml:brushProperty name="color" value="#FF0000"/>
    </inkml:brush>
  </inkml:definitions>
  <inkml:trace contextRef="#ctx0" brushRef="#br0">15 109 332 0 0,'0'0'4398'0'0,"3"1"-3806"0"0,0 0-256 0 0,-3-1-255 0 0,1-1 1 0 0,0 1-1 0 0,-1 0 1 0 0,1 0 0 0 0,-1 1-1 0 0,1-1 1 0 0,-1 0-1 0 0,1 0 1 0 0,0 0-1 0 0,-1 0 1 0 0,1 0-1 0 0,-1 1 1 0 0,1-1 0 0 0,-1 0-1 0 0,1 0 1 0 0,-1 1-1 0 0,1-1 1 0 0,-1 0-1 0 0,1 1 1 0 0,-1-1 0 0 0,1 1-1 0 0,-1-1 1 0 0,0 0-1 0 0,1 1 1 0 0,-1-1-1 0 0,0 1 1 0 0,1-1-1 0 0,-1 1 1 0 0,0-1 0 0 0,0 1-1 0 0,1 0 1 0 0,-1-1-1 0 0,0 2 868 0 0,-11 8 4530 0 0,-11 11-4242 0 0,20-19 487 0 0,7-9-1125 0 0,81-134-1809 0 0,-86 141 1204 0 0,0 0 0 0 0,0-1 1 0 0,0 1-1 0 0,0 0 0 0 0,1-1 1 0 0,-1 1-1 0 0,0 0 0 0 0,0-1 0 0 0,0 1 1 0 0,1 0-1 0 0,-1-1 0 0 0,0 1 1 0 0,0 0-1 0 0,1-1 0 0 0,-1 1 0 0 0,0 0 1 0 0,1 0-1 0 0,-1 0 0 0 0,0-1 0 0 0,1 1 1 0 0,-1 0-1 0 0,0 0 0 0 0,1 0 1 0 0,-1 0-1 0 0,1 0 0 0 0,-1-1 0 0 0,0 1 1 0 0,1 0-1 0 0,-1 0 0 0 0,1 0 1 0 0,-1 0-1 0 0,0 0 0 0 0,1 0 0 0 0,-1 0 1 0 0,1 1-1 0 0,-1-1 0 0 0,6 17 319 0 0,-3 48 631 0 0,-2-27-1200 0 0,-1-36 219 0 0,0 0-1 0 0,0 0 0 0 0,0 0 0 0 0,1 0 1 0 0,-1 0-1 0 0,1-1 0 0 0,-1 1 0 0 0,1 0 1 0 0,-1 0-1 0 0,1 0 0 0 0,0-1 0 0 0,0 1 1 0 0,0 0-1 0 0,0-1 0 0 0,0 1 0 0 0,1-1 1 0 0,-1 1-1 0 0,0-1 0 0 0,1 0 0 0 0,-1 1 1 0 0,1-1-1 0 0,-1 0 0 0 0,1 0 0 0 0,0 0 1 0 0,-1 0-1 0 0,3 0 0 0 0,-2-1 28 0 0,0 0-1 0 0,-1 0 1 0 0,1-1 0 0 0,0 1 0 0 0,0-1-1 0 0,0 1 1 0 0,-1-1 0 0 0,1 0-1 0 0,0 0 1 0 0,-1 0 0 0 0,1 0 0 0 0,-1 0-1 0 0,1 0 1 0 0,-1 0 0 0 0,1 0-1 0 0,-1 0 1 0 0,0-1 0 0 0,0 1 0 0 0,1-1-1 0 0,-1 1 1 0 0,0-1 0 0 0,0 1-1 0 0,0-1 1 0 0,-1 0 0 0 0,1 1-1 0 0,0-1 1 0 0,0-2 0 0 0,6-13 31 0 0,-4 10-76 0 0,-1 0 0 0 0,1 0 0 0 0,0 0 0 0 0,1 1 0 0 0,-1-1 0 0 0,1 1 0 0 0,1 0 0 0 0,-1 0 0 0 0,1 0 0 0 0,10-9 0 0 0,-14 15 67 0 0,0 0 0 0 0,0 0-1 0 0,0 1 1 0 0,0-1-1 0 0,0 0 1 0 0,0 0-1 0 0,0 0 1 0 0,0 1-1 0 0,0-1 1 0 0,0 1-1 0 0,0-1 1 0 0,-1 1-1 0 0,1-1 1 0 0,0 1-1 0 0,0-1 1 0 0,0 1 0 0 0,0 0-1 0 0,-1-1 1 0 0,1 1-1 0 0,0 0 1 0 0,-1 0-1 0 0,1-1 1 0 0,0 1-1 0 0,-1 0 1 0 0,1 0-1 0 0,-1 0 1 0 0,0 0-1 0 0,1 0 1 0 0,-1 0 0 0 0,1 2-1 0 0,17 42 668 0 0,-11-26-352 0 0,-5-14-1093 0 0,8 14 1364 0 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9.527"/>
    </inkml:context>
    <inkml:brush xml:id="br0">
      <inkml:brushProperty name="width" value="0.05" units="cm"/>
      <inkml:brushProperty name="height" value="0.05" units="cm"/>
      <inkml:brushProperty name="color" value="#FF0000"/>
    </inkml:brush>
  </inkml:definitions>
  <inkml:trace contextRef="#ctx0" brushRef="#br0">33 98 8657 0 0,'0'0'4486'0'0,"5"-5"-3756"0"0,1 0-365 0 0,1-2-418 0 0,1 0 1 0 0,-1 0-1 0 0,0-1 1 0 0,10-14-1 0 0,-17 21 66 0 0,1 0 0 0 0,-1 0 0 0 0,1 0 0 0 0,-1 0 0 0 0,1 0 0 0 0,-1 0 0 0 0,1 0 0 0 0,-1 1 0 0 0,0-1 0 0 0,0 0 0 0 0,0 0-1 0 0,1 0 1 0 0,-1 0 0 0 0,0 0 0 0 0,0 0 0 0 0,0 0 0 0 0,-1 0 0 0 0,1 0 0 0 0,0 0 0 0 0,0 0 0 0 0,0 0 0 0 0,-1 0 0 0 0,1 0 0 0 0,-1-1 0 0 0,-1 0 98 0 0,1 1 0 0 0,-1 0 0 0 0,0 0 0 0 0,0 0 0 0 0,1 0 0 0 0,-1 0 1 0 0,0 0-1 0 0,0 1 0 0 0,0-1 0 0 0,0 1 0 0 0,0-1 0 0 0,0 1 0 0 0,0 0 0 0 0,0 0 0 0 0,0-1 1 0 0,0 1-1 0 0,-4 1 0 0 0,4-1-100 0 0,0 0 0 0 0,0 0 0 0 0,0 1 0 0 0,0-1 1 0 0,0 0-1 0 0,0 1 0 0 0,0-1 0 0 0,1 1 0 0 0,-1 0 0 0 0,0 0 1 0 0,0 0-1 0 0,0 0 0 0 0,1 0 0 0 0,-1 0 0 0 0,0 0 0 0 0,1 0 0 0 0,-1 1 1 0 0,1-1-1 0 0,0 1 0 0 0,-1-1 0 0 0,1 1 0 0 0,0-1 0 0 0,-1 3 1 0 0,0 0 23 0 0,0 1 0 0 0,0-1 1 0 0,0 1-1 0 0,1-1 1 0 0,0 1-1 0 0,0 0 1 0 0,0-1-1 0 0,1 1 1 0 0,-1 0-1 0 0,1 4 1 0 0,0-3-136 0 0,0 0 0 0 0,1-1 1 0 0,-1 1-1 0 0,1-1 0 0 0,0 1 1 0 0,0-1-1 0 0,1 1 0 0 0,0-1 1 0 0,-1 1-1 0 0,2-1 1 0 0,-1 0-1 0 0,1 0 0 0 0,0 0 1 0 0,0-1-1 0 0,0 1 0 0 0,0-1 1 0 0,1 1-1 0 0,5 4 0 0 0,-3-6-193 0 0,-1 0 0 0 0,1 0 0 0 0,-1-1 0 0 0,1 0 0 0 0,0 0 0 0 0,0 0 0 0 0,0-1 0 0 0,0 0 0 0 0,0 0 0 0 0,10 0 0 0 0,-9-1-920 0 0,0 0 1 0 0,0-1 0 0 0,0 0 0 0 0,-1-1 0 0 0,12-3-1 0 0,-9 2-3069 0 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29.892"/>
    </inkml:context>
    <inkml:brush xml:id="br0">
      <inkml:brushProperty name="width" value="0.05" units="cm"/>
      <inkml:brushProperty name="height" value="0.05" units="cm"/>
      <inkml:brushProperty name="color" value="#FF0000"/>
    </inkml:brush>
  </inkml:definitions>
  <inkml:trace contextRef="#ctx0" brushRef="#br0">38 0 4548 0 0,'0'0'7289'0'0,"0"6"-6353"0"0,-2 41 2338 0 0,-14 73 1 0 0,7-71-3402 0 0,-2 81 0 0 0,14-107 382 0 0,1-12-2424 0 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0.236"/>
    </inkml:context>
    <inkml:brush xml:id="br0">
      <inkml:brushProperty name="width" value="0.05" units="cm"/>
      <inkml:brushProperty name="height" value="0.05" units="cm"/>
      <inkml:brushProperty name="color" value="#FF0000"/>
    </inkml:brush>
  </inkml:definitions>
  <inkml:trace contextRef="#ctx0" brushRef="#br0">1 0 1160 0 0,'0'0'17352'0'0,"4"1"-18741"0"0,60 9 2725 0 0,17 3-2886 0 0,-74-13 329 0 0,1 0-1 0 0,-1-1 0 0 0,0 1 1 0 0,0-1-1 0 0,10-3 1 0 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0.590"/>
    </inkml:context>
    <inkml:brush xml:id="br0">
      <inkml:brushProperty name="width" value="0.05" units="cm"/>
      <inkml:brushProperty name="height" value="0.05" units="cm"/>
      <inkml:brushProperty name="color" value="#FF0000"/>
    </inkml:brush>
  </inkml:definitions>
  <inkml:trace contextRef="#ctx0" brushRef="#br0">23 65 5701 0 0,'0'0'544'0'0,"5"0"-1563"0"0,2 0 1840 0 0,-1 0 1 0 0,0-1-1 0 0,0 0 1 0 0,0-1-1 0 0,10-2 0 0 0,-15 4-765 0 0,-1-1 0 0 0,1 1 0 0 0,0 0 0 0 0,0-1 0 0 0,0 1 0 0 0,0 0 0 0 0,0-1 0 0 0,-1 1 0 0 0,1-1 0 0 0,0 1 0 0 0,0-1 0 0 0,-1 0 0 0 0,1 1 0 0 0,0-1 0 0 0,-1 0 0 0 0,1 1 0 0 0,-1-1 0 0 0,1 0 0 0 0,-1 0-1 0 0,1 0 1 0 0,-1 1 0 0 0,0-1 0 0 0,1 0 0 0 0,-1 0 0 0 0,0 0 0 0 0,1 0 0 0 0,-1 0 0 0 0,0 0 0 0 0,0 0 0 0 0,0 1 0 0 0,0-1 0 0 0,0 0 0 0 0,0 0 0 0 0,0 0 0 0 0,0 0 0 0 0,-1 0 0 0 0,1 0 0 0 0,0 0 0 0 0,0 0 0 0 0,-1 0 0 0 0,1 1-1 0 0,-1-1 1 0 0,1 0 0 0 0,-1 0 0 0 0,1 0 0 0 0,-1 1 0 0 0,1-1 0 0 0,-1 0 0 0 0,1 1 0 0 0,-1-1 0 0 0,0 0 0 0 0,0 1 0 0 0,1-1 0 0 0,-3 0 0 0 0,3 0 40 0 0,-1-1 1 0 0,0 1 0 0 0,0 0-1 0 0,0 0 1 0 0,0 0-1 0 0,0 0 1 0 0,-1 0-1 0 0,1 0 1 0 0,0 0-1 0 0,0 0 1 0 0,-1 1-1 0 0,1-1 1 0 0,0 0-1 0 0,-1 1 1 0 0,1-1 0 0 0,-1 1-1 0 0,1-1 1 0 0,-1 1-1 0 0,1 0 1 0 0,-1 0-1 0 0,1-1 1 0 0,-1 1-1 0 0,1 0 1 0 0,-1 0-1 0 0,-2 1 1 0 0,2 0-56 0 0,1 0 0 0 0,-1 0 0 0 0,0 1 0 0 0,1-1 0 0 0,-1 1 0 0 0,1-1 0 0 0,-1 1-1 0 0,1-1 1 0 0,0 1 0 0 0,0 0 0 0 0,-1-1 0 0 0,1 1 0 0 0,1 0 0 0 0,-1 0 0 0 0,0 0 0 0 0,-1 2 0 0 0,-3 14-277 0 0,1-1-1 0 0,0 1 1 0 0,-1 25 0 0 0,4-37 161 0 0,0 0-85 0 0,1 0 0 0 0,0 0 0 0 0,0 1 0 0 0,0-1 0 0 0,1 0 0 0 0,1 9 0 0 0,10 5-1964 0 0,-11-19 1730 0 0,0 0 0 0 0,1 0 0 0 0,-1 0 0 0 0,0 0 0 0 0,1-1 0 0 0,-1 1 0 0 0,0 0 0 0 0,1-1 0 0 0,-1 1 0 0 0,1-1 0 0 0,-1 0 0 0 0,1 0-1 0 0,-1 1 1 0 0,1-1 0 0 0,1 0 0 0 0,5 0-3567 0 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0.993"/>
    </inkml:context>
    <inkml:brush xml:id="br0">
      <inkml:brushProperty name="width" value="0.05" units="cm"/>
      <inkml:brushProperty name="height" value="0.05" units="cm"/>
      <inkml:brushProperty name="color" value="#FF0000"/>
    </inkml:brush>
  </inkml:definitions>
  <inkml:trace contextRef="#ctx0" brushRef="#br0">4 137 7673 0 0,'0'0'3949'0'0,"0"5"-3539"0"0,-4 48 1991 0 0,17-136-112 0 0,-13 71-2150 0 0,2 0 1 0 0,-1 0 0 0 0,1 0 0 0 0,1 1-1 0 0,0-1 1 0 0,1 1 0 0 0,5-12 0 0 0,-8 22-182 0 0,1 0 0 0 0,-1 0 0 0 0,0 1 0 0 0,0-1 0 0 0,1 1 0 0 0,-1-1 0 0 0,0 1 0 0 0,1 0 1 0 0,-1-1-1 0 0,0 1 0 0 0,1 0 0 0 0,-1 0 0 0 0,0 0 0 0 0,1 0 0 0 0,-1 0 0 0 0,0 0 0 0 0,1 0 0 0 0,-1 1 0 0 0,0-1 1 0 0,1 0-1 0 0,-1 1 0 0 0,0-1 0 0 0,0 1 0 0 0,1-1 0 0 0,-1 1 0 0 0,0 0 0 0 0,1 0 0 0 0,39 19-559 0 0,-35-17-191 0 0,12 8-215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3.635"/>
    </inkml:context>
    <inkml:brush xml:id="br0">
      <inkml:brushProperty name="width" value="0.05" units="cm"/>
      <inkml:brushProperty name="height" value="0.05" units="cm"/>
      <inkml:brushProperty name="color" value="#0000FF"/>
    </inkml:brush>
  </inkml:definitions>
  <inkml:trace contextRef="#ctx0" brushRef="#br0">1 86 1368 0 0,'0'0'12887'0'0,"0"-4"-12241"0"0,-1 2-582 0 0,1 1 1 0 0,0-1-1 0 0,0 0 0 0 0,0 0 0 0 0,0 1 0 0 0,0-1 0 0 0,1 0 0 0 0,-1 0 0 0 0,0 1 0 0 0,1-1 1 0 0,-1 0-1 0 0,1 0 0 0 0,0 1 0 0 0,-1-1 0 0 0,1 1 0 0 0,0-1 0 0 0,0 1 0 0 0,0-1 0 0 0,0 1 1 0 0,1-1-1 0 0,1-1 0 0 0,1-1-30 0 0,1 0-1 0 0,0 1 1 0 0,1 0 0 0 0,-1-1 0 0 0,0 2-1 0 0,9-4 1 0 0,-8 3-40 0 0,1 0 0 0 0,0 0-1 0 0,0 1 1 0 0,0 0 0 0 0,0 1 0 0 0,1 0-1 0 0,-1 0 1 0 0,0 0 0 0 0,1 1 0 0 0,-1 0-1 0 0,0 0 1 0 0,0 1 0 0 0,10 2-1 0 0,-13-2-25 0 0,0 0 0 0 0,-1 1 0 0 0,1 0-1 0 0,-1 0 1 0 0,1 0 0 0 0,-1 0-1 0 0,0 0 1 0 0,0 1 0 0 0,0 0-1 0 0,0-1 1 0 0,0 1 0 0 0,-1 0-1 0 0,1 0 1 0 0,-1 0 0 0 0,0 1-1 0 0,0-1 1 0 0,0 1 0 0 0,0-1 0 0 0,0 1-1 0 0,-1 0 1 0 0,0-1 0 0 0,0 1-1 0 0,0 0 1 0 0,0 0 0 0 0,0 0-1 0 0,-1 4 1 0 0,3 20 153 0 0,-2-1 1 0 0,-1 1-1 0 0,-2 0 0 0 0,0-1 0 0 0,-2 1 1 0 0,-1-1-1 0 0,-1 0 0 0 0,-17 48 1 0 0,5-40 326 0 0,14-33-390 0 0,9-23-1095 0 0,8-16-530 0 0,2 0 0 0 0,38-67-1 0 0,21-4 1828 0 0,-61 91-20 0 0,-9 10-131 0 0,1 0 0 0 0,0 1 0 0 0,0-1 0 0 0,1 1 0 0 0,-1 0 0 0 0,12-8 0 0 0,-17 14 24 0 0,-3 124 4648 0 0,-6-43-2923 0 0,1-9-963 0 0,3 0 0 0 0,6 122 0 0 0,1-180-1086 0 0,1-1 0 0 0,0 1 0 0 0,1-1 0 0 0,1 1 0 0 0,0-2 0 0 0,1 1 0 0 0,0 0 0 0 0,1-1 0 0 0,1 0 0 0 0,-1-1 0 0 0,2 0 0 0 0,17 19 0 0 0,-15-10-103 0 0,-9-10-2039 0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1.669"/>
    </inkml:context>
    <inkml:brush xml:id="br0">
      <inkml:brushProperty name="width" value="0.05" units="cm"/>
      <inkml:brushProperty name="height" value="0.05" units="cm"/>
      <inkml:brushProperty name="color" value="#FF0000"/>
    </inkml:brush>
  </inkml:definitions>
  <inkml:trace contextRef="#ctx0" brushRef="#br0">9 1 10137 0 0,'0'0'7075'0'0,"-2"4"-6827"0"0,-5 20-892 0 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5.503"/>
    </inkml:context>
    <inkml:brush xml:id="br0">
      <inkml:brushProperty name="width" value="0.05" units="cm"/>
      <inkml:brushProperty name="height" value="0.05" units="cm"/>
      <inkml:brushProperty name="color" value="#FF0000"/>
    </inkml:brush>
  </inkml:definitions>
  <inkml:trace contextRef="#ctx0" brushRef="#br0">9 130 468 0 0,'0'0'15821'0'0,"-8"0"-14354"0"0,12 205 1636 0 0,13-321-2965 0 0,-17 99-227 0 0,-1-19-149 0 0,2 1 1 0 0,11-70-1 0 0,-12 104 229 0 0,0 0 0 0 0,0 0 0 0 0,0 0 0 0 0,0 0 0 0 0,0 0 0 0 0,0 0 0 0 0,0 0 0 0 0,1 0 0 0 0,-1 0 0 0 0,0 0 1 0 0,1 1-1 0 0,-1-1 0 0 0,0 0 0 0 0,1 0 0 0 0,-1 0 0 0 0,1 0 0 0 0,0 0 0 0 0,-1 1 0 0 0,1-1 0 0 0,-1 0 0 0 0,1 0 0 0 0,0 1 0 0 0,0-1 0 0 0,0 1 0 0 0,-1-1 0 0 0,1 0 0 0 0,0 1 0 0 0,0 0 0 0 0,0-1 0 0 0,0 1 0 0 0,0-1 0 0 0,0 1 0 0 0,0 0 0 0 0,0 0 0 0 0,0 0 0 0 0,0 0 0 0 0,0-1 0 0 0,0 1 0 0 0,0 0 0 0 0,0 1 0 0 0,0-1 1 0 0,0 0-1 0 0,0 0 0 0 0,0 0 0 0 0,0 0 0 0 0,0 1 0 0 0,-1-1 0 0 0,1 1 0 0 0,0-1 0 0 0,1 1 0 0 0,4 0-31 0 0,-1 1 1 0 0,0-1-1 0 0,0 1 0 0 0,0 0 1 0 0,0 0-1 0 0,0 1 0 0 0,0 0 1 0 0,-1 0-1 0 0,1 0 1 0 0,-1 0-1 0 0,1 0 0 0 0,-1 1 1 0 0,-1 0-1 0 0,1 0 0 0 0,0 0 1 0 0,-1 0-1 0 0,0 1 0 0 0,0-1 1 0 0,0 1-1 0 0,0 0 1 0 0,-1 0-1 0 0,0 0 0 0 0,0 0 1 0 0,0 0-1 0 0,-1 1 0 0 0,2 8 1 0 0,-1-3 9 0 0,-1 0 0 0 0,0 1 0 0 0,0-1 1 0 0,-1 0-1 0 0,-1 1 0 0 0,0-1 0 0 0,0 0 0 0 0,-1 0 1 0 0,0 0-1 0 0,-1 0 0 0 0,-1 0 0 0 0,-4 11 0 0 0,-34 64 228 0 0,40-82-129 0 0,-1 0 0 0 0,0 0 0 0 0,0 0 0 0 0,0 0 0 0 0,0-1 0 0 0,-1 0 0 0 0,-5 5 0 0 0,8-7-84 0 0,0-1 1 0 0,0 1 0 0 0,0-1-1 0 0,0 1 1 0 0,0-1-1 0 0,0 1 1 0 0,0-1 0 0 0,0 0-1 0 0,-1 0 1 0 0,1 0-1 0 0,0 1 1 0 0,0-1 0 0 0,0 0-1 0 0,0 0 1 0 0,-1-1-1 0 0,1 1 1 0 0,0 0 0 0 0,0 0-1 0 0,0-1 1 0 0,0 1-1 0 0,-1 0 1 0 0,1-1 0 0 0,0 1-1 0 0,0-1 1 0 0,0 1-1 0 0,0-1 1 0 0,0 0 0 0 0,0 1-1 0 0,0-1 1 0 0,1 0-1 0 0,-1 0 1 0 0,0 0 0 0 0,0 0-1 0 0,1 0 1 0 0,-1 0-1 0 0,-1-1 1 0 0,-17-8-4337 0 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6.286"/>
    </inkml:context>
    <inkml:brush xml:id="br0">
      <inkml:brushProperty name="width" value="0.05" units="cm"/>
      <inkml:brushProperty name="height" value="0.05" units="cm"/>
      <inkml:brushProperty name="color" value="#FF0000"/>
    </inkml:brush>
  </inkml:definitions>
  <inkml:trace contextRef="#ctx0" brushRef="#br0">38 0 132 0 0,'0'0'9217'0'0,"-16"25"-6646"0"0,11 4-728 0 0,-1-3-766 0 0,2 1 0 0 0,0-1 0 0 0,1 31 0 0 0,3-50-1169 0 0,1 0-1 0 0,-1 0 1 0 0,1-1 0 0 0,0 1 0 0 0,1 0 0 0 0,-1-1-1 0 0,1 1 1 0 0,1-1 0 0 0,-1 1 0 0 0,1-1-1 0 0,0 0 1 0 0,0 0 0 0 0,1 0 0 0 0,0-1 0 0 0,0 1-1 0 0,0-1 1 0 0,9 8 0 0 0,-12-12 15 0 0,1 1 1 0 0,-1-1-1 0 0,1 0 1 0 0,-1 0-1 0 0,1 0 0 0 0,-1 0 1 0 0,1 0-1 0 0,-1 0 1 0 0,1 0-1 0 0,0-1 1 0 0,0 1-1 0 0,-1-1 0 0 0,1 1 1 0 0,0-1-1 0 0,0 0 1 0 0,0 1-1 0 0,-1-1 1 0 0,1 0-1 0 0,0 0 0 0 0,0 0 1 0 0,0-1-1 0 0,0 1 1 0 0,0 0-1 0 0,-1-1 1 0 0,3 0-1 0 0,-1 0-56 0 0,0-1 0 0 0,-1 0-1 0 0,1 0 1 0 0,-1 0 0 0 0,1 0 0 0 0,-1 0 0 0 0,0-1 0 0 0,0 1-1 0 0,0-1 1 0 0,0 1 0 0 0,0-1 0 0 0,-1 0 0 0 0,3-4 0 0 0,-1 0-63 0 0,-1 1 0 0 0,1-1 0 0 0,-1 0 0 0 0,0 1 0 0 0,0-1 1 0 0,-1 0-1 0 0,0 0 0 0 0,-1 0 0 0 0,1 0 0 0 0,-1 0 0 0 0,0 0 0 0 0,-3-14 1 0 0,1 15 372 0 0,0 1 1 0 0,0 0 0 0 0,0 0 0 0 0,-1-1 0 0 0,0 2 0 0 0,0-1 0 0 0,-4-5-1 0 0,7 9-117 0 0,-1 1 0 0 0,0-1 0 0 0,1 0-1 0 0,-1 1 1 0 0,0-1 0 0 0,0 1-1 0 0,0-1 1 0 0,1 1 0 0 0,-1-1-1 0 0,0 1 1 0 0,0 0 0 0 0,0 0 0 0 0,0-1-1 0 0,0 1 1 0 0,0 0 0 0 0,0 0-1 0 0,1 0 1 0 0,-1 0 0 0 0,0 0-1 0 0,-2 0 1 0 0,1 0-33 0 0,1 1 0 0 0,-1 0 0 0 0,0 0 0 0 0,0 0 0 0 0,0 0 0 0 0,1 0 0 0 0,-1 0 0 0 0,1 0 0 0 0,-1 0 0 0 0,1 0 0 0 0,-1 1 0 0 0,1-1 0 0 0,-3 3 0 0 0,-2 5 376 0 0,0-1 0 0 0,1 1 0 0 0,0 0 0 0 0,0 0-1 0 0,-7 19 1 0 0,10-22-605 0 0,0-1 0 0 0,1 1 0 0 0,-1-1 0 0 0,1 1 0 0 0,0 0 0 0 0,1-1 0 0 0,-1 1 0 0 0,1 0 0 0 0,0 0 0 0 0,1-1 0 0 0,-1 1 0 0 0,3 7 0 0 0,5-3-2242 0 0,0-6-2191 0 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39.927"/>
    </inkml:context>
    <inkml:brush xml:id="br0">
      <inkml:brushProperty name="width" value="0.05" units="cm"/>
      <inkml:brushProperty name="height" value="0.05" units="cm"/>
      <inkml:brushProperty name="color" value="#FF0000"/>
    </inkml:brush>
  </inkml:definitions>
  <inkml:trace contextRef="#ctx0" brushRef="#br0">64 46 4244 0 0,'0'0'5260'0'0,"0"-4"-4317"0"0,0 2-1616 0 0,0-31 6469 0 0,-1 26-2069 0 0,-3 24-3409 0 0,-11 75 1268 0 0,-3 12-1483 0 0,-8 189 0 0 0,30-280-1296 0 0,8-19 702 0 0,15-7 252 0 0,-17 10 267 0 0,-1 1-1 0 0,0 1 0 0 0,1-1 0 0 0,-1 1 0 0 0,1 1 0 0 0,-1 0 0 0 0,1 0 1 0 0,-1 1-1 0 0,1 0 0 0 0,-1 1 0 0 0,0 0 0 0 0,1 0 0 0 0,11 6 0 0 0,-14-5 116 0 0,2 1-2781 0 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0.574"/>
    </inkml:context>
    <inkml:brush xml:id="br0">
      <inkml:brushProperty name="width" value="0.05" units="cm"/>
      <inkml:brushProperty name="height" value="0.05" units="cm"/>
      <inkml:brushProperty name="color" value="#FF0000"/>
    </inkml:brush>
  </inkml:definitions>
  <inkml:trace contextRef="#ctx0" brushRef="#br0">103 9 7629 0 0,'0'0'7648'0'0,"-5"0"-7296"0"0,1 0-182 0 0,0 0 0 0 0,0 0 0 0 0,1 0-1 0 0,-1 1 1 0 0,0-1 0 0 0,0 1-1 0 0,0 0 1 0 0,1 0 0 0 0,-1 1 0 0 0,1-1-1 0 0,-1 1 1 0 0,1 0 0 0 0,-1 0-1 0 0,1 0 1 0 0,0 0 0 0 0,0 0 0 0 0,0 1-1 0 0,0-1 1 0 0,-2 4 0 0 0,2-1-165 0 0,0 0 0 0 0,0 0 1 0 0,0 0-1 0 0,1 0 0 0 0,0 0 1 0 0,0 1-1 0 0,0-1 0 0 0,1 1 1 0 0,0-1-1 0 0,0 1 0 0 0,0 0 1 0 0,0 0-1 0 0,1 9 0 0 0,0-13-81 0 0,0 1-1 0 0,0-1 1 0 0,0 1-1 0 0,0-1 0 0 0,0 0 1 0 0,1 1-1 0 0,-1-1 1 0 0,1 1-1 0 0,-1-1 0 0 0,1 0 1 0 0,0 1-1 0 0,0-1 1 0 0,0 0-1 0 0,0 0 1 0 0,0 0-1 0 0,1 0 0 0 0,-1 0 1 0 0,1 0-1 0 0,-1 0 1 0 0,1 0-1 0 0,0 0 0 0 0,-1-1 1 0 0,1 1-1 0 0,0-1 1 0 0,0 1-1 0 0,0-1 0 0 0,3 2 1 0 0,-2-3-112 0 0,0 1 0 0 0,0-1 1 0 0,0 0-1 0 0,0 0 0 0 0,0 0 1 0 0,0 0-1 0 0,0 0 0 0 0,0 0 1 0 0,0-1-1 0 0,0 0 0 0 0,0 1 0 0 0,-1-1 1 0 0,1 0-1 0 0,0 0 0 0 0,0-1 1 0 0,-1 1-1 0 0,1-1 0 0 0,0 1 1 0 0,-1-1-1 0 0,0 0 0 0 0,5-4 1 0 0,1-1 119 0 0,-1-1 1 0 0,0 0 0 0 0,0-1 0 0 0,0 0 0 0 0,-1 0 0 0 0,7-15 0 0 0,-11 21 238 0 0,0 0 1 0 0,0 0-1 0 0,-1-1 0 0 0,1 1 0 0 0,-1 0 0 0 0,0-1 0 0 0,0 1 0 0 0,0-1 0 0 0,-1 1 0 0 0,1-1 1 0 0,-1 1-1 0 0,1-1 0 0 0,-1 1 0 0 0,-1-1 0 0 0,1 0 0 0 0,0 1 0 0 0,-1-1 0 0 0,0 1 1 0 0,0-1-1 0 0,0 1 0 0 0,0-1 0 0 0,0 1 0 0 0,-2-3 0 0 0,3 5-157 0 0,-1 1-1 0 0,1 0 0 0 0,0 0 1 0 0,0 0-1 0 0,0 0 0 0 0,0-1 1 0 0,0 1-1 0 0,0 0 1 0 0,0 0-1 0 0,-1 0 0 0 0,1 0 1 0 0,0 0-1 0 0,0 0 0 0 0,0 0 1 0 0,0-1-1 0 0,-1 1 1 0 0,1 0-1 0 0,0 0 0 0 0,0 0 1 0 0,0 0-1 0 0,0 0 0 0 0,-1 0 1 0 0,1 0-1 0 0,0 0 1 0 0,0 0-1 0 0,0 0 0 0 0,-1 0 1 0 0,1 0-1 0 0,0 0 0 0 0,0 0 1 0 0,0 0-1 0 0,0 0 1 0 0,-1 0-1 0 0,1 0 0 0 0,0 0 1 0 0,0 0-1 0 0,0 0 0 0 0,0 1 1 0 0,-1-1-1 0 0,1 0 1 0 0,0 0-1 0 0,0 0 0 0 0,0 0 1 0 0,0 0-1 0 0,0 0 0 0 0,-1 0 1 0 0,1 1-1 0 0,0-1 1 0 0,0 0-1 0 0,0 0 0 0 0,0 0 1 0 0,0 0-1 0 0,0 1 0 0 0,0-1 1 0 0,0 0-1 0 0,-6 18-29 0 0,2 21-305 0 0,11 28-573 0 0,7-36 153 0 0,-14-30 657 0 0,1 0-1 0 0,0 0 1 0 0,0-1 0 0 0,-1 1 0 0 0,1 0-1 0 0,0 0 1 0 0,0-1 0 0 0,0 1 0 0 0,0-1 0 0 0,0 1-1 0 0,0-1 1 0 0,0 1 0 0 0,0-1 0 0 0,0 0-1 0 0,0 1 1 0 0,0-1 0 0 0,0 0 0 0 0,0 0 0 0 0,0 0-1 0 0,0 0 1 0 0,0 0 0 0 0,1 0 0 0 0,-1 0-1 0 0,1 0 1 0 0,10-7-4151 0 0,-7 1 97 0 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1.035"/>
    </inkml:context>
    <inkml:brush xml:id="br0">
      <inkml:brushProperty name="width" value="0.05" units="cm"/>
      <inkml:brushProperty name="height" value="0.05" units="cm"/>
      <inkml:brushProperty name="color" value="#FF0000"/>
    </inkml:brush>
  </inkml:definitions>
  <inkml:trace contextRef="#ctx0" brushRef="#br0">8 174 8021 0 0,'0'0'7164'0'0,"4"13"-5417"0"0,-7-21-1320 0 0,1 1 1 0 0,1-1-1 0 0,-1 1 0 0 0,1-1 0 0 0,1 0 0 0 0,0-15 1 0 0,-3-20 519 0 0,5-4-789 0 0,0 20-910 0 0,58 27-1062 0 0,-29 16-167 0 0,-30-16 1580 0 0,0 1-1 0 0,0 0 0 0 0,-1-1 1 0 0,1 1-1 0 0,0 0 0 0 0,0 0 1 0 0,-1 0-1 0 0,1-1 0 0 0,-1 1 1 0 0,1 0-1 0 0,-1 0 0 0 0,1 0 1 0 0,-1 0-1 0 0,0 0 0 0 0,1 0 1 0 0,-1 0-1 0 0,0 0 0 0 0,0 2 0 0 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2.004"/>
    </inkml:context>
    <inkml:brush xml:id="br0">
      <inkml:brushProperty name="width" value="0.05" units="cm"/>
      <inkml:brushProperty name="height" value="0.05" units="cm"/>
      <inkml:brushProperty name="color" value="#FF0000"/>
    </inkml:brush>
  </inkml:definitions>
  <inkml:trace contextRef="#ctx0" brushRef="#br0">85 4 5473 0 0,'0'0'11345'0'0,"-5"-2"-10368"0"0,3 2-919 0 0,-1-1 0 0 0,1 1 0 0 0,0 0 0 0 0,-1 0 1 0 0,1 0-1 0 0,-1 0 0 0 0,1 0 0 0 0,0 0 0 0 0,-1 1 0 0 0,1-1 0 0 0,0 1 0 0 0,-1 0 0 0 0,1 0 1 0 0,0 0-1 0 0,0 0 0 0 0,0 0 0 0 0,0 0 0 0 0,0 0 0 0 0,0 1 0 0 0,0-1 0 0 0,0 1 0 0 0,0-1 1 0 0,1 1-1 0 0,-1 0 0 0 0,0 0 0 0 0,1-1 0 0 0,0 1 0 0 0,-1 0 0 0 0,1 1 0 0 0,0-1 0 0 0,0 0 1 0 0,0 0-1 0 0,0 0 0 0 0,1 1 0 0 0,-1-1 0 0 0,0 4 0 0 0,-2 5-225 0 0,0 1 1 0 0,0-1-1 0 0,2 1 0 0 0,-1 0 0 0 0,1 15 0 0 0,1-25 94 0 0,0 0-1 0 0,0-1 0 0 0,0 1 1 0 0,1 0-1 0 0,-1-1 1 0 0,0 1-1 0 0,1 0 0 0 0,-1-1 1 0 0,1 1-1 0 0,0-1 0 0 0,0 1 1 0 0,-1-1-1 0 0,1 0 1 0 0,0 1-1 0 0,0-1 0 0 0,0 0 1 0 0,0 1-1 0 0,0-1 0 0 0,3 2 1 0 0,-2-3-20 0 0,0 1-1 0 0,0 0 1 0 0,0-1 0 0 0,0 0-1 0 0,0 1 1 0 0,0-1 0 0 0,0 0-1 0 0,0 0 1 0 0,0 0 0 0 0,0 0-1 0 0,0-1 1 0 0,0 1 0 0 0,1-1-1 0 0,-1 1 1 0 0,0-1 0 0 0,-1 0-1 0 0,1 1 1 0 0,0-1 0 0 0,0 0-1 0 0,3-2 1 0 0,-1 0-32 0 0,1 1-1 0 0,0-1 1 0 0,-1 0 0 0 0,0 0-1 0 0,1-1 1 0 0,-1 0 0 0 0,-1 1-1 0 0,1-1 1 0 0,0 0 0 0 0,-1-1-1 0 0,0 1 1 0 0,0-1 0 0 0,0 1-1 0 0,3-10 1 0 0,-2 4 492 0 0,-1 0 0 0 0,-1 0-1 0 0,1 0 1 0 0,-2 0 0 0 0,1 0 0 0 0,-2 0-1 0 0,1-11 1 0 0,11 73-461 0 0,-11-29-54 0 0,-1-14 147 0 0,1 0 0 0 0,-1 0 1 0 0,-1 0-1 0 0,0 0 0 0 0,0 0 1 0 0,-1 0-1 0 0,-3 10 0 0 0,-20 93 187 0 0,16-84-756 0 0,7-20 569 0 0,0-1-1 0 0,0 0 0 0 0,0 0 0 0 0,-1 0 1 0 0,0 0-1 0 0,-1 0 0 0 0,0-1 0 0 0,0 1 0 0 0,0-1 1 0 0,-7 9-1 0 0,10-15-2 0 0,1 0 1 0 0,-1 1-1 0 0,1-1 0 0 0,-1 1 1 0 0,1-1-1 0 0,-1 0 0 0 0,1 1 1 0 0,-1-1-1 0 0,1 0 0 0 0,-1 0 1 0 0,1 1-1 0 0,-1-1 1 0 0,0 0-1 0 0,1 0 0 0 0,-1 0 1 0 0,1 0-1 0 0,-1 0 0 0 0,0 0 1 0 0,1 0-1 0 0,-1 0 1 0 0,1 0-1 0 0,-1 0 0 0 0,0 0 1 0 0,1 0-1 0 0,-1 0 0 0 0,1 0 1 0 0,-1 0-1 0 0,1-1 1 0 0,-1 1-1 0 0,0 0 0 0 0,1-1 1 0 0,-1 1-1 0 0,1 0 0 0 0,-1-1 1 0 0,1 1-1 0 0,0 0 0 0 0,-1-1 1 0 0,1 1-1 0 0,-1-1 1 0 0,1 1-1 0 0,0-1 0 0 0,-1 1 1 0 0,1-1-1 0 0,0 1 0 0 0,-1-1 1 0 0,-9-27-4177 0 0,8 24 320 0 0,-1-1 1248 0 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45.464"/>
    </inkml:context>
    <inkml:brush xml:id="br0">
      <inkml:brushProperty name="width" value="0.05" units="cm"/>
      <inkml:brushProperty name="height" value="0.05" units="cm"/>
      <inkml:brushProperty name="color" value="#FF0000"/>
    </inkml:brush>
  </inkml:definitions>
  <inkml:trace contextRef="#ctx0" brushRef="#br0">0 86 5028 0 0,'0'0'11964'0'0,"0"6"-10412"0"0,24-6-1847 0 0,-16 1 169 0 0,1-1-1 0 0,-1 1 1 0 0,0-2 0 0 0,0 1-1 0 0,1-1 1 0 0,-1 0-1 0 0,0-1 1 0 0,0 0 0 0 0,0 0-1 0 0,0-1 1 0 0,-1 0 0 0 0,11-5-1 0 0,-18 7 144 0 0,1 0 0 0 0,0 0 0 0 0,0 0 0 0 0,-1 0 0 0 0,1 0-1 0 0,0 0 1 0 0,-1 0 0 0 0,1 0 0 0 0,-1 0 0 0 0,1 0 0 0 0,-1 0 0 0 0,0-1 0 0 0,1 1-1 0 0,-1 0 1 0 0,0 0 0 0 0,0 0 0 0 0,0 0 0 0 0,0-1 0 0 0,0 1 0 0 0,0 0 0 0 0,0 0-1 0 0,0 0 1 0 0,-1 0 0 0 0,1-1 0 0 0,0 1 0 0 0,-1 0 0 0 0,1 0 0 0 0,-1 0 0 0 0,1 0-1 0 0,-2-2 1 0 0,-18-26 36 0 0,17 28-13 0 0,0 0 0 0 0,1 0 0 0 0,-1 0 1 0 0,0 1-1 0 0,0-1 0 0 0,0 1 1 0 0,0 0-1 0 0,1 0 0 0 0,-1 0 0 0 0,0 0 1 0 0,0 1-1 0 0,0-1 0 0 0,0 1 0 0 0,1-1 1 0 0,-1 1-1 0 0,0 0 0 0 0,0 0 1 0 0,1 0-1 0 0,-1 1 0 0 0,1-1 0 0 0,-1 0 1 0 0,1 1-1 0 0,0 0 0 0 0,-1 0 1 0 0,1-1-1 0 0,-4 6 0 0 0,3-4 24 0 0,-1 0 1 0 0,0 0-1 0 0,1 1 0 0 0,0 0 0 0 0,0 0 1 0 0,0 0-1 0 0,0 0 0 0 0,1 0 0 0 0,-1 0 1 0 0,1 1-1 0 0,0-1 0 0 0,0 1 1 0 0,1 0-1 0 0,-2 8 0 0 0,3-7-180 0 0,0 1-1 0 0,1-1 1 0 0,-1 1 0 0 0,2 0 0 0 0,-1-1-1 0 0,1 0 1 0 0,0 1 0 0 0,0-1-1 0 0,0 0 1 0 0,1 0 0 0 0,0 0-1 0 0,0 0 1 0 0,1-1 0 0 0,0 1 0 0 0,0-1-1 0 0,0 0 1 0 0,1 0 0 0 0,-1 0-1 0 0,1-1 1 0 0,0 0 0 0 0,0 0-1 0 0,1 0 1 0 0,-1 0 0 0 0,8 3-1 0 0,49 20-2167 0 0,-71-26-4310 0 0,7 0 5443 0 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57.544"/>
    </inkml:context>
    <inkml:brush xml:id="br0">
      <inkml:brushProperty name="width" value="0.05" units="cm"/>
      <inkml:brushProperty name="height" value="0.05" units="cm"/>
      <inkml:brushProperty name="color" value="#FF0000"/>
    </inkml:brush>
  </inkml:definitions>
  <inkml:trace contextRef="#ctx0" brushRef="#br0">134 32 768 0 0,'0'0'13447'0'0,"-22"-29"-9116"0"0,21 29-4363 0 0,0-1 0 0 0,-1 1 0 0 0,1 0 0 0 0,0-1 0 0 0,-1 1-1 0 0,1 0 1 0 0,0 0 0 0 0,-1 0 0 0 0,1 0 0 0 0,0 0 0 0 0,-1 0 0 0 0,1 0 0 0 0,0 1 0 0 0,-1-1 0 0 0,1 0 0 0 0,0 1 0 0 0,0-1 0 0 0,-1 1 0 0 0,1-1 0 0 0,0 1 0 0 0,0 0 0 0 0,0 0 0 0 0,0-1 0 0 0,0 1 0 0 0,0 0 0 0 0,0 0 0 0 0,0 0 0 0 0,0 0 0 0 0,0 0-1 0 0,-1 1 1 0 0,-32 38-116 0 0,31-35 122 0 0,-2 0 34 0 0,1 0 0 0 0,0 1-1 0 0,0 0 1 0 0,1 0 0 0 0,0 0 0 0 0,0 0-1 0 0,0 0 1 0 0,1 1 0 0 0,-2 8 0 0 0,3-12-21 0 0,1 0 0 0 0,0 0 0 0 0,0-1 0 0 0,0 1 1 0 0,0 0-1 0 0,1 0 0 0 0,-1-1 0 0 0,1 1 0 0 0,0 0 1 0 0,-1-1-1 0 0,1 1 0 0 0,0 0 0 0 0,1-1 0 0 0,-1 1 1 0 0,0-1-1 0 0,1 0 0 0 0,-1 1 0 0 0,1-1 0 0 0,0 0 1 0 0,0 0-1 0 0,0 0 0 0 0,0 0 0 0 0,0 0 0 0 0,5 2 1 0 0,92 56-900 0 0,-46-30 176 0 0,-52-30 770 0 0,1 1 0 0 0,-1 0 0 0 0,0-1 1 0 0,0 1-1 0 0,0 0 0 0 0,1-1 0 0 0,-1 1 0 0 0,0 0 0 0 0,0 0 0 0 0,0 0 0 0 0,0 0 0 0 0,0 0 1 0 0,-1 0-1 0 0,1 0 0 0 0,0 1 0 0 0,0-1 0 0 0,-1 0 0 0 0,1 0 0 0 0,-1 1 0 0 0,1-1 1 0 0,-1 0-1 0 0,1 0 0 0 0,-1 1 0 0 0,0-1 0 0 0,0 1 0 0 0,0-1 0 0 0,0 0 0 0 0,0 3 0 0 0,-1-2 100 0 0,0 0-1 0 0,0 0 1 0 0,0 0-1 0 0,0 1 1 0 0,-1-1-1 0 0,1 0 0 0 0,-1-1 1 0 0,1 1-1 0 0,-1 0 1 0 0,0 0-1 0 0,0-1 1 0 0,0 1-1 0 0,0-1 0 0 0,-3 3 1 0 0,-6 2 144 0 0,0-1 0 0 0,0 0 0 0 0,0 0 1 0 0,0-1-1 0 0,-22 5 0 0 0,12-3-364 0 0,17-5-160 0 0,0 1 0 0 0,0-1 0 0 0,0 0 1 0 0,-1 0-1 0 0,1 0 0 0 0,0-1 0 0 0,-1 1 0 0 0,1-1 0 0 0,0 0 0 0 0,-8-1 1 0 0,12 0-142 0 0,0 0 1 0 0,0 0-1 0 0,0 0 1 0 0,1 0-1 0 0,-1 0 1 0 0,0 0-1 0 0,0 0 1 0 0,0 0-1 0 0,1 0 1 0 0,-1 0-1 0 0,1 0 1 0 0,-1 0-1 0 0,1 0 1 0 0,-1 1-1 0 0,1-1 1 0 0,-1 0-1 0 0,1 0 1 0 0,0 0-1 0 0,-1 1 1 0 0,1-1-1 0 0,1 0 1 0 0,0-2-1616 0 0,2-5-887 0 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57.997"/>
    </inkml:context>
    <inkml:brush xml:id="br0">
      <inkml:brushProperty name="width" value="0.05" units="cm"/>
      <inkml:brushProperty name="height" value="0.05" units="cm"/>
      <inkml:brushProperty name="color" value="#FF0000"/>
    </inkml:brush>
  </inkml:definitions>
  <inkml:trace contextRef="#ctx0" brushRef="#br0">9 37 5396 0 0,'0'0'2437'0'0,"-1"-4"-4908"0"0,-2-8 1582 0 0,-1-9 9683 0 0,4 46-7200 0 0,13 183 2978 0 0,-1 1-4477 0 0,-12-225-7471 0 0,0 9 1473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4.797"/>
    </inkml:context>
    <inkml:brush xml:id="br0">
      <inkml:brushProperty name="width" value="0.05" units="cm"/>
      <inkml:brushProperty name="height" value="0.05" units="cm"/>
      <inkml:brushProperty name="color" value="#0000FF"/>
    </inkml:brush>
  </inkml:definitions>
  <inkml:trace contextRef="#ctx0" brushRef="#br0">17 2 3876 0 0,'0'0'13160'0'0,"-16"-2"-10841"0"0,136 4 274 0 0,21 0-4658 0 0,-148-1 287 0 0,0-1-2000 0 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4:58.357"/>
    </inkml:context>
    <inkml:brush xml:id="br0">
      <inkml:brushProperty name="width" value="0.05" units="cm"/>
      <inkml:brushProperty name="height" value="0.05" units="cm"/>
      <inkml:brushProperty name="color" value="#FF0000"/>
    </inkml:brush>
  </inkml:definitions>
  <inkml:trace contextRef="#ctx0" brushRef="#br0">1 0 9821 0 0,'0'0'7033'0'0,"4"0"-6739"0"0,67 4 1110 0 0,65 5-4841 0 0,-128-5 1525 0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0.426"/>
    </inkml:context>
    <inkml:brush xml:id="br0">
      <inkml:brushProperty name="width" value="0.05" units="cm"/>
      <inkml:brushProperty name="height" value="0.05" units="cm"/>
      <inkml:brushProperty name="color" value="#FF0000"/>
    </inkml:brush>
  </inkml:definitions>
  <inkml:trace contextRef="#ctx0" brushRef="#br0">5 27 8545 0 0,'0'0'3831'0'0,"0"-5"-3852"0"0,-4-10 375 0 0,3 8-1264 0 0,6 23 415 0 0,2 14 1501 0 0,-2-1 1 0 0,-2 1 0 0 0,0 0-1 0 0,-2 1 1 0 0,-5 45 0 0 0,2 0-305 0 0,2 73 1256 0 0,0-194-3070 0 0,1 39 876 0 0,-1 0 0 0 0,2 0 0 0 0,-1 0 0 0 0,0 0 1 0 0,1 0-1 0 0,0 1 0 0 0,1-1 0 0 0,-1 0 0 0 0,1 1 0 0 0,0 0 1 0 0,4-6-1 0 0,-5 8 238 0 0,0 0 0 0 0,0 0 0 0 0,1 0 0 0 0,-1 1-1 0 0,0-1 1 0 0,1 0 0 0 0,0 1 0 0 0,0 0 0 0 0,0 0 0 0 0,0 0 0 0 0,0 0 0 0 0,0 0 0 0 0,0 0 0 0 0,0 1 0 0 0,1 0 0 0 0,-1-1 0 0 0,1 1 0 0 0,-1 1 0 0 0,4-2 0 0 0,-4 3 87 0 0,0-1 0 0 0,0 1 0 0 0,-1 0 0 0 0,1 0 0 0 0,0 0 0 0 0,-1 1 0 0 0,1-1 1 0 0,-1 0-1 0 0,1 1 0 0 0,-1 0 0 0 0,0 0 0 0 0,1-1 0 0 0,-1 1 0 0 0,0 0 0 0 0,0 1 0 0 0,2 2 0 0 0,25 39 1066 0 0,-17-24-1158 0 0,-10-18-255 0 0,0 1-1 0 0,0-1 1 0 0,0 1 0 0 0,0 0 0 0 0,-1 0 0 0 0,0 0 0 0 0,1 0 0 0 0,-1 0 0 0 0,1 6-1 0 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0.979"/>
    </inkml:context>
    <inkml:brush xml:id="br0">
      <inkml:brushProperty name="width" value="0.05" units="cm"/>
      <inkml:brushProperty name="height" value="0.05" units="cm"/>
      <inkml:brushProperty name="color" value="#FF0000"/>
    </inkml:brush>
  </inkml:definitions>
  <inkml:trace contextRef="#ctx0" brushRef="#br0">13 37 7385 0 0,'0'0'9009'0'0,"-3"4"-8572"0"0,2-2-436 0 0,-1 1 1 0 0,1-1-1 0 0,0 0 0 0 0,0 1 1 0 0,0-1-1 0 0,1 1 1 0 0,-1-1-1 0 0,0 1 0 0 0,1 0 1 0 0,0-1-1 0 0,-1 1 1 0 0,1-1-1 0 0,0 1 1 0 0,0 0-1 0 0,1-1 0 0 0,-1 1 1 0 0,1-1-1 0 0,-1 1 1 0 0,1-1-1 0 0,0 1 0 0 0,0-1 1 0 0,0 1-1 0 0,0-1 1 0 0,0 0-1 0 0,0 1 0 0 0,1-1 1 0 0,-1 0-1 0 0,1 0 1 0 0,0 0-1 0 0,-1 0 0 0 0,1 0 1 0 0,0 0-1 0 0,0-1 1 0 0,0 1-1 0 0,1-1 0 0 0,-1 1 1 0 0,0-1-1 0 0,4 2 1 0 0,-3-2-52 0 0,1 1-1 0 0,0-1 1 0 0,0 0 0 0 0,1 0 0 0 0,-1 0 0 0 0,0-1 0 0 0,0 1 0 0 0,0-1 0 0 0,0 0 0 0 0,1 0 0 0 0,-1 0 0 0 0,0-1 0 0 0,0 0 0 0 0,0 1 0 0 0,0-2 0 0 0,0 1 0 0 0,0 0 0 0 0,5-3 0 0 0,-4 2-87 0 0,1-1-1 0 0,-2 0 1 0 0,1 0 0 0 0,0 0 0 0 0,0 0 0 0 0,-1-1-1 0 0,0 0 1 0 0,0 0 0 0 0,0 0 0 0 0,0 0 0 0 0,-1-1-1 0 0,6-8 1 0 0,-7 8 217 0 0,0 0-1 0 0,0 0 0 0 0,0 0 0 0 0,-1 0 1 0 0,0-1-1 0 0,1-6 0 0 0,-1 11-76 0 0,-1 0 1 0 0,0 0-1 0 0,0 0 1 0 0,0 0-1 0 0,0 0 0 0 0,0 0 1 0 0,0 0-1 0 0,0 0 0 0 0,0 0 1 0 0,0 1-1 0 0,0-1 1 0 0,0 0-1 0 0,0 0 0 0 0,-1 0 1 0 0,1 0-1 0 0,0 0 1 0 0,-1 0-1 0 0,1 0 0 0 0,-1 0 1 0 0,1 1-1 0 0,-1-1 0 0 0,1 0 1 0 0,-1 0-1 0 0,0 1 1 0 0,1-1-1 0 0,-1 0 0 0 0,0 1 1 0 0,0-1-1 0 0,1 0 0 0 0,-1 1 1 0 0,0-1-1 0 0,0 1 1 0 0,0 0-1 0 0,0-1 0 0 0,0 1 1 0 0,1 0-1 0 0,-1-1 1 0 0,0 1-1 0 0,0 0 0 0 0,-2 0 1 0 0,2 3 21 0 0,0 1 1 0 0,0 0-1 0 0,0 0 1 0 0,0-1-1 0 0,0 1 1 0 0,1 0 0 0 0,0 0-1 0 0,0 0 1 0 0,0 0-1 0 0,1 7 1 0 0,-1-6 109 0 0,2 63 988 0 0,-1 61-652 0 0,-2-116-480 0 0,0-1 0 0 0,-1 1 0 0 0,0 0-1 0 0,-1-1 1 0 0,-1 1 0 0 0,0-1 0 0 0,-7 15 0 0 0,5-16-138 0 0,1-3 115 0 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1.697"/>
    </inkml:context>
    <inkml:brush xml:id="br0">
      <inkml:brushProperty name="width" value="0.05" units="cm"/>
      <inkml:brushProperty name="height" value="0.05" units="cm"/>
      <inkml:brushProperty name="color" value="#FF0000"/>
    </inkml:brush>
  </inkml:definitions>
  <inkml:trace contextRef="#ctx0" brushRef="#br0">110 192 1748 0 0,'0'0'11607'0'0,"-4"3"-10283"0"0,-5 4-865 0 0,0 0 0 0 0,1 1-1 0 0,0 0 1 0 0,0 0 0 0 0,1 1 0 0 0,0 0 0 0 0,0 1 0 0 0,1-1 0 0 0,1 1 0 0 0,-6 12 0 0 0,7-12-463 0 0,0 0 0 0 0,1-1 1 0 0,0 1-1 0 0,1 1 0 0 0,0-1 0 0 0,1 0 0 0 0,-1 14 0 0 0,2-23-26 0 0,0-1 0 0 0,0 0 0 0 0,0 0-1 0 0,0 1 1 0 0,0-1 0 0 0,0 0 0 0 0,0 1-1 0 0,0-1 1 0 0,1 0 0 0 0,-1 1 0 0 0,0-1-1 0 0,0 0 1 0 0,0 1 0 0 0,0-1 0 0 0,0 0-1 0 0,0 0 1 0 0,1 1 0 0 0,-1-1 0 0 0,0 0-1 0 0,0 1 1 0 0,0-1 0 0 0,1 0 0 0 0,-1 0-1 0 0,0 0 1 0 0,0 1 0 0 0,1-1 0 0 0,-1 0-1 0 0,0 0 1 0 0,0 0 0 0 0,1 0 0 0 0,-1 1-1 0 0,0-1 1 0 0,1 0 0 0 0,-1 0 0 0 0,0 0-1 0 0,0 0 1 0 0,1 0 0 0 0,-1 0 0 0 0,0 0-1 0 0,1 0 1 0 0,17-6-647 0 0,11-15-474 0 0,13-24-1694 0 0,55-78 0 0 0,-93 118 3124 0 0,-1 0-1 0 0,0-1 1 0 0,0 1 0 0 0,0-1 0 0 0,-1 1 0 0 0,0-1 0 0 0,0 0 0 0 0,0 0-1 0 0,0 0 1 0 0,-1 0 0 0 0,0 0 0 0 0,-1 0 0 0 0,1 0 0 0 0,-1 0 0 0 0,-1 0-1 0 0,1 0 1 0 0,-1-1 0 0 0,0 1 0 0 0,0 0 0 0 0,-1 0 0 0 0,1 1 0 0 0,-1-1-1 0 0,-4-8 1 0 0,2 7-259 0 0,0 1-184 0 0,1 0 0 0 0,0-1 0 0 0,0 0 0 0 0,0 1 0 0 0,1-1 0 0 0,-2-8 0 0 0,4 15 40 0 0,-1 4 130 0 0,0 1 1 0 0,1 0 0 0 0,-1-1 0 0 0,1 1 0 0 0,0 0 0 0 0,0-1 0 0 0,0 1-1 0 0,2 5 1 0 0,-1 8 103 0 0,-1-16-90 0 0,0 72 231 0 0,-12 100-1 0 0,12-172-315 0 0,0 0-1 0 0,0 1 1 0 0,0-1 0 0 0,0 0-1 0 0,0 0 1 0 0,0 0-1 0 0,1 1 1 0 0,-1-1 0 0 0,1 0-1 0 0,-1 0 1 0 0,1 0-1 0 0,2 4 1 0 0,7 3-2414 0 0,7-12-4326 0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2.153"/>
    </inkml:context>
    <inkml:brush xml:id="br0">
      <inkml:brushProperty name="width" value="0.05" units="cm"/>
      <inkml:brushProperty name="height" value="0.05" units="cm"/>
      <inkml:brushProperty name="color" value="#FF0000"/>
    </inkml:brush>
  </inkml:definitions>
  <inkml:trace contextRef="#ctx0" brushRef="#br0">0 166 11205 0 0,'0'0'4806'0'0,"0"7"-4055"0"0,9-91-845 0 0,-1-5 3761 0 0,23 106-5654 0 0,-27-17 1581 0 0,0 0-1 0 0,0 1 1 0 0,0-1-1 0 0,0-1 1 0 0,1 1-1 0 0,-1 0 1 0 0,0-1-1 0 0,0 0 1 0 0,8-3-1 0 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2.732"/>
    </inkml:context>
    <inkml:brush xml:id="br0">
      <inkml:brushProperty name="width" value="0.05" units="cm"/>
      <inkml:brushProperty name="height" value="0.05" units="cm"/>
      <inkml:brushProperty name="color" value="#FF0000"/>
    </inkml:brush>
  </inkml:definitions>
  <inkml:trace contextRef="#ctx0" brushRef="#br0">53 56 5276 0 0,'0'0'6062'0'0,"-5"-2"-5506"0"0,-3-3-1045 0 0,-13-6 2284 0 0,20 11-1684 0 0,1 0-1 0 0,-1 0 0 0 0,1 0 1 0 0,0 0-1 0 0,-1 0 0 0 0,1 0 1 0 0,-1 0-1 0 0,1 0 1 0 0,0 0-1 0 0,-1 0 0 0 0,1 0 1 0 0,0 0-1 0 0,-1 0 0 0 0,1 0 1 0 0,-1 0-1 0 0,1 0 1 0 0,0 0-1 0 0,-1 1 0 0 0,1-1 1 0 0,0 0-1 0 0,-1 0 0 0 0,1 0 1 0 0,0 1-1 0 0,-1-1 1 0 0,1 0-1 0 0,0 0 0 0 0,0 1 1 0 0,-1-1-1 0 0,1 0 0 0 0,0 1 1 0 0,0-1-1 0 0,-1 0 1 0 0,1 1-1 0 0,0-1 0 0 0,0 0 1 0 0,0 1-1 0 0,0-1 1 0 0,-1 0-1 0 0,1 1 0 0 0,0-1 1 0 0,0 1-1 0 0,0-1 0 0 0,0 0 1 0 0,0 1-1 0 0,0-1 1 0 0,0 0-1 0 0,0 1 0 0 0,0-1 1 0 0,1 1-1 0 0,-4 29 305 0 0,1-23-569 0 0,1 1 1 0 0,1-1-1 0 0,-1 1 0 0 0,1-1 0 0 0,1 1 1 0 0,1 11-1 0 0,-2-18 97 0 0,1 1-1 0 0,-1-1 1 0 0,1 1-1 0 0,0-1 1 0 0,0 1 0 0 0,-1-1-1 0 0,1 0 1 0 0,0 1-1 0 0,0-1 1 0 0,0 0 0 0 0,1 0-1 0 0,-1 0 1 0 0,0 0-1 0 0,0 0 1 0 0,1 0 0 0 0,-1 0-1 0 0,0 0 1 0 0,1 0-1 0 0,-1-1 1 0 0,1 1 0 0 0,-1 0-1 0 0,1-1 1 0 0,-1 1-1 0 0,1-1 1 0 0,-1 0 0 0 0,1 0-1 0 0,0 1 1 0 0,-1-1-1 0 0,1 0 1 0 0,-1 0 0 0 0,1-1-1 0 0,0 1 1 0 0,-1 0-1 0 0,1 0 1 0 0,-1-1 0 0 0,3 0-1 0 0,1 0 3 0 0,-1 0-1 0 0,0-1 1 0 0,0 1 0 0 0,0-1-1 0 0,0 0 1 0 0,0 0 0 0 0,-1 0-1 0 0,1-1 1 0 0,-1 1 0 0 0,1-1-1 0 0,-1 0 1 0 0,0 0 0 0 0,0 0-1 0 0,0 0 1 0 0,0-1 0 0 0,-1 1-1 0 0,1-1 1 0 0,-1 0-1 0 0,3-6 1 0 0,-2 4 129 0 0,-1 1 1 0 0,0 0-1 0 0,0-1 0 0 0,-1 0 1 0 0,1 1-1 0 0,-1-1 0 0 0,0 0 1 0 0,-1 0-1 0 0,1 1 0 0 0,-1-1 1 0 0,-1 0-1 0 0,1 0 0 0 0,-1 0 1 0 0,-1-7-1 0 0,2 13-18 0 0,-1-1 0 0 0,1 0 0 0 0,0 0 0 0 0,0 1 0 0 0,0-1 0 0 0,-1 0 0 0 0,1 0 0 0 0,0 1 0 0 0,-1-1 0 0 0,1 0 0 0 0,0 1 0 0 0,-1-1 0 0 0,1 1 0 0 0,-1-1-1 0 0,1 1 1 0 0,-1-1 0 0 0,1 0 0 0 0,-1 1 0 0 0,0 0 0 0 0,1-1 0 0 0,-1 1 0 0 0,1-1 0 0 0,-1 1 0 0 0,0 0 0 0 0,0-1 0 0 0,1 1 0 0 0,-1 0 0 0 0,0 0 0 0 0,1 0 0 0 0,-1 0 0 0 0,0-1 0 0 0,0 1 0 0 0,1 0 0 0 0,-2 0 0 0 0,-1 1-5 0 0,1 0 0 0 0,-1 0-1 0 0,1 0 1 0 0,-1 0 0 0 0,1 0 0 0 0,0 1 0 0 0,-1-1 0 0 0,1 1 0 0 0,0-1 0 0 0,-3 4 0 0 0,-3 3-537 0 0,0 0 0 0 0,0 1-1 0 0,-13 19 1 0 0,20-25-78 0 0,-5 8-1189 0 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4.056"/>
    </inkml:context>
    <inkml:brush xml:id="br0">
      <inkml:brushProperty name="width" value="0.05" units="cm"/>
      <inkml:brushProperty name="height" value="0.05" units="cm"/>
      <inkml:brushProperty name="color" value="#FF0000"/>
    </inkml:brush>
  </inkml:definitions>
  <inkml:trace contextRef="#ctx0" brushRef="#br0">1 157 4516 0 0,'0'0'10248'0'0,"7"14"-8877"0"0,-5-14-1254 0 0,0-1 1 0 0,0 1 0 0 0,0-1-1 0 0,0 0 1 0 0,0 0 0 0 0,0 0-1 0 0,0 0 1 0 0,0 0 0 0 0,0 0-1 0 0,-1 0 1 0 0,1-1 0 0 0,0 1-1 0 0,-1-1 1 0 0,1 1 0 0 0,-1-1-1 0 0,0 1 1 0 0,1-1-1 0 0,-1 0 1 0 0,0 0 0 0 0,0 0-1 0 0,0 0 1 0 0,0 0 0 0 0,-1 0-1 0 0,1 0 1 0 0,0-3 0 0 0,9-14-914 0 0,0 0 553 0 0,-8 14 301 0 0,0 1 0 0 0,0-1-1 0 0,0 1 1 0 0,0 0-1 0 0,1 0 1 0 0,0 0-1 0 0,0 0 1 0 0,0 1-1 0 0,0-1 1 0 0,1 1 0 0 0,-1-1-1 0 0,5-2 1 0 0,-7 6-49 0 0,0 1 1 0 0,0-1 0 0 0,0 0 0 0 0,0 1-1 0 0,0-1 1 0 0,-1 1 0 0 0,1-1 0 0 0,0 1-1 0 0,0-1 1 0 0,0 1 0 0 0,-1-1-1 0 0,1 1 1 0 0,0 0 0 0 0,-1 0 0 0 0,1-1-1 0 0,-1 1 1 0 0,1 0 0 0 0,-1 0-1 0 0,1 0 1 0 0,-1-1 0 0 0,1 1 0 0 0,-1 0-1 0 0,0 0 1 0 0,0 0 0 0 0,1 0 0 0 0,-1 0-1 0 0,0 0 1 0 0,0 0 0 0 0,0 0-1 0 0,0 0 1 0 0,0 0 0 0 0,0 1 0 0 0,4 35 185 0 0,-17 30-592 0 0,13-67 324 0 0,5-5-86 0 0,0 0 112 0 0,0 0 1 0 0,-1-1-1 0 0,1 0 1 0 0,4-8-1 0 0,-5 7-106 0 0,11-19-615 0 0,-13 21 687 0 0,1 1 0 0 0,-1-1-1 0 0,1 1 1 0 0,0-1 0 0 0,0 1 0 0 0,0 0 0 0 0,0 0 0 0 0,1 0 0 0 0,4-3 0 0 0,-2 5 78 0 0,4 48 1508 0 0,-9-42-1522 0 0,1-1-1 0 0,-1 0 1 0 0,1 1 0 0 0,0-1 0 0 0,-1 0 0 0 0,1 0 0 0 0,1 0 0 0 0,-1-1-1 0 0,0 1 1 0 0,1 0 0 0 0,-1-1 0 0 0,1 0 0 0 0,0 1 0 0 0,0-1-1 0 0,0 0 1 0 0,0-1 0 0 0,0 1 0 0 0,0 0 0 0 0,1-1 0 0 0,-1 0 0 0 0,0 0-1 0 0,1 0 1 0 0,-1 0 0 0 0,1 0 0 0 0,-1-1 0 0 0,7 1 0 0 0,-4 0-428 0 0,0-1 0 0 0,0 1 1 0 0,0-1-1 0 0,0-1 0 0 0,0 1 1 0 0,0-1-1 0 0,0 0 1 0 0,0 0-1 0 0,0-1 0 0 0,-1 1 1 0 0,1-1-1 0 0,-1-1 0 0 0,1 1 1 0 0,-1-1-1 0 0,7-4 0 0 0,-11 6 463 0 0,0 1 82 0 0,0-1 1 0 0,0 0 0 0 0,0 0-1 0 0,0 0 1 0 0,0 0 0 0 0,0 0-1 0 0,0 0 1 0 0,0 0-1 0 0,0 0 1 0 0,0 0 0 0 0,0 0-1 0 0,-1 0 1 0 0,1-1 0 0 0,0 1-1 0 0,-1 0 1 0 0,1 0 0 0 0,-1-1-1 0 0,0 1 1 0 0,1 0 0 0 0,-1-1-1 0 0,0 1 1 0 0,0-1 0 0 0,0 1-1 0 0,0 0 1 0 0,0-3 0 0 0,8-27 803 0 0,-7 28-783 0 0,0-1 0 0 0,0 1 1 0 0,0-1-1 0 0,0 0 0 0 0,0 1 1 0 0,0-1-1 0 0,-1 0 0 0 0,0-5 0 0 0,0 7-64 0 0,-1 1 0 0 0,1 0 0 0 0,-1-1 0 0 0,0 1 0 0 0,1 0 0 0 0,-1-1 0 0 0,0 1-1 0 0,0 0 1 0 0,0 0 0 0 0,1 0 0 0 0,-1 0 0 0 0,-1-1 0 0 0,1 2 0 0 0,0-1 0 0 0,0 0-1 0 0,0 0 1 0 0,0 0 0 0 0,-1 0 0 0 0,1 1 0 0 0,0-1 0 0 0,-1 1 0 0 0,1-1 0 0 0,0 1-1 0 0,-1-1 1 0 0,1 1 0 0 0,-1 0 0 0 0,-2-1 0 0 0,3 2-10 0 0,0-1 1 0 0,-1 1-1 0 0,1-1 1 0 0,0 1-1 0 0,0 0 1 0 0,0-1-1 0 0,0 1 1 0 0,0 0-1 0 0,0 0 0 0 0,0 0 1 0 0,0 0-1 0 0,0 0 1 0 0,0 0-1 0 0,0 0 1 0 0,0 0-1 0 0,1 0 1 0 0,-1 0-1 0 0,0 0 1 0 0,1 1-1 0 0,-1-1 0 0 0,1 0 1 0 0,0 0-1 0 0,-1 1 1 0 0,1-1-1 0 0,0 0 1 0 0,0 2-1 0 0,-9 38 319 0 0,9-32-274 0 0,0 3-111 0 0,0 0-1 0 0,1 0 1 0 0,0 0-1 0 0,0-1 0 0 0,6 21 1 0 0,-6-30-39 0 0,-1 0 0 0 0,1 0 0 0 0,0 0-1 0 0,0 0 1 0 0,0-1 0 0 0,0 1 0 0 0,1 0 0 0 0,-1 0 0 0 0,0-1 0 0 0,1 1 0 0 0,-1-1-1 0 0,1 1 1 0 0,0-1 0 0 0,-1 1 0 0 0,1-1 0 0 0,0 0 0 0 0,0 0 0 0 0,0 0 0 0 0,0 0-1 0 0,0 0 1 0 0,0-1 0 0 0,0 1 0 0 0,0 0 0 0 0,0-1 0 0 0,0 0 0 0 0,0 1 0 0 0,0-1-1 0 0,1 0 1 0 0,-1 0 0 0 0,0 0 0 0 0,0 0 0 0 0,0-1 0 0 0,0 1 0 0 0,0-1 0 0 0,0 1 0 0 0,0-1-1 0 0,0 1 1 0 0,4-3 0 0 0,64-31-9555 0 0,-56 27 4578 0 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4.415"/>
    </inkml:context>
    <inkml:brush xml:id="br0">
      <inkml:brushProperty name="width" value="0.05" units="cm"/>
      <inkml:brushProperty name="height" value="0.05" units="cm"/>
      <inkml:brushProperty name="color" value="#FF0000"/>
    </inkml:brush>
  </inkml:definitions>
  <inkml:trace contextRef="#ctx0" brushRef="#br0">89 0 3604 0 0,'0'0'7085'0'0,"-5"3"-5972"0"0,2-1-830 0 0,-1 1 0 0 0,1-1 0 0 0,-1 1 0 0 0,1 1 0 0 0,0-1 0 0 0,0 0 0 0 0,0 1 0 0 0,0-1 0 0 0,1 1 0 0 0,0 0-1 0 0,-1 0 1 0 0,1 0 0 0 0,1 0 0 0 0,-1 0 0 0 0,1 0 0 0 0,-1 1 0 0 0,0 6 0 0 0,-8 21-137 0 0,2 0 0 0 0,1 0 0 0 0,2 1-1 0 0,1 0 1 0 0,1 40 0 0 0,3-71-294 0 0,0-1-1 0 0,0 1 1 0 0,0 0-1 0 0,0 0 1 0 0,1-1-1 0 0,-1 1 1 0 0,1-1-1 0 0,-1 1 0 0 0,1 0 1 0 0,0-1-1 0 0,0 1 1 0 0,-1-1-1 0 0,1 1 1 0 0,0-1-1 0 0,0 0 1 0 0,0 1-1 0 0,1-1 1 0 0,-1 0-1 0 0,0 0 1 0 0,0 0-1 0 0,1 0 1 0 0,2 2-1 0 0,5-18-12297 0 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4.901"/>
    </inkml:context>
    <inkml:brush xml:id="br0">
      <inkml:brushProperty name="width" value="0.05" units="cm"/>
      <inkml:brushProperty name="height" value="0.05" units="cm"/>
      <inkml:brushProperty name="color" value="#FF0000"/>
    </inkml:brush>
  </inkml:definitions>
  <inkml:trace contextRef="#ctx0" brushRef="#br0">1 23 300 0 0,'0'0'17139'0'0,"3"4"-17614"0"0,1 0 477 0 0,0 1 0 0 0,1 0 0 0 0,-1-1-1 0 0,1 0 1 0 0,0 0 0 0 0,0-1 0 0 0,1 1 0 0 0,-1-1 0 0 0,1 0-1 0 0,0 0 1 0 0,0-1 0 0 0,0 0 0 0 0,0 0 0 0 0,0 0-1 0 0,0-1 1 0 0,0 0 0 0 0,1 0 0 0 0,8 0 0 0 0,-2-1-37 0 0,0 0 0 0 0,1-1 0 0 0,-1 0 0 0 0,0-1 0 0 0,0-1 0 0 0,0 0 1 0 0,0-1-1 0 0,15-6 0 0 0,-27 10 36 0 0,-1 0 1 0 0,0 0-1 0 0,0-1 1 0 0,0 1-1 0 0,1 0 1 0 0,-1 0-1 0 0,0 0 1 0 0,0 0-1 0 0,0-1 0 0 0,1 1 1 0 0,-1 0-1 0 0,0 0 1 0 0,0-1-1 0 0,0 1 1 0 0,0 0-1 0 0,1 0 1 0 0,-1-1-1 0 0,0 1 1 0 0,0 0-1 0 0,0 0 1 0 0,0-1-1 0 0,0 1 0 0 0,0 0 1 0 0,0 0-1 0 0,0-1 1 0 0,0 1-1 0 0,0 0 1 0 0,0-1-1 0 0,0 1 1 0 0,0 0-1 0 0,0 0 1 0 0,0-1-1 0 0,0 1 1 0 0,0 0-1 0 0,0 0 0 0 0,-1-1 1 0 0,1 1-1 0 0,0 0 1 0 0,0 0-1 0 0,0-1 1 0 0,0 1-1 0 0,-13-15 409 0 0,-19-10-116 0 0,31 24-274 0 0,-1 0 0 0 0,1 0 0 0 0,-1 1 0 0 0,1-1 1 0 0,-1 0-1 0 0,1 1 0 0 0,-1 0 0 0 0,1-1 0 0 0,-1 1 0 0 0,1 0 1 0 0,-1-1-1 0 0,1 1 0 0 0,-1 0 0 0 0,0 0 0 0 0,1 0 0 0 0,-1 1 1 0 0,1-1-1 0 0,-1 0 0 0 0,1 1 0 0 0,-1-1 0 0 0,1 1 1 0 0,-1-1-1 0 0,1 1 0 0 0,-1 0 0 0 0,1-1 0 0 0,-2 2 0 0 0,1 0-18 0 0,0 1 0 0 0,0-1-1 0 0,0 0 1 0 0,0 1 0 0 0,0-1-1 0 0,0 1 1 0 0,1 0 0 0 0,0-1-1 0 0,-1 1 1 0 0,1 0-1 0 0,0 0 1 0 0,0 0 0 0 0,0 3-1 0 0,0-1-89 0 0,0 0-1 0 0,0 0 1 0 0,0 1-1 0 0,1-1 1 0 0,0 0-1 0 0,0 0 1 0 0,0 0-1 0 0,1 0 0 0 0,-1 1 1 0 0,1-1-1 0 0,0 0 1 0 0,1 0-1 0 0,-1 0 1 0 0,1 0-1 0 0,0-1 1 0 0,5 9-1 0 0,-3-9-187 0 0,-1-2 0 0 0,1 1-1 0 0,-1 0 1 0 0,1-1 0 0 0,0 0-1 0 0,0 0 1 0 0,0 0 0 0 0,1 0-1 0 0,-1 0 1 0 0,0-1 0 0 0,1 0-1 0 0,-1 0 1 0 0,0 0 0 0 0,9 0-1 0 0,-7-1-1238 0 0,1 0-1 0 0,-1 0 1 0 0,1-1 0 0 0,-1 1-1 0 0,12-4 1 0 0,-10 2-1416 0 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5.406"/>
    </inkml:context>
    <inkml:brush xml:id="br0">
      <inkml:brushProperty name="width" value="0.05" units="cm"/>
      <inkml:brushProperty name="height" value="0.05" units="cm"/>
      <inkml:brushProperty name="color" value="#FF0000"/>
    </inkml:brush>
  </inkml:definitions>
  <inkml:trace contextRef="#ctx0" brushRef="#br0">76 30 12793 0 0,'0'0'4322'0'0,"-22"26"-2978"0"0,10-11-1371 0 0,6-7-19 0 0,-1 0-1 0 0,1 1 1 0 0,1 0-1 0 0,-7 14 1 0 0,11-22 2 0 0,0 1 0 0 0,1-1 0 0 0,-1 1 0 0 0,0 0 0 0 0,1-1 0 0 0,0 1 0 0 0,-1 0 0 0 0,1-1 0 0 0,0 1 0 0 0,0 0 0 0 0,0-1 0 0 0,0 1 0 0 0,0 0 0 0 0,0 0 0 0 0,1-1 0 0 0,-1 1 0 0 0,1 0 0 0 0,-1-1 0 0 0,1 1 0 0 0,-1 0 0 0 0,1-1 0 0 0,0 1 0 0 0,0-1 0 0 0,0 1 0 0 0,0-1 0 0 0,0 0 0 0 0,0 1 0 0 0,0-1 0 0 0,0 0 0 0 0,1 0 0 0 0,-1 0 0 0 0,0 0 0 0 0,3 2 0 0 0,-1-2-6 0 0,0 1 0 0 0,-1-1 0 0 0,2 0 0 0 0,-1 0 0 0 0,0 0 0 0 0,0 0 1 0 0,0 0-1 0 0,0-1 0 0 0,0 1 0 0 0,1-1 0 0 0,-1 0 0 0 0,0 0 1 0 0,0 0-1 0 0,1 0 0 0 0,-1-1 0 0 0,0 1 0 0 0,0-1 0 0 0,0 0 1 0 0,1 0-1 0 0,-1 0 0 0 0,0 0 0 0 0,0-1 0 0 0,-1 1 0 0 0,1-1 0 0 0,0 0 1 0 0,0 1-1 0 0,-1-1 0 0 0,1 0 0 0 0,-1-1 0 0 0,3-2 0 0 0,-1 1-13 0 0,0 0 0 0 0,0-1-1 0 0,0 1 1 0 0,0-1 0 0 0,-1 0-1 0 0,0-1 1 0 0,0 1 0 0 0,0 0 0 0 0,-1-1-1 0 0,0 1 1 0 0,0-1 0 0 0,0 0-1 0 0,-1 0 1 0 0,1 0 0 0 0,-1-8-1 0 0,-1 10 188 0 0,0 0-1 0 0,0 0 1 0 0,-1 0-1 0 0,1 0 1 0 0,-1 0-1 0 0,0 0 0 0 0,0 1 1 0 0,-1-1-1 0 0,1 0 1 0 0,-1 1-1 0 0,1-1 1 0 0,-1 1-1 0 0,-1-1 1 0 0,-2-4-1 0 0,3 7-81 0 0,1 0-1 0 0,0 0 1 0 0,-1 0-1 0 0,1 0 1 0 0,-1 0-1 0 0,0 0 1 0 0,1 0-1 0 0,-1 1 1 0 0,0-1-1 0 0,1 0 1 0 0,-1 1 0 0 0,0 0-1 0 0,0-1 1 0 0,1 1-1 0 0,-1 0 1 0 0,0 0-1 0 0,0 0 1 0 0,0 0-1 0 0,1 0 1 0 0,-1 0-1 0 0,0 0 1 0 0,0 1-1 0 0,0-1 1 0 0,1 1 0 0 0,-1-1-1 0 0,0 1 1 0 0,1 0-1 0 0,-1 0 1 0 0,1-1-1 0 0,-1 1 1 0 0,0 0-1 0 0,1 1 1 0 0,0-1-1 0 0,-3 2 1 0 0,-2 2-475 0 0,0 0 0 0 0,0 0 0 0 0,0 0-1 0 0,1 1 1 0 0,0 0 0 0 0,-5 7 0 0 0,-5 12-7431 0 0,11-18 2457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4:44:35.502"/>
    </inkml:context>
    <inkml:brush xml:id="br0">
      <inkml:brushProperty name="width" value="0.05" units="cm"/>
      <inkml:brushProperty name="height" value="0.05" units="cm"/>
      <inkml:brushProperty name="color" value="#0000FF"/>
    </inkml:brush>
  </inkml:definitions>
  <inkml:trace contextRef="#ctx0" brushRef="#br0">40 1 2836 0 0,'0'0'4506'0'0,"-4"0"-4055"0"0,-15 2-532 0 0,3 0 7594 0 0,38-1-3304 0 0,-10-1-3777 0 0,45 0 610 0 0,72 9 1 0 0,-114-8-2234 0 0,-18-1-2004 0 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5.973"/>
    </inkml:context>
    <inkml:brush xml:id="br0">
      <inkml:brushProperty name="width" value="0.05" units="cm"/>
      <inkml:brushProperty name="height" value="0.05" units="cm"/>
      <inkml:brushProperty name="color" value="#FF0000"/>
    </inkml:brush>
  </inkml:definitions>
  <inkml:trace contextRef="#ctx0" brushRef="#br0">0 121 9913 0 0,'0'0'3450'0'0,"3"5"-3977"0"0,1 1 248 0 0,23 34 828 0 0,-26-38-347 0 0,1 0 0 0 0,-1 0 0 0 0,1 0 0 0 0,0 0 1 0 0,0 0-1 0 0,0-1 0 0 0,0 1 0 0 0,0-1 0 0 0,0 0 0 0 0,0 1 0 0 0,0-1 0 0 0,0 0 1 0 0,1 0-1 0 0,-1 0 0 0 0,0-1 0 0 0,5 2 0 0 0,-6-2-191 0 0,0-1-1 0 0,0 1 1 0 0,0-1-1 0 0,-1 1 0 0 0,1-1 1 0 0,0 0-1 0 0,0 1 1 0 0,-1-1-1 0 0,1 0 1 0 0,0 1-1 0 0,-1-1 0 0 0,1 0 1 0 0,-1 0-1 0 0,1 0 1 0 0,-1 1-1 0 0,1-1 1 0 0,-1 0-1 0 0,0 0 1 0 0,1 0-1 0 0,-1 0 0 0 0,0 0 1 0 0,0 0-1 0 0,0-1 1 0 0,7-33 884 0 0,-5 22 69 0 0,39-110 1339 0 0,-39 116-2707 0 0,-3 10-671 0 0,1 0 682 0 0,-1 0 0 0 0,1-1 0 0 0,-1 1 0 0 0,1 0 0 0 0,0 0-1 0 0,0 0 1 0 0,0 0 0 0 0,1 3 0 0 0,2 2-745 0 0,2 4-2206 0 0,4-9-2309 0 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6.447"/>
    </inkml:context>
    <inkml:brush xml:id="br0">
      <inkml:brushProperty name="width" value="0.05" units="cm"/>
      <inkml:brushProperty name="height" value="0.05" units="cm"/>
      <inkml:brushProperty name="color" value="#FF0000"/>
    </inkml:brush>
  </inkml:definitions>
  <inkml:trace contextRef="#ctx0" brushRef="#br0">106 0 11741 0 0,'0'0'9128'0'0,"-34"18"-8866"0"0,27-12-258 0 0,3-3-102 0 0,1 0 0 0 0,-1-1 0 0 0,1 1 0 0 0,0 1 0 0 0,0-1 0 0 0,0 0 0 0 0,1 1 0 0 0,-4 4 0 0 0,6-6 23 0 0,-1 0 0 0 0,1 0 0 0 0,0 1 0 0 0,-1-1 0 0 0,1 0 0 0 0,0 0 1 0 0,0 0-1 0 0,0 0 0 0 0,0 0 0 0 0,1 1 0 0 0,-1-1 0 0 0,1 0 0 0 0,-1 0 0 0 0,1 0 0 0 0,0 0 0 0 0,0 0 0 0 0,0 0 0 0 0,0 0 1 0 0,0 0-1 0 0,2 2 0 0 0,12 19-221 0 0,-10-14 162 0 0,1-1 1 0 0,-1 1-1 0 0,0 0 0 0 0,3 12 0 0 0,-7-18 82 0 0,0 0 1 0 0,0 0-1 0 0,-1 0 0 0 0,1 0 0 0 0,-1 0 1 0 0,0 0-1 0 0,0 0 0 0 0,0 0 0 0 0,0 0 1 0 0,-1 0-1 0 0,1 0 0 0 0,-1 0 1 0 0,1 0-1 0 0,-1 0 0 0 0,0 0 0 0 0,-1 0 1 0 0,1-1-1 0 0,-2 4 0 0 0,1-2 109 0 0,0-1-1 0 0,0 0 0 0 0,-1 0 1 0 0,1 0-1 0 0,-1 0 1 0 0,1 0-1 0 0,-1 0 0 0 0,0-1 1 0 0,0 1-1 0 0,0-1 1 0 0,0 0-1 0 0,-1 0 0 0 0,1 0 1 0 0,-1-1-1 0 0,1 1 0 0 0,-1-1 1 0 0,0 0-1 0 0,1 0 1 0 0,-1 0-1 0 0,0 0 0 0 0,0 0 1 0 0,0-1-1 0 0,-4 0 1 0 0,8-1-820 0 0,0 0 1 0 0,0 1 0 0 0,0-1 0 0 0,0 0-1 0 0,0 0 1 0 0,0 0 0 0 0,0 0-1 0 0,0 0 1 0 0,0 0 0 0 0,0 0 0 0 0,0 1-1 0 0,4-7-4573 0 0,0 4 1734 0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9.338"/>
    </inkml:context>
    <inkml:brush xml:id="br0">
      <inkml:brushProperty name="width" value="0.05" units="cm"/>
      <inkml:brushProperty name="height" value="0.05" units="cm"/>
      <inkml:brushProperty name="color" value="#FF0000"/>
    </inkml:brush>
  </inkml:definitions>
  <inkml:trace contextRef="#ctx0" brushRef="#br0">10 146 7461 0 0,'0'0'2532'0'0,"-1"5"-1073"0"0,-7 71 3142 0 0,13-100-4415 0 0,0 0-1 0 0,-2 0 1 0 0,0 0-1 0 0,-2-33 1 0 0,-1-16 38 0 0,0 73 8 0 0,35 32-513 0 0,-31-26 156 0 0,1-1 0 0 0,1 0 0 0 0,-1 0 0 0 0,1 0 0 0 0,0-1 0 0 0,0 1 1 0 0,0-2-1 0 0,11 6 0 0 0,13-2-9980 0 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09.727"/>
    </inkml:context>
    <inkml:brush xml:id="br0">
      <inkml:brushProperty name="width" value="0.05" units="cm"/>
      <inkml:brushProperty name="height" value="0.05" units="cm"/>
      <inkml:brushProperty name="color" value="#FF0000"/>
    </inkml:brush>
  </inkml:definitions>
  <inkml:trace contextRef="#ctx0" brushRef="#br0">8 78 1200 0 0,'0'0'5941'0'0,"5"0"-5471"0"0,47-15 2044 0 0,-26-3-1569 0 0,-26 17-975 0 0,1 0 1 0 0,-1 0-1 0 0,1 1 1 0 0,-1-1-1 0 0,0 0 1 0 0,1 0-1 0 0,-1 0 1 0 0,0 0-1 0 0,1 0 1 0 0,-1 1-1 0 0,0-1 0 0 0,0 0 1 0 0,0 0-1 0 0,0 0 1 0 0,0 0-1 0 0,0 0 1 0 0,0 0-1 0 0,0 0 1 0 0,0 0-1 0 0,0 0 1 0 0,-1 1-1 0 0,1-1 1 0 0,0 0-1 0 0,-1 0 1 0 0,1 0-1 0 0,0 0 0 0 0,-1 0 1 0 0,0-1 147 0 0,0 1-1 0 0,0-1 1 0 0,0 1-1 0 0,-1 0 1 0 0,1 0 0 0 0,0-1-1 0 0,0 1 1 0 0,-1 0-1 0 0,1 0 1 0 0,-1 0-1 0 0,1 0 1 0 0,-1 1 0 0 0,1-1-1 0 0,-1 0 1 0 0,1 1-1 0 0,-1-1 1 0 0,0 1 0 0 0,1-1-1 0 0,-1 1 1 0 0,0 0-1 0 0,1 0 1 0 0,-1 0 0 0 0,0 0-1 0 0,0 0 1 0 0,1 0-1 0 0,-1 0 1 0 0,0 0 0 0 0,1 1-1 0 0,-1-1 1 0 0,0 1-1 0 0,-2 1 1 0 0,1-2 2 0 0,1 1-1 0 0,0 0 1 0 0,-1 1-1 0 0,1-1 1 0 0,0 0-1 0 0,0 1 1 0 0,0-1-1 0 0,0 1 1 0 0,0 0 0 0 0,0-1-1 0 0,1 1 1 0 0,-1 0-1 0 0,0 0 1 0 0,1 0-1 0 0,-1 0 1 0 0,1 1 0 0 0,0-1-1 0 0,0 0 1 0 0,0 0-1 0 0,-1 5 1 0 0,1 4-3 0 0,0 0-1 0 0,1 1 1 0 0,0-1 0 0 0,1 1-1 0 0,0-1 1 0 0,1 0 0 0 0,3 12-1 0 0,-4-16-310 0 0,1 1-1 0 0,1-1 0 0 0,0 0 0 0 0,0 1 0 0 0,0-1 1 0 0,1-1-1 0 0,-1 1 0 0 0,2-1 0 0 0,-1 1 0 0 0,1-1 1 0 0,7 8-1 0 0,10-3-1910 0 0,-5-10-3403 0 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0.156"/>
    </inkml:context>
    <inkml:brush xml:id="br0">
      <inkml:brushProperty name="width" value="0.05" units="cm"/>
      <inkml:brushProperty name="height" value="0.05" units="cm"/>
      <inkml:brushProperty name="color" value="#FF0000"/>
    </inkml:brush>
  </inkml:definitions>
  <inkml:trace contextRef="#ctx0" brushRef="#br0">97 8 7493 0 0,'0'0'8684'0'0,"-5"0"-7544"0"0,1-1-993 0 0,0 1 0 0 0,1 0 0 0 0,-1 0 0 0 0,0 0 0 0 0,1 1 0 0 0,-1-1 0 0 0,0 1 0 0 0,1 0 0 0 0,-1 0 0 0 0,1 0 0 0 0,-1 1 0 0 0,1-1 0 0 0,0 1 0 0 0,-1 0-1 0 0,1 0 1 0 0,0 0 0 0 0,0 0 0 0 0,0 0 0 0 0,0 1 0 0 0,1 0 0 0 0,-1-1 0 0 0,-3 7 0 0 0,4-8-184 0 0,1 0-1 0 0,0 1 0 0 0,0-1 1 0 0,0 1-1 0 0,0-1 0 0 0,0 1 1 0 0,1 0-1 0 0,-1-1 0 0 0,0 1 1 0 0,1 0-1 0 0,-1 0 0 0 0,1-1 1 0 0,0 1-1 0 0,0 0 0 0 0,-1 0 1 0 0,1 0-1 0 0,0-1 1 0 0,1 1-1 0 0,-1 0 0 0 0,1 3 1 0 0,-1-4-44 0 0,1 0 0 0 0,0 0 1 0 0,-1 0-1 0 0,1 0 1 0 0,0 0-1 0 0,0 0 1 0 0,0 0-1 0 0,0 0 1 0 0,0-1-1 0 0,0 1 1 0 0,0 0-1 0 0,0 0 0 0 0,0-1 1 0 0,0 1-1 0 0,0-1 1 0 0,0 1-1 0 0,0-1 1 0 0,0 0-1 0 0,1 1 1 0 0,-1-1-1 0 0,0 0 0 0 0,0 0 1 0 0,1 0-1 0 0,-1 0 1 0 0,0 0-1 0 0,0 0 1 0 0,1 0-1 0 0,-1 0 1 0 0,0 0-1 0 0,0-1 0 0 0,2 0 1 0 0,1 0-79 0 0,-1 0-1 0 0,1-1 1 0 0,-1 0-1 0 0,1 0 1 0 0,-1 0-1 0 0,1 0 1 0 0,-1 0 0 0 0,0-1-1 0 0,0 0 1 0 0,0 1-1 0 0,-1-1 1 0 0,1 0 0 0 0,-1 0-1 0 0,1-1 1 0 0,-1 1-1 0 0,0 0 1 0 0,2-5 0 0 0,-2 4 333 0 0,0 0 0 0 0,0 0 0 0 0,-1-1 1 0 0,1 1-1 0 0,-1 0 0 0 0,0-1 1 0 0,0 1-1 0 0,0-7 420 0 0,-5 38 1434 0 0,1-1-1981 0 0,-1 25-329 0 0,4-49 178 0 0,0-1 1 0 0,0 1-1 0 0,0-1 0 0 0,0 1 1 0 0,0-1-1 0 0,1 0 1 0 0,-1 1-1 0 0,1-1 1 0 0,-1 1-1 0 0,1-1 0 0 0,0 0 1 0 0,-1 1-1 0 0,1-1 1 0 0,0 0-1 0 0,0 0 1 0 0,0 0-1 0 0,0 1 0 0 0,0-1 1 0 0,0 0-1 0 0,0 0 1 0 0,0-1-1 0 0,0 1 1 0 0,1 0-1 0 0,-1 0 0 0 0,0 0 1 0 0,1-1-1 0 0,1 2 1 0 0,-1-2-416 0 0,-1 0-1 0 0,1 0 1 0 0,0 1 0 0 0,-1-1 0 0 0,1 0 0 0 0,-1-1 0 0 0,1 1 0 0 0,-1 0 0 0 0,1 0 0 0 0,-1-1-1 0 0,1 1 1 0 0,-1-1 0 0 0,1 1 0 0 0,-1-1 0 0 0,1 1 0 0 0,-1-1 0 0 0,3-2 0 0 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0.551"/>
    </inkml:context>
    <inkml:brush xml:id="br0">
      <inkml:brushProperty name="width" value="0.05" units="cm"/>
      <inkml:brushProperty name="height" value="0.05" units="cm"/>
      <inkml:brushProperty name="color" value="#FF0000"/>
    </inkml:brush>
  </inkml:definitions>
  <inkml:trace contextRef="#ctx0" brushRef="#br0">1 0 8689 0 0,'0'0'2732'0'0,"0"6"-1003"0"0,4 142 4108 0 0,0 13-4713 0 0,-4-152-1586 0 0,1 1 0 0 0,0-1 0 0 0,1 1 0 0 0,0-1 1 0 0,4 12-1 0 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0.931"/>
    </inkml:context>
    <inkml:brush xml:id="br0">
      <inkml:brushProperty name="width" value="0.05" units="cm"/>
      <inkml:brushProperty name="height" value="0.05" units="cm"/>
      <inkml:brushProperty name="color" value="#FF0000"/>
    </inkml:brush>
  </inkml:definitions>
  <inkml:trace contextRef="#ctx0" brushRef="#br0">31 0 6369 0 0,'0'0'7465'0'0,"0"6"-7216"0"0,-8 44 2253 0 0,-9 78 753 0 0,14-91-3157 0 0,1 0 1 0 0,1 0 0 0 0,6 47 0 0 0,-1-60-412 0 0,0-1-1133 0 0,-3-10-3295 0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1.341"/>
    </inkml:context>
    <inkml:brush xml:id="br0">
      <inkml:brushProperty name="width" value="0.05" units="cm"/>
      <inkml:brushProperty name="height" value="0.05" units="cm"/>
      <inkml:brushProperty name="color" value="#FF0000"/>
    </inkml:brush>
  </inkml:definitions>
  <inkml:trace contextRef="#ctx0" brushRef="#br0">9 13 13253 0 0,'0'0'2658'0'0,"0"5"-3101"0"0,-8 115 2020 0 0,8-119-1673 0 0,-1 0-1 0 0,1 0 1 0 0,0 1 0 0 0,0-1-1 0 0,0 0 1 0 0,0 1 0 0 0,0-1 0 0 0,1 0-1 0 0,-1 0 1 0 0,0 1 0 0 0,0-1-1 0 0,1 0 1 0 0,-1 0 0 0 0,1 1-1 0 0,-1-1 1 0 0,1 0 0 0 0,0 0 0 0 0,-1 0-1 0 0,1 0 1 0 0,0 0 0 0 0,0 0-1 0 0,0 0 1 0 0,0 0 0 0 0,0 0-1 0 0,2 1 1 0 0,-2-2-41 0 0,1 0 0 0 0,-1 0-1 0 0,1 1 1 0 0,-1-1 0 0 0,1-1 0 0 0,-1 1-1 0 0,1 0 1 0 0,0 0 0 0 0,-1-1-1 0 0,1 1 1 0 0,-1-1 0 0 0,1 1 0 0 0,-1-1-1 0 0,0 1 1 0 0,1-1 0 0 0,-1 0 0 0 0,2-1-1 0 0,5-3-302 0 0,-1-1-1 0 0,0 0 0 0 0,0 0 1 0 0,0 0-1 0 0,10-15 0 0 0,-5 4 567 0 0,24-39 1510 0 0,-35 52-1084 0 0,1 1 1 0 0,-1-1-1 0 0,1 0 1 0 0,-1 1-1 0 0,0-1 1 0 0,0 0 0 0 0,-1 0-1 0 0,1-4 894 0 0,3 42-110 0 0,-2-21-1281 0 0,1 1 0 0 0,-2-1 0 0 0,0 1 0 0 0,0-1 0 0 0,-1 1 0 0 0,-1 0 0 0 0,-4 23 0 0 0,0-12-89 0 0,-1 1 1 0 0,-1-1-1 0 0,-11 28 1 0 0,-15 8 223 0 0,32-58-294 0 0,-1 0 0 0 0,1 0 0 0 0,-1-1 0 0 0,0 1 0 0 0,0-1 0 0 0,0 1-1 0 0,0-1 1 0 0,-1 0 0 0 0,1 0 0 0 0,-1 0 0 0 0,1 0 0 0 0,-1 0 0 0 0,0 0 0 0 0,1-1 0 0 0,-1 0-1 0 0,0 1 1 0 0,-5 0 0 0 0,12-20-13696 0 0,0 13 10588 0 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2.471"/>
    </inkml:context>
    <inkml:brush xml:id="br0">
      <inkml:brushProperty name="width" value="0.05" units="cm"/>
      <inkml:brushProperty name="height" value="0.05" units="cm"/>
      <inkml:brushProperty name="color" value="#FF0000"/>
    </inkml:brush>
  </inkml:definitions>
  <inkml:trace contextRef="#ctx0" brushRef="#br0">134 276 6249 0 0,'0'0'4710'0'0,"-4"-3"-4510"0"0,-8-6-447 0 0,11 7 575 0 0,0 1 0 0 0,0 0 0 0 0,-1 0 1 0 0,1-1-1 0 0,-1 1 0 0 0,1 0 0 0 0,0 0 1 0 0,-1 1-1 0 0,0-1 0 0 0,1 0 0 0 0,-1 0 1 0 0,0 1-1 0 0,1-1 0 0 0,-1 1 0 0 0,0-1 0 0 0,0 1 1 0 0,1 0-1 0 0,-1 0 0 0 0,0 0 0 0 0,0 0 1 0 0,1 0-1 0 0,-4 0 0 0 0,-16 16-396 0 0,14-8 100 0 0,0 0 1 0 0,1 0-1 0 0,0 1 0 0 0,1 0 0 0 0,0 0 1 0 0,0 1-1 0 0,1 0 0 0 0,-4 13 0 0 0,7-21-85 0 0,1 0-1 0 0,-1 0 1 0 0,0 0 0 0 0,1 0-1 0 0,-1 0 1 0 0,1 0-1 0 0,0 0 1 0 0,0 0-1 0 0,0 0 1 0 0,0 0-1 0 0,0 0 1 0 0,0 1 0 0 0,0-1-1 0 0,1 0 1 0 0,-1 0-1 0 0,1 0 1 0 0,-1 0-1 0 0,1 0 1 0 0,0 0-1 0 0,0 0 1 0 0,0 0 0 0 0,0-1-1 0 0,0 1 1 0 0,0 0-1 0 0,1 0 1 0 0,-1-1-1 0 0,1 1 1 0 0,-1-1-1 0 0,1 1 1 0 0,-1-1 0 0 0,1 0-1 0 0,0 1 1 0 0,0-1-1 0 0,0 0 1 0 0,0 0-1 0 0,-1 0 1 0 0,1-1-1 0 0,0 1 1 0 0,1 0 0 0 0,-1-1-1 0 0,0 1 1 0 0,0-1-1 0 0,0 0 1 0 0,0 0-1 0 0,0 0 1 0 0,2 0-1 0 0,1 0-84 0 0,1 0 1 0 0,-1-1-1 0 0,-1 0 0 0 0,1 0 0 0 0,0 0 0 0 0,0-1 0 0 0,0 1 0 0 0,0-1 0 0 0,-1 0 0 0 0,1 0 0 0 0,-1-1 0 0 0,0 0 0 0 0,1 1 0 0 0,-1-1 0 0 0,-1-1 0 0 0,1 1 0 0 0,0-1 0 0 0,-1 1 0 0 0,6-8 0 0 0,3-5-506 0 0,-1 0 0 0 0,-1 0 1 0 0,16-33-1 0 0,-16 20 712 0 0,-1-1 0 0 0,-2 0 0 0 0,0 0 0 0 0,3-55 0 0 0,-8 65-20 0 0,-1-21 1672 0 0,-1 25 2191 0 0,-1 15-3532 0 0,1 2-363 0 0,-1-1 1 0 0,0 0-1 0 0,1 1 0 0 0,-1-1 1 0 0,0 1-1 0 0,1-1 1 0 0,-1 1-1 0 0,1 0 0 0 0,-1-1 1 0 0,1 1-1 0 0,-1 0 1 0 0,1-1-1 0 0,-1 1 0 0 0,1 0 1 0 0,-1-1-1 0 0,1 1 1 0 0,0 0-1 0 0,0 0 0 0 0,-1-1 1 0 0,1 1-1 0 0,0 0 0 0 0,0 0 1 0 0,0 0-1 0 0,0 0 1 0 0,0-1-1 0 0,0 2 0 0 0,-2 21 114 0 0,0 49 418 0 0,0-37-656 0 0,3 46 1 0 0,1-43-311 0 0,-2-22-31 0 0,1-1 0 0 0,1 0 0 0 0,0 1-1 0 0,1-1 1 0 0,0 0 0 0 0,8 19 0 0 0,-11-29-255 0 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19T05:15:12.959"/>
    </inkml:context>
    <inkml:brush xml:id="br0">
      <inkml:brushProperty name="width" value="0.05" units="cm"/>
      <inkml:brushProperty name="height" value="0.05" units="cm"/>
      <inkml:brushProperty name="color" value="#FF0000"/>
    </inkml:brush>
  </inkml:definitions>
  <inkml:trace contextRef="#ctx0" brushRef="#br0">59 74 1120 0 0,'0'0'17288'0'0,"-21"23"-16924"0"0,20-22-440 0 0,0 0 1 0 0,1 0 0 0 0,-1 0-1 0 0,0-1 1 0 0,0 2 0 0 0,1-1 0 0 0,-1 0-1 0 0,1 0 1 0 0,-1 0 0 0 0,1 0-1 0 0,-1 0 1 0 0,1 0 0 0 0,0 1-1 0 0,-1-1 1 0 0,1 0 0 0 0,0 0-1 0 0,0 0 1 0 0,0 1 0 0 0,0-1-1 0 0,0 0 1 0 0,0 0 0 0 0,0 0-1 0 0,1 1 1 0 0,-1-1 0 0 0,0 0 0 0 0,1 0-1 0 0,-1 0 1 0 0,1 0 0 0 0,-1 1-1 0 0,1-1 1 0 0,-1 0 0 0 0,1 0-1 0 0,0 0 1 0 0,0 0 0 0 0,-1 0-1 0 0,1-1 1 0 0,0 1 0 0 0,0 0-1 0 0,0 0 1 0 0,0 0 0 0 0,0-1-1 0 0,0 1 1 0 0,0 0 0 0 0,1 0-1 0 0,1-1-198 0 0,-1 1 0 0 0,1-1-1 0 0,-1 0 1 0 0,1 1 0 0 0,0-1-1 0 0,-1 0 1 0 0,1 0-1 0 0,-1-1 1 0 0,1 1 0 0 0,0 0-1 0 0,-1-1 1 0 0,1 0-1 0 0,-1 0 1 0 0,0 1 0 0 0,1-2-1 0 0,-1 1 1 0 0,1 0-1 0 0,-1 0 1 0 0,0-1 0 0 0,4-2-1 0 0,-3 1 48 0 0,0 0-1 0 0,0-1 1 0 0,0 1-1 0 0,-1-1 1 0 0,1 0-1 0 0,-1 0 1 0 0,0 0-1 0 0,0 0 1 0 0,0 0-1 0 0,0 0 1 0 0,-1-1-1 0 0,1 1 1 0 0,0-7-1 0 0,-1 8 494 0 0,-1 0 1 0 0,0 0-1 0 0,1 0 1 0 0,-1 1-1 0 0,0-1 0 0 0,-1 0 1 0 0,1 0-1 0 0,0 0 1 0 0,-1 0-1 0 0,1 0 0 0 0,-1 1 1 0 0,0-1-1 0 0,0 0 1 0 0,0 1-1 0 0,-1-1 0 0 0,1 0 1 0 0,0 1-1 0 0,-1 0 1 0 0,0-1-1 0 0,1 1 0 0 0,-4-3 1 0 0,4 4-138 0 0,-1 0 1 0 0,1 0 0 0 0,0 1-1 0 0,0-1 1 0 0,0 0 0 0 0,0 1-1 0 0,-1-1 1 0 0,1 1 0 0 0,0 0-1 0 0,0-1 1 0 0,-1 1 0 0 0,1 0-1 0 0,0 0 1 0 0,-1 0 0 0 0,1 0-1 0 0,0 0 1 0 0,-1 0 0 0 0,1 0-1 0 0,0 0 1 0 0,-1 0 0 0 0,1 1-1 0 0,0-1 1 0 0,0 1 0 0 0,-1-1-1 0 0,1 1 1 0 0,0-1 0 0 0,0 1-1 0 0,0 0 1 0 0,0-1 0 0 0,0 1-1 0 0,0 0 1 0 0,0 0 0 0 0,-2 1-1 0 0,-31 39-200 0 0,25-28-381 0 0,-9 15-1786 0 0,10-6-4596 0 0,4-15 1597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x-none"/>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x-none"/>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x-non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CE4464C0-FFAA-EA47-B288-5017189B6007}"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6CBB06-EDDB-3141-BC79-54DC2363C41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B083F3-93F7-8A44-8710-C3F1247D5792}" type="slidenum">
              <a:rPr lang="en-US" altLang="x-none"/>
              <a:pPr/>
              <a:t>13</a:t>
            </a:fld>
            <a:endParaRPr lang="en-US" altLang="x-none"/>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F4B62-6B81-D744-AF6D-CEDD7987C4BE}" type="slidenum">
              <a:rPr lang="en-US" altLang="x-none"/>
              <a:pPr/>
              <a:t>14</a:t>
            </a:fld>
            <a:endParaRPr lang="en-US" altLang="x-none"/>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E2333-AA5A-F344-B77A-6812F0465B15}" type="slidenum">
              <a:rPr lang="en-US" altLang="x-none"/>
              <a:pPr/>
              <a:t>15</a:t>
            </a:fld>
            <a:endParaRPr lang="en-US" altLang="x-none"/>
          </a:p>
        </p:txBody>
      </p:sp>
      <p:sp>
        <p:nvSpPr>
          <p:cNvPr id="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9B452-826A-0846-A15A-924486140CEB}" type="slidenum">
              <a:rPr lang="en-US" altLang="x-none"/>
              <a:pPr/>
              <a:t>16</a:t>
            </a:fld>
            <a:endParaRPr lang="en-US" altLang="x-none"/>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C2774A-86CF-1A48-8745-CF5EAA171F96}" type="slidenum">
              <a:rPr lang="en-US" altLang="x-none"/>
              <a:pPr/>
              <a:t>17</a:t>
            </a:fld>
            <a:endParaRPr lang="en-US" altLang="x-none"/>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424AF-4F6F-8946-B36C-21981661EAA9}" type="slidenum">
              <a:rPr lang="en-US" altLang="x-none"/>
              <a:pPr/>
              <a:t>20</a:t>
            </a:fld>
            <a:endParaRPr lang="en-US" altLang="x-none"/>
          </a:p>
        </p:txBody>
      </p:sp>
      <p:sp>
        <p:nvSpPr>
          <p:cNvPr id="24578" name="Rectangle 1026"/>
          <p:cNvSpPr>
            <a:spLocks noGrp="1" noRot="1" noChangeAspect="1" noChangeArrowheads="1" noTextEdit="1"/>
          </p:cNvSpPr>
          <p:nvPr>
            <p:ph type="sldImg"/>
          </p:nvPr>
        </p:nvSpPr>
        <p:spPr>
          <a:ln/>
        </p:spPr>
      </p:sp>
      <p:sp>
        <p:nvSpPr>
          <p:cNvPr id="24579" name="Rectangle 1027"/>
          <p:cNvSpPr>
            <a:spLocks noGrp="1" noChangeArrowheads="1"/>
          </p:cNvSpPr>
          <p:nvPr>
            <p:ph type="body" idx="1"/>
          </p:nvPr>
        </p:nvSpPr>
        <p:spPr/>
        <p:txBody>
          <a:bodyPr/>
          <a:lstStyle/>
          <a:p>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65997-9209-8344-B0B9-6F968283CB9A}" type="slidenum">
              <a:rPr lang="en-US" altLang="x-none"/>
              <a:pPr/>
              <a:t>25</a:t>
            </a:fld>
            <a:endParaRPr lang="en-US" altLang="x-none"/>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32A78A-C56A-BD49-AB30-761E414C53E6}"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06D023-6C5F-114A-B561-6A2712C1E060}"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92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x-none"/>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F46F9A-CFBF-E143-9A99-962488F0349B}"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1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7636CE-CA7A-B045-9B34-4FA001854F9C}"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44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3624BD-8E3E-734C-9358-FB2FE64897DB}"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3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Text Box 1">
            <a:extLst>
              <a:ext uri="{FF2B5EF4-FFF2-40B4-BE49-F238E27FC236}">
                <a16:creationId xmlns:a16="http://schemas.microsoft.com/office/drawing/2014/main" id="{065DD621-911A-423F-B047-0E113D477C8B}"/>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1922" name="Rectangle 2">
            <a:extLst>
              <a:ext uri="{FF2B5EF4-FFF2-40B4-BE49-F238E27FC236}">
                <a16:creationId xmlns:a16="http://schemas.microsoft.com/office/drawing/2014/main" id="{F51AB54B-9677-4916-BCE6-96DED6AC7D63}"/>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Text Box 1">
            <a:extLst>
              <a:ext uri="{FF2B5EF4-FFF2-40B4-BE49-F238E27FC236}">
                <a16:creationId xmlns:a16="http://schemas.microsoft.com/office/drawing/2014/main" id="{FAC3407A-B075-4B8C-A385-9BD64A208D2E}"/>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6018" name="Rectangle 2">
            <a:extLst>
              <a:ext uri="{FF2B5EF4-FFF2-40B4-BE49-F238E27FC236}">
                <a16:creationId xmlns:a16="http://schemas.microsoft.com/office/drawing/2014/main" id="{2473241D-D87D-4DC2-8DF4-9EC48C02619D}"/>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Text Box 1">
            <a:extLst>
              <a:ext uri="{FF2B5EF4-FFF2-40B4-BE49-F238E27FC236}">
                <a16:creationId xmlns:a16="http://schemas.microsoft.com/office/drawing/2014/main" id="{FAC3407A-B075-4B8C-A385-9BD64A208D2E}"/>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6018" name="Rectangle 2">
            <a:extLst>
              <a:ext uri="{FF2B5EF4-FFF2-40B4-BE49-F238E27FC236}">
                <a16:creationId xmlns:a16="http://schemas.microsoft.com/office/drawing/2014/main" id="{2473241D-D87D-4DC2-8DF4-9EC48C02619D}"/>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7629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Text Box 1">
            <a:extLst>
              <a:ext uri="{FF2B5EF4-FFF2-40B4-BE49-F238E27FC236}">
                <a16:creationId xmlns:a16="http://schemas.microsoft.com/office/drawing/2014/main" id="{F9262D3C-0189-406F-9C6D-B7D67179CAC0}"/>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7042" name="Rectangle 2">
            <a:extLst>
              <a:ext uri="{FF2B5EF4-FFF2-40B4-BE49-F238E27FC236}">
                <a16:creationId xmlns:a16="http://schemas.microsoft.com/office/drawing/2014/main" id="{3EAA277F-D387-4319-A098-744E512C10D6}"/>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Text Box 1">
            <a:extLst>
              <a:ext uri="{FF2B5EF4-FFF2-40B4-BE49-F238E27FC236}">
                <a16:creationId xmlns:a16="http://schemas.microsoft.com/office/drawing/2014/main" id="{F9262D3C-0189-406F-9C6D-B7D67179CAC0}"/>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7042" name="Rectangle 2">
            <a:extLst>
              <a:ext uri="{FF2B5EF4-FFF2-40B4-BE49-F238E27FC236}">
                <a16:creationId xmlns:a16="http://schemas.microsoft.com/office/drawing/2014/main" id="{3EAA277F-D387-4319-A098-744E512C10D6}"/>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81693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Text Box 1">
            <a:extLst>
              <a:ext uri="{FF2B5EF4-FFF2-40B4-BE49-F238E27FC236}">
                <a16:creationId xmlns:a16="http://schemas.microsoft.com/office/drawing/2014/main" id="{36FDB9FC-CD0F-4B4F-B152-F51EDF841BCE}"/>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8066" name="Rectangle 2">
            <a:extLst>
              <a:ext uri="{FF2B5EF4-FFF2-40B4-BE49-F238E27FC236}">
                <a16:creationId xmlns:a16="http://schemas.microsoft.com/office/drawing/2014/main" id="{FEFAC368-2331-4874-BE93-EED3BE334E09}"/>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8564BAE-A6ED-8347-900A-178F4E19F098}" type="slidenum">
              <a:rPr lang="en-US" altLang="x-none"/>
              <a:pPr/>
              <a:t>45</a:t>
            </a:fld>
            <a:endParaRPr lang="en-US" altLang="x-none"/>
          </a:p>
        </p:txBody>
      </p:sp>
      <p:sp>
        <p:nvSpPr>
          <p:cNvPr id="15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892175">
              <a:defRPr sz="2400">
                <a:solidFill>
                  <a:schemeClr val="tx1"/>
                </a:solidFill>
                <a:latin typeface="Arial" charset="0"/>
                <a:ea typeface="ＭＳ Ｐゴシック" charset="-128"/>
              </a:defRPr>
            </a:lvl1pPr>
            <a:lvl2pPr marL="723900" indent="-277813" defTabSz="892175">
              <a:defRPr sz="2400">
                <a:solidFill>
                  <a:schemeClr val="tx1"/>
                </a:solidFill>
                <a:latin typeface="Arial" charset="0"/>
                <a:ea typeface="ＭＳ Ｐゴシック" charset="-128"/>
              </a:defRPr>
            </a:lvl2pPr>
            <a:lvl3pPr marL="1114425" indent="-222250" defTabSz="892175">
              <a:defRPr sz="2400">
                <a:solidFill>
                  <a:schemeClr val="tx1"/>
                </a:solidFill>
                <a:latin typeface="Arial" charset="0"/>
                <a:ea typeface="ＭＳ Ｐゴシック" charset="-128"/>
              </a:defRPr>
            </a:lvl3pPr>
            <a:lvl4pPr marL="1560513" indent="-223838" defTabSz="892175">
              <a:defRPr sz="2400">
                <a:solidFill>
                  <a:schemeClr val="tx1"/>
                </a:solidFill>
                <a:latin typeface="Arial" charset="0"/>
                <a:ea typeface="ＭＳ Ｐゴシック" charset="-128"/>
              </a:defRPr>
            </a:lvl4pPr>
            <a:lvl5pPr marL="2006600" indent="-223838" defTabSz="892175">
              <a:defRPr sz="2400">
                <a:solidFill>
                  <a:schemeClr val="tx1"/>
                </a:solidFill>
                <a:latin typeface="Arial" charset="0"/>
                <a:ea typeface="ＭＳ Ｐゴシック" charset="-128"/>
              </a:defRPr>
            </a:lvl5pPr>
            <a:lvl6pPr marL="2463800" indent="-223838" defTabSz="892175" eaLnBrk="0" fontAlgn="base" hangingPunct="0">
              <a:spcBef>
                <a:spcPct val="0"/>
              </a:spcBef>
              <a:spcAft>
                <a:spcPct val="0"/>
              </a:spcAft>
              <a:defRPr sz="2400">
                <a:solidFill>
                  <a:schemeClr val="tx1"/>
                </a:solidFill>
                <a:latin typeface="Arial" charset="0"/>
                <a:ea typeface="ＭＳ Ｐゴシック" charset="-128"/>
              </a:defRPr>
            </a:lvl6pPr>
            <a:lvl7pPr marL="2921000" indent="-223838" defTabSz="892175" eaLnBrk="0" fontAlgn="base" hangingPunct="0">
              <a:spcBef>
                <a:spcPct val="0"/>
              </a:spcBef>
              <a:spcAft>
                <a:spcPct val="0"/>
              </a:spcAft>
              <a:defRPr sz="2400">
                <a:solidFill>
                  <a:schemeClr val="tx1"/>
                </a:solidFill>
                <a:latin typeface="Arial" charset="0"/>
                <a:ea typeface="ＭＳ Ｐゴシック" charset="-128"/>
              </a:defRPr>
            </a:lvl7pPr>
            <a:lvl8pPr marL="3378200" indent="-223838" defTabSz="892175" eaLnBrk="0" fontAlgn="base" hangingPunct="0">
              <a:spcBef>
                <a:spcPct val="0"/>
              </a:spcBef>
              <a:spcAft>
                <a:spcPct val="0"/>
              </a:spcAft>
              <a:defRPr sz="2400">
                <a:solidFill>
                  <a:schemeClr val="tx1"/>
                </a:solidFill>
                <a:latin typeface="Arial" charset="0"/>
                <a:ea typeface="ＭＳ Ｐゴシック" charset="-128"/>
              </a:defRPr>
            </a:lvl8pPr>
            <a:lvl9pPr marL="3835400" indent="-223838" defTabSz="892175" eaLnBrk="0" fontAlgn="base" hangingPunct="0">
              <a:spcBef>
                <a:spcPct val="0"/>
              </a:spcBef>
              <a:spcAft>
                <a:spcPct val="0"/>
              </a:spcAft>
              <a:defRPr sz="2400">
                <a:solidFill>
                  <a:schemeClr val="tx1"/>
                </a:solidFill>
                <a:latin typeface="Arial" charset="0"/>
                <a:ea typeface="ＭＳ Ｐゴシック" charset="-128"/>
              </a:defRPr>
            </a:lvl9pPr>
          </a:lstStyle>
          <a:p>
            <a:pPr algn="r"/>
            <a:fld id="{26D213F4-1E41-0C4A-8DF7-422F5178F532}" type="slidenum">
              <a:rPr lang="en-US" altLang="x-none" sz="1200"/>
              <a:pPr algn="r"/>
              <a:t>45</a:t>
            </a:fld>
            <a:endParaRPr lang="en-US" altLang="x-none" sz="1200"/>
          </a:p>
        </p:txBody>
      </p:sp>
      <p:sp>
        <p:nvSpPr>
          <p:cNvPr id="15363"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28" tIns="45714" rIns="91428" bIns="45714"/>
          <a:lstStyle/>
          <a:p>
            <a:endParaRPr lang="x-none" altLang="x-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EE3088F-3EFF-4432-BB07-69263E830A92}"/>
              </a:ext>
            </a:extLst>
          </p:cNvPr>
          <p:cNvSpPr>
            <a:spLocks noGrp="1" noRot="1" noChangeAspect="1" noChangeArrowheads="1" noTextEdit="1"/>
          </p:cNvSpPr>
          <p:nvPr>
            <p:ph type="sldImg"/>
          </p:nvPr>
        </p:nvSpPr>
        <p:spPr bwMode="auto">
          <a:xfrm>
            <a:off x="1190625" y="719138"/>
            <a:ext cx="4603750" cy="3452812"/>
          </a:xfrm>
          <a:prstGeom prst="rect">
            <a:avLst/>
          </a:prstGeom>
          <a:solidFill>
            <a:srgbClr val="FFFFFF"/>
          </a:solidFill>
          <a:ln>
            <a:solidFill>
              <a:srgbClr val="000000"/>
            </a:solidFill>
            <a:miter lim="800000"/>
            <a:headEnd/>
            <a:tailEnd/>
          </a:ln>
        </p:spPr>
      </p:sp>
      <p:sp>
        <p:nvSpPr>
          <p:cNvPr id="231427" name="Rectangle 3">
            <a:extLst>
              <a:ext uri="{FF2B5EF4-FFF2-40B4-BE49-F238E27FC236}">
                <a16:creationId xmlns:a16="http://schemas.microsoft.com/office/drawing/2014/main" id="{AB5F84D5-3F64-44C8-911A-56535A3CB492}"/>
              </a:ext>
            </a:extLst>
          </p:cNvPr>
          <p:cNvSpPr>
            <a:spLocks noGrp="1" noChangeArrowheads="1"/>
          </p:cNvSpPr>
          <p:nvPr>
            <p:ph type="body" idx="1"/>
          </p:nvPr>
        </p:nvSpPr>
        <p:spPr bwMode="auto">
          <a:xfrm>
            <a:off x="931863" y="4408488"/>
            <a:ext cx="5121275" cy="4162425"/>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478D45C-48C7-8842-9704-8DEE358E749A}"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3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128"/>
              </a:defRPr>
            </a:lvl1pPr>
            <a:lvl2pPr marL="730250" indent="-280988">
              <a:defRPr sz="2400">
                <a:solidFill>
                  <a:schemeClr val="tx1"/>
                </a:solidFill>
                <a:latin typeface="Arial" charset="0"/>
                <a:ea typeface="ＭＳ Ｐゴシック" charset="-128"/>
              </a:defRPr>
            </a:lvl2pPr>
            <a:lvl3pPr marL="1123950" indent="-223838">
              <a:defRPr sz="2400">
                <a:solidFill>
                  <a:schemeClr val="tx1"/>
                </a:solidFill>
                <a:latin typeface="Arial" charset="0"/>
                <a:ea typeface="ＭＳ Ｐゴシック" charset="-128"/>
              </a:defRPr>
            </a:lvl3pPr>
            <a:lvl4pPr marL="1573213" indent="-223838">
              <a:defRPr sz="2400">
                <a:solidFill>
                  <a:schemeClr val="tx1"/>
                </a:solidFill>
                <a:latin typeface="Arial" charset="0"/>
                <a:ea typeface="ＭＳ Ｐゴシック" charset="-128"/>
              </a:defRPr>
            </a:lvl4pPr>
            <a:lvl5pPr marL="2024063" indent="-225425">
              <a:defRPr sz="2400">
                <a:solidFill>
                  <a:schemeClr val="tx1"/>
                </a:solidFill>
                <a:latin typeface="Arial" charset="0"/>
                <a:ea typeface="ＭＳ Ｐゴシック" charset="-128"/>
              </a:defRPr>
            </a:lvl5pPr>
            <a:lvl6pPr marL="2481263" indent="-225425" eaLnBrk="0" fontAlgn="base" hangingPunct="0">
              <a:spcBef>
                <a:spcPct val="0"/>
              </a:spcBef>
              <a:spcAft>
                <a:spcPct val="0"/>
              </a:spcAft>
              <a:defRPr sz="2400">
                <a:solidFill>
                  <a:schemeClr val="tx1"/>
                </a:solidFill>
                <a:latin typeface="Arial" charset="0"/>
                <a:ea typeface="ＭＳ Ｐゴシック" charset="-128"/>
              </a:defRPr>
            </a:lvl6pPr>
            <a:lvl7pPr marL="2938463" indent="-225425" eaLnBrk="0" fontAlgn="base" hangingPunct="0">
              <a:spcBef>
                <a:spcPct val="0"/>
              </a:spcBef>
              <a:spcAft>
                <a:spcPct val="0"/>
              </a:spcAft>
              <a:defRPr sz="2400">
                <a:solidFill>
                  <a:schemeClr val="tx1"/>
                </a:solidFill>
                <a:latin typeface="Arial" charset="0"/>
                <a:ea typeface="ＭＳ Ｐゴシック" charset="-128"/>
              </a:defRPr>
            </a:lvl7pPr>
            <a:lvl8pPr marL="3395663" indent="-225425" eaLnBrk="0" fontAlgn="base" hangingPunct="0">
              <a:spcBef>
                <a:spcPct val="0"/>
              </a:spcBef>
              <a:spcAft>
                <a:spcPct val="0"/>
              </a:spcAft>
              <a:defRPr sz="2400">
                <a:solidFill>
                  <a:schemeClr val="tx1"/>
                </a:solidFill>
                <a:latin typeface="Arial" charset="0"/>
                <a:ea typeface="ＭＳ Ｐゴシック" charset="-128"/>
              </a:defRPr>
            </a:lvl8pPr>
            <a:lvl9pPr marL="3852863" indent="-2254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67FEBF-A97A-284E-B432-53D65FE9BF9E}"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35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40"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3" tIns="45717" rIns="91433" bIns="45717"/>
          <a:lstStyle/>
          <a:p>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EA8AE04-E852-3A4A-9721-DE170BEAA26E}"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Text Box 1">
            <a:extLst>
              <a:ext uri="{FF2B5EF4-FFF2-40B4-BE49-F238E27FC236}">
                <a16:creationId xmlns:a16="http://schemas.microsoft.com/office/drawing/2014/main" id="{12E21BED-35F3-486D-9400-9620AAB44B45}"/>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9090" name="Rectangle 2">
            <a:extLst>
              <a:ext uri="{FF2B5EF4-FFF2-40B4-BE49-F238E27FC236}">
                <a16:creationId xmlns:a16="http://schemas.microsoft.com/office/drawing/2014/main" id="{FBA0DCAB-7F67-4A99-AA80-6D1399C82307}"/>
              </a:ext>
            </a:extLst>
          </p:cNvPr>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0377E5-6D09-E741-9F17-65E2F29ABFD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0377E5-6D09-E741-9F17-65E2F29ABFD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68278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7568B4-083B-3242-AD12-3EF00930F37F}"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58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8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C6FB5A0-27DC-734A-87C8-CBC31AC2C014}"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79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93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CBD1E1-FE6A-C144-9D7C-16555A1ED9BB}"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6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8DF55-9FF3-EC49-9515-D01522A1E501}" type="slidenum">
              <a:rPr lang="en-US" altLang="x-none"/>
              <a:pPr/>
              <a:t>12</a:t>
            </a:fld>
            <a:endParaRPr lang="en-US" altLang="x-none"/>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154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60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0"/>
            <a:ext cx="1971675"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0"/>
            <a:ext cx="5762625" cy="6176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02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475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084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65399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823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491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2987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28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8156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710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6126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11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0"/>
            <a:ext cx="1971675" cy="6176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0"/>
            <a:ext cx="5762625" cy="6176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836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0"/>
            <a:ext cx="7886700" cy="6176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895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393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5625"/>
            <a:ext cx="3867150"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867150"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29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a:t>Click to edit Master title style</a:t>
            </a:r>
          </a:p>
        </p:txBody>
      </p:sp>
    </p:spTree>
    <p:extLst>
      <p:ext uri="{BB962C8B-B14F-4D97-AF65-F5344CB8AC3E}">
        <p14:creationId xmlns:p14="http://schemas.microsoft.com/office/powerpoint/2010/main" val="390510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87" name="Rectangle 15">
            <a:extLst>
              <a:ext uri="{FF2B5EF4-FFF2-40B4-BE49-F238E27FC236}">
                <a16:creationId xmlns:a16="http://schemas.microsoft.com/office/drawing/2014/main" id="{0A508770-7914-40D6-AACE-8B4F25B5443B}"/>
              </a:ext>
            </a:extLst>
          </p:cNvPr>
          <p:cNvSpPr>
            <a:spLocks noGrp="1" noChangeArrowheads="1"/>
          </p:cNvSpPr>
          <p:nvPr>
            <p:ph type="ctrTitle" sz="quarter"/>
          </p:nvPr>
        </p:nvSpPr>
        <p:spPr>
          <a:xfrm>
            <a:off x="836613" y="2133600"/>
            <a:ext cx="7772400" cy="1143000"/>
          </a:xfrm>
        </p:spPr>
        <p:txBody>
          <a:bodyPr/>
          <a:lstStyle>
            <a:lvl1pPr>
              <a:defRPr/>
            </a:lvl1pPr>
          </a:lstStyle>
          <a:p>
            <a:pPr lvl="0"/>
            <a:r>
              <a:rPr lang="en-US" altLang="en-US" noProof="0"/>
              <a:t>Click to edit Master title style</a:t>
            </a:r>
          </a:p>
        </p:txBody>
      </p:sp>
      <p:sp>
        <p:nvSpPr>
          <p:cNvPr id="3088" name="Rectangle 16">
            <a:extLst>
              <a:ext uri="{FF2B5EF4-FFF2-40B4-BE49-F238E27FC236}">
                <a16:creationId xmlns:a16="http://schemas.microsoft.com/office/drawing/2014/main" id="{E6B30D14-DA93-4249-9ACA-EDDE09510B28}"/>
              </a:ext>
            </a:extLst>
          </p:cNvPr>
          <p:cNvSpPr>
            <a:spLocks noGrp="1" noChangeArrowheads="1"/>
          </p:cNvSpPr>
          <p:nvPr>
            <p:ph type="subTitle" sz="quarter" idx="1"/>
          </p:nvPr>
        </p:nvSpPr>
        <p:spPr>
          <a:xfrm>
            <a:off x="1371600" y="4038600"/>
            <a:ext cx="6400800" cy="1752600"/>
          </a:xfrm>
        </p:spPr>
        <p:txBody>
          <a:bodyPr anchor="ctr"/>
          <a:lstStyle>
            <a:lvl1pPr marL="0" indent="0" algn="ctr">
              <a:buFont typeface="Monotype Sorts" pitchFamily="2" charset="2"/>
              <a:buNone/>
              <a:defRPr/>
            </a:lvl1pPr>
          </a:lstStyle>
          <a:p>
            <a:pPr lvl="0"/>
            <a:r>
              <a:rPr lang="en-US" altLang="en-US" noProof="0"/>
              <a:t>Click to edit Master subtitle style</a:t>
            </a:r>
          </a:p>
        </p:txBody>
      </p:sp>
      <p:sp>
        <p:nvSpPr>
          <p:cNvPr id="3089" name="Rectangle 17">
            <a:extLst>
              <a:ext uri="{FF2B5EF4-FFF2-40B4-BE49-F238E27FC236}">
                <a16:creationId xmlns:a16="http://schemas.microsoft.com/office/drawing/2014/main" id="{59982EB2-5D72-4E2C-A249-D8CFE29D4374}"/>
              </a:ext>
            </a:extLst>
          </p:cNvPr>
          <p:cNvSpPr>
            <a:spLocks noGrp="1" noChangeArrowheads="1"/>
          </p:cNvSpPr>
          <p:nvPr>
            <p:ph type="dt" sz="quarter" idx="2"/>
          </p:nvPr>
        </p:nvSpPr>
        <p:spPr>
          <a:xfrm>
            <a:off x="381000" y="6324600"/>
            <a:ext cx="1905000" cy="457200"/>
          </a:xfrm>
        </p:spPr>
        <p:txBody>
          <a:bodyPr/>
          <a:lstStyle>
            <a:lvl1pPr>
              <a:defRPr/>
            </a:lvl1pPr>
          </a:lstStyle>
          <a:p>
            <a:endParaRPr lang="en-US" altLang="en-US"/>
          </a:p>
        </p:txBody>
      </p:sp>
      <p:sp>
        <p:nvSpPr>
          <p:cNvPr id="3090" name="Rectangle 18">
            <a:extLst>
              <a:ext uri="{FF2B5EF4-FFF2-40B4-BE49-F238E27FC236}">
                <a16:creationId xmlns:a16="http://schemas.microsoft.com/office/drawing/2014/main" id="{2E7239AD-9CDF-4DB7-A698-18EF18E1D884}"/>
              </a:ext>
            </a:extLst>
          </p:cNvPr>
          <p:cNvSpPr>
            <a:spLocks noGrp="1" noChangeArrowheads="1"/>
          </p:cNvSpPr>
          <p:nvPr>
            <p:ph type="ftr" sz="quarter" idx="3"/>
          </p:nvPr>
        </p:nvSpPr>
        <p:spPr>
          <a:xfrm>
            <a:off x="3124200" y="6324600"/>
            <a:ext cx="2895600" cy="457200"/>
          </a:xfrm>
        </p:spPr>
        <p:txBody>
          <a:bodyPr/>
          <a:lstStyle>
            <a:lvl1pPr>
              <a:defRPr/>
            </a:lvl1pPr>
          </a:lstStyle>
          <a:p>
            <a:endParaRPr lang="en-US" altLang="en-US"/>
          </a:p>
        </p:txBody>
      </p:sp>
      <p:sp>
        <p:nvSpPr>
          <p:cNvPr id="3091" name="Rectangle 19">
            <a:extLst>
              <a:ext uri="{FF2B5EF4-FFF2-40B4-BE49-F238E27FC236}">
                <a16:creationId xmlns:a16="http://schemas.microsoft.com/office/drawing/2014/main" id="{3A43D20D-3971-478B-AA6A-02C145E6CE62}"/>
              </a:ext>
            </a:extLst>
          </p:cNvPr>
          <p:cNvSpPr>
            <a:spLocks noGrp="1" noChangeArrowheads="1"/>
          </p:cNvSpPr>
          <p:nvPr>
            <p:ph type="sldNum" sz="quarter" idx="4"/>
          </p:nvPr>
        </p:nvSpPr>
        <p:spPr>
          <a:xfrm>
            <a:off x="6858000" y="6324600"/>
            <a:ext cx="1905000" cy="457200"/>
          </a:xfrm>
        </p:spPr>
        <p:txBody>
          <a:bodyPr/>
          <a:lstStyle>
            <a:lvl1pPr>
              <a:defRPr/>
            </a:lvl1pPr>
          </a:lstStyle>
          <a:p>
            <a:fld id="{1AF39B1C-76D4-457E-BF80-8FBC21C565E6}" type="slidenum">
              <a:rPr lang="en-US" altLang="en-US"/>
              <a:pPr/>
              <a:t>‹#›</a:t>
            </a:fld>
            <a:endParaRPr lang="en-US" altLang="en-US"/>
          </a:p>
        </p:txBody>
      </p:sp>
    </p:spTree>
    <p:extLst>
      <p:ext uri="{BB962C8B-B14F-4D97-AF65-F5344CB8AC3E}">
        <p14:creationId xmlns:p14="http://schemas.microsoft.com/office/powerpoint/2010/main" val="676601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EC4A-74A5-4A14-8444-FC51065A18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C24C7-5EAA-42AF-8CC4-2F2585300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366A0-E776-4873-A370-FEC8A68C12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A445CE-8E26-458A-B0E3-1F7585C3655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68FBC4-62CA-44CB-B48A-D3E073992167}"/>
              </a:ext>
            </a:extLst>
          </p:cNvPr>
          <p:cNvSpPr>
            <a:spLocks noGrp="1"/>
          </p:cNvSpPr>
          <p:nvPr>
            <p:ph type="sldNum" sz="quarter" idx="12"/>
          </p:nvPr>
        </p:nvSpPr>
        <p:spPr/>
        <p:txBody>
          <a:bodyPr/>
          <a:lstStyle>
            <a:lvl1pPr>
              <a:defRPr/>
            </a:lvl1pPr>
          </a:lstStyle>
          <a:p>
            <a:fld id="{181994EE-0612-4F9A-BD0C-330214B98987}" type="slidenum">
              <a:rPr lang="en-US" altLang="en-US"/>
              <a:pPr/>
              <a:t>‹#›</a:t>
            </a:fld>
            <a:endParaRPr lang="en-US" altLang="en-US"/>
          </a:p>
        </p:txBody>
      </p:sp>
    </p:spTree>
    <p:extLst>
      <p:ext uri="{BB962C8B-B14F-4D97-AF65-F5344CB8AC3E}">
        <p14:creationId xmlns:p14="http://schemas.microsoft.com/office/powerpoint/2010/main" val="3569982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26A2-0CA2-4B0C-A783-4671A57B5E4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B35E60-CBD3-4DFB-B3C6-96BD4440DCA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B2460D7-6166-4343-9049-2E2DED1D92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9AD27D-C5E0-4460-BBDD-9DFE5E54E37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814BB2-2F1E-474F-A373-DB801A17DB73}"/>
              </a:ext>
            </a:extLst>
          </p:cNvPr>
          <p:cNvSpPr>
            <a:spLocks noGrp="1"/>
          </p:cNvSpPr>
          <p:nvPr>
            <p:ph type="sldNum" sz="quarter" idx="12"/>
          </p:nvPr>
        </p:nvSpPr>
        <p:spPr/>
        <p:txBody>
          <a:bodyPr/>
          <a:lstStyle>
            <a:lvl1pPr>
              <a:defRPr/>
            </a:lvl1pPr>
          </a:lstStyle>
          <a:p>
            <a:fld id="{6738A97D-3836-4C19-9725-2DEBBE1F2109}" type="slidenum">
              <a:rPr lang="en-US" altLang="en-US"/>
              <a:pPr/>
              <a:t>‹#›</a:t>
            </a:fld>
            <a:endParaRPr lang="en-US" altLang="en-US"/>
          </a:p>
        </p:txBody>
      </p:sp>
    </p:spTree>
    <p:extLst>
      <p:ext uri="{BB962C8B-B14F-4D97-AF65-F5344CB8AC3E}">
        <p14:creationId xmlns:p14="http://schemas.microsoft.com/office/powerpoint/2010/main" val="243833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5335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C188-3FE0-49ED-881A-4FCA07806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930F7-FEE7-4CE4-87CA-CC69A1785150}"/>
              </a:ext>
            </a:extLst>
          </p:cNvPr>
          <p:cNvSpPr>
            <a:spLocks noGrp="1"/>
          </p:cNvSpPr>
          <p:nvPr>
            <p:ph sz="half" idx="1"/>
          </p:nvPr>
        </p:nvSpPr>
        <p:spPr>
          <a:xfrm>
            <a:off x="6096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3F5BBC-74A7-4467-BAF8-38FA1A002D6E}"/>
              </a:ext>
            </a:extLst>
          </p:cNvPr>
          <p:cNvSpPr>
            <a:spLocks noGrp="1"/>
          </p:cNvSpPr>
          <p:nvPr>
            <p:ph sz="half" idx="2"/>
          </p:nvPr>
        </p:nvSpPr>
        <p:spPr>
          <a:xfrm>
            <a:off x="49530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26137-75F5-44F6-9E6F-5308ED61081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F21B08-A54D-4DB1-9A5E-22E09A3C199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8D34CEA-4A47-4AE7-B987-6B3A98EEDA19}"/>
              </a:ext>
            </a:extLst>
          </p:cNvPr>
          <p:cNvSpPr>
            <a:spLocks noGrp="1"/>
          </p:cNvSpPr>
          <p:nvPr>
            <p:ph type="sldNum" sz="quarter" idx="12"/>
          </p:nvPr>
        </p:nvSpPr>
        <p:spPr/>
        <p:txBody>
          <a:bodyPr/>
          <a:lstStyle>
            <a:lvl1pPr>
              <a:defRPr/>
            </a:lvl1pPr>
          </a:lstStyle>
          <a:p>
            <a:fld id="{076BAA40-8B7E-4C09-804E-91556CFE6EE6}" type="slidenum">
              <a:rPr lang="en-US" altLang="en-US"/>
              <a:pPr/>
              <a:t>‹#›</a:t>
            </a:fld>
            <a:endParaRPr lang="en-US" altLang="en-US"/>
          </a:p>
        </p:txBody>
      </p:sp>
    </p:spTree>
    <p:extLst>
      <p:ext uri="{BB962C8B-B14F-4D97-AF65-F5344CB8AC3E}">
        <p14:creationId xmlns:p14="http://schemas.microsoft.com/office/powerpoint/2010/main" val="2619697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6801-E7A3-40C5-A05F-433D2D544CC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44B869-591B-4F2D-A91F-0609560D6C8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F68F6C-EDFB-4F49-A165-CF5A996D5C5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563006-84FE-46A4-84F7-098EFC1436F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9FF5C-A72F-4463-A4E4-2D5AE455141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59E2E8-31C9-4BE1-BFC3-D94648ADCBC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721D32E-4E2B-4BC8-9D74-2360739DC07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870804F-3BEB-4DDF-B07E-FB34034AC2AF}"/>
              </a:ext>
            </a:extLst>
          </p:cNvPr>
          <p:cNvSpPr>
            <a:spLocks noGrp="1"/>
          </p:cNvSpPr>
          <p:nvPr>
            <p:ph type="sldNum" sz="quarter" idx="12"/>
          </p:nvPr>
        </p:nvSpPr>
        <p:spPr/>
        <p:txBody>
          <a:bodyPr/>
          <a:lstStyle>
            <a:lvl1pPr>
              <a:defRPr/>
            </a:lvl1pPr>
          </a:lstStyle>
          <a:p>
            <a:fld id="{FC370E3C-AEBE-418B-85B7-55F31BBB95C6}" type="slidenum">
              <a:rPr lang="en-US" altLang="en-US"/>
              <a:pPr/>
              <a:t>‹#›</a:t>
            </a:fld>
            <a:endParaRPr lang="en-US" altLang="en-US"/>
          </a:p>
        </p:txBody>
      </p:sp>
    </p:spTree>
    <p:extLst>
      <p:ext uri="{BB962C8B-B14F-4D97-AF65-F5344CB8AC3E}">
        <p14:creationId xmlns:p14="http://schemas.microsoft.com/office/powerpoint/2010/main" val="3507978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4A1F-735D-474D-9A00-102DD4BB2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157C94-6FF6-4519-8189-C001D9CA61D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1DBED36-9073-411C-B950-7FE776CD33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4B83D04-41F2-4F65-9A01-9BFAF3064545}"/>
              </a:ext>
            </a:extLst>
          </p:cNvPr>
          <p:cNvSpPr>
            <a:spLocks noGrp="1"/>
          </p:cNvSpPr>
          <p:nvPr>
            <p:ph type="sldNum" sz="quarter" idx="12"/>
          </p:nvPr>
        </p:nvSpPr>
        <p:spPr/>
        <p:txBody>
          <a:bodyPr/>
          <a:lstStyle>
            <a:lvl1pPr>
              <a:defRPr/>
            </a:lvl1pPr>
          </a:lstStyle>
          <a:p>
            <a:fld id="{03D64DBB-312B-4B3D-8A87-63E7CED3963A}" type="slidenum">
              <a:rPr lang="en-US" altLang="en-US"/>
              <a:pPr/>
              <a:t>‹#›</a:t>
            </a:fld>
            <a:endParaRPr lang="en-US" altLang="en-US"/>
          </a:p>
        </p:txBody>
      </p:sp>
    </p:spTree>
    <p:extLst>
      <p:ext uri="{BB962C8B-B14F-4D97-AF65-F5344CB8AC3E}">
        <p14:creationId xmlns:p14="http://schemas.microsoft.com/office/powerpoint/2010/main" val="68717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8DB94-ADC1-4B6A-94E5-78BEC378F56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8649F0E-57F8-49A5-BB80-A38BDFAB0C1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665C634-1F63-4CED-856F-9B24DAAA103E}"/>
              </a:ext>
            </a:extLst>
          </p:cNvPr>
          <p:cNvSpPr>
            <a:spLocks noGrp="1"/>
          </p:cNvSpPr>
          <p:nvPr>
            <p:ph type="sldNum" sz="quarter" idx="12"/>
          </p:nvPr>
        </p:nvSpPr>
        <p:spPr/>
        <p:txBody>
          <a:bodyPr/>
          <a:lstStyle>
            <a:lvl1pPr>
              <a:defRPr/>
            </a:lvl1pPr>
          </a:lstStyle>
          <a:p>
            <a:fld id="{55C9886E-B6FC-4ACF-ACC7-77DAC4477436}" type="slidenum">
              <a:rPr lang="en-US" altLang="en-US"/>
              <a:pPr/>
              <a:t>‹#›</a:t>
            </a:fld>
            <a:endParaRPr lang="en-US" altLang="en-US"/>
          </a:p>
        </p:txBody>
      </p:sp>
    </p:spTree>
    <p:extLst>
      <p:ext uri="{BB962C8B-B14F-4D97-AF65-F5344CB8AC3E}">
        <p14:creationId xmlns:p14="http://schemas.microsoft.com/office/powerpoint/2010/main" val="357400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4887-A2CA-4FB1-84C3-B68244F014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4733D4-7CA0-4795-A10D-7BCCEDDF5AD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6A1CB5-E1C7-4DED-9038-F66DDF67EEC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B69E7-EFAD-4058-875E-918593DAF2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3070A11-1772-4AC7-ACF9-C58E265493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BF97CE-F85A-4651-B213-E5B8FF1D5579}"/>
              </a:ext>
            </a:extLst>
          </p:cNvPr>
          <p:cNvSpPr>
            <a:spLocks noGrp="1"/>
          </p:cNvSpPr>
          <p:nvPr>
            <p:ph type="sldNum" sz="quarter" idx="12"/>
          </p:nvPr>
        </p:nvSpPr>
        <p:spPr/>
        <p:txBody>
          <a:bodyPr/>
          <a:lstStyle>
            <a:lvl1pPr>
              <a:defRPr/>
            </a:lvl1pPr>
          </a:lstStyle>
          <a:p>
            <a:fld id="{5715591C-E8A7-49D7-825A-7262EAA70263}" type="slidenum">
              <a:rPr lang="en-US" altLang="en-US"/>
              <a:pPr/>
              <a:t>‹#›</a:t>
            </a:fld>
            <a:endParaRPr lang="en-US" altLang="en-US"/>
          </a:p>
        </p:txBody>
      </p:sp>
    </p:spTree>
    <p:extLst>
      <p:ext uri="{BB962C8B-B14F-4D97-AF65-F5344CB8AC3E}">
        <p14:creationId xmlns:p14="http://schemas.microsoft.com/office/powerpoint/2010/main" val="3403544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6577-6167-454E-BF23-01355BE826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E0F3A8-A27F-489F-B9D2-3D3525595A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75B18A-C938-4530-AA0A-A2F614DB00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F68C7A-9C43-4DAD-B188-BEF59FB57F7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869D69-521E-4E62-885D-A19AEF23DC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8C22C9-331E-4883-9227-D7E7C7DC61A0}"/>
              </a:ext>
            </a:extLst>
          </p:cNvPr>
          <p:cNvSpPr>
            <a:spLocks noGrp="1"/>
          </p:cNvSpPr>
          <p:nvPr>
            <p:ph type="sldNum" sz="quarter" idx="12"/>
          </p:nvPr>
        </p:nvSpPr>
        <p:spPr/>
        <p:txBody>
          <a:bodyPr/>
          <a:lstStyle>
            <a:lvl1pPr>
              <a:defRPr/>
            </a:lvl1pPr>
          </a:lstStyle>
          <a:p>
            <a:fld id="{C5EF6DC6-49A5-4CCB-83B4-243BE592E073}" type="slidenum">
              <a:rPr lang="en-US" altLang="en-US"/>
              <a:pPr/>
              <a:t>‹#›</a:t>
            </a:fld>
            <a:endParaRPr lang="en-US" altLang="en-US"/>
          </a:p>
        </p:txBody>
      </p:sp>
    </p:spTree>
    <p:extLst>
      <p:ext uri="{BB962C8B-B14F-4D97-AF65-F5344CB8AC3E}">
        <p14:creationId xmlns:p14="http://schemas.microsoft.com/office/powerpoint/2010/main" val="3256798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8C9F-2235-4232-8272-CFFA3FEB22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BFAFD8-BDF6-4146-973A-95C18A7EE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72B77-5497-40D7-93F2-2DD458D33A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5DA04D-43B5-47CA-8693-BBE9B56CD0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F33B61-7B5D-4970-A776-3F195BB4F26F}"/>
              </a:ext>
            </a:extLst>
          </p:cNvPr>
          <p:cNvSpPr>
            <a:spLocks noGrp="1"/>
          </p:cNvSpPr>
          <p:nvPr>
            <p:ph type="sldNum" sz="quarter" idx="12"/>
          </p:nvPr>
        </p:nvSpPr>
        <p:spPr/>
        <p:txBody>
          <a:bodyPr/>
          <a:lstStyle>
            <a:lvl1pPr>
              <a:defRPr/>
            </a:lvl1pPr>
          </a:lstStyle>
          <a:p>
            <a:fld id="{01C76091-1E98-40DA-A906-C5A7C87FC484}" type="slidenum">
              <a:rPr lang="en-US" altLang="en-US"/>
              <a:pPr/>
              <a:t>‹#›</a:t>
            </a:fld>
            <a:endParaRPr lang="en-US" altLang="en-US"/>
          </a:p>
        </p:txBody>
      </p:sp>
    </p:spTree>
    <p:extLst>
      <p:ext uri="{BB962C8B-B14F-4D97-AF65-F5344CB8AC3E}">
        <p14:creationId xmlns:p14="http://schemas.microsoft.com/office/powerpoint/2010/main" val="3426219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91205-C0B8-49E8-8207-9B62014B7DAE}"/>
              </a:ext>
            </a:extLst>
          </p:cNvPr>
          <p:cNvSpPr>
            <a:spLocks noGrp="1"/>
          </p:cNvSpPr>
          <p:nvPr>
            <p:ph type="title" orient="vert"/>
          </p:nvPr>
        </p:nvSpPr>
        <p:spPr>
          <a:xfrm>
            <a:off x="7010400" y="152400"/>
            <a:ext cx="21336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3EF3C8-E51B-4561-AFC9-FC3FAA23D9B6}"/>
              </a:ext>
            </a:extLst>
          </p:cNvPr>
          <p:cNvSpPr>
            <a:spLocks noGrp="1"/>
          </p:cNvSpPr>
          <p:nvPr>
            <p:ph type="body" orient="vert" idx="1"/>
          </p:nvPr>
        </p:nvSpPr>
        <p:spPr>
          <a:xfrm>
            <a:off x="609600" y="152400"/>
            <a:ext cx="6248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5205B-4F96-4C55-80E9-60C9FC08ED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CD306E-D7E6-43C8-B075-222BF1D3763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C68051-25DB-47EE-AA42-4C2A648CB9ED}"/>
              </a:ext>
            </a:extLst>
          </p:cNvPr>
          <p:cNvSpPr>
            <a:spLocks noGrp="1"/>
          </p:cNvSpPr>
          <p:nvPr>
            <p:ph type="sldNum" sz="quarter" idx="12"/>
          </p:nvPr>
        </p:nvSpPr>
        <p:spPr/>
        <p:txBody>
          <a:bodyPr/>
          <a:lstStyle>
            <a:lvl1pPr>
              <a:defRPr/>
            </a:lvl1pPr>
          </a:lstStyle>
          <a:p>
            <a:fld id="{20EC3ECC-B40C-495A-9870-908324876768}" type="slidenum">
              <a:rPr lang="en-US" altLang="en-US"/>
              <a:pPr/>
              <a:t>‹#›</a:t>
            </a:fld>
            <a:endParaRPr lang="en-US" altLang="en-US"/>
          </a:p>
        </p:txBody>
      </p:sp>
    </p:spTree>
    <p:extLst>
      <p:ext uri="{BB962C8B-B14F-4D97-AF65-F5344CB8AC3E}">
        <p14:creationId xmlns:p14="http://schemas.microsoft.com/office/powerpoint/2010/main" val="1297073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7297-8E6E-48C6-AD34-658956061173}"/>
              </a:ext>
            </a:extLst>
          </p:cNvPr>
          <p:cNvSpPr>
            <a:spLocks noGrp="1"/>
          </p:cNvSpPr>
          <p:nvPr>
            <p:ph type="title"/>
          </p:nvPr>
        </p:nvSpPr>
        <p:spPr>
          <a:xfrm>
            <a:off x="609600" y="152400"/>
            <a:ext cx="8534400" cy="11049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100818-1F22-446C-A799-0D61DB26559A}"/>
              </a:ext>
            </a:extLst>
          </p:cNvPr>
          <p:cNvSpPr>
            <a:spLocks noGrp="1"/>
          </p:cNvSpPr>
          <p:nvPr>
            <p:ph type="body" sz="half" idx="1"/>
          </p:nvPr>
        </p:nvSpPr>
        <p:spPr>
          <a:xfrm>
            <a:off x="6096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3661B-301C-4A37-8D99-03099325B625}"/>
              </a:ext>
            </a:extLst>
          </p:cNvPr>
          <p:cNvSpPr>
            <a:spLocks noGrp="1"/>
          </p:cNvSpPr>
          <p:nvPr>
            <p:ph sz="half" idx="2"/>
          </p:nvPr>
        </p:nvSpPr>
        <p:spPr>
          <a:xfrm>
            <a:off x="49530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AA6A9-6952-4380-8A18-C868DAC51403}"/>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B64083-BE1A-420B-BACD-27C39CF6FC29}"/>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5C5D302-6EC8-4DEA-8ADE-BE19F3FE8776}"/>
              </a:ext>
            </a:extLst>
          </p:cNvPr>
          <p:cNvSpPr>
            <a:spLocks noGrp="1"/>
          </p:cNvSpPr>
          <p:nvPr>
            <p:ph type="sldNum" sz="quarter" idx="12"/>
          </p:nvPr>
        </p:nvSpPr>
        <p:spPr>
          <a:xfrm>
            <a:off x="6858000" y="6323013"/>
            <a:ext cx="1905000" cy="457200"/>
          </a:xfrm>
        </p:spPr>
        <p:txBody>
          <a:bodyPr/>
          <a:lstStyle>
            <a:lvl1pPr>
              <a:defRPr/>
            </a:lvl1pPr>
          </a:lstStyle>
          <a:p>
            <a:fld id="{BDD05C0D-916F-4968-87C5-3B522B3DABBA}" type="slidenum">
              <a:rPr lang="en-US" altLang="en-US"/>
              <a:pPr/>
              <a:t>‹#›</a:t>
            </a:fld>
            <a:endParaRPr lang="en-US" altLang="en-US"/>
          </a:p>
        </p:txBody>
      </p:sp>
    </p:spTree>
    <p:extLst>
      <p:ext uri="{BB962C8B-B14F-4D97-AF65-F5344CB8AC3E}">
        <p14:creationId xmlns:p14="http://schemas.microsoft.com/office/powerpoint/2010/main" val="2770670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158F-D068-481B-A67D-E3A8A1EAD3D5}"/>
              </a:ext>
            </a:extLst>
          </p:cNvPr>
          <p:cNvSpPr>
            <a:spLocks noGrp="1"/>
          </p:cNvSpPr>
          <p:nvPr>
            <p:ph type="title"/>
          </p:nvPr>
        </p:nvSpPr>
        <p:spPr>
          <a:xfrm>
            <a:off x="609600" y="152400"/>
            <a:ext cx="8534400" cy="11049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C70879D-4C17-4B72-A17A-5E560DBB7E33}"/>
              </a:ext>
            </a:extLst>
          </p:cNvPr>
          <p:cNvSpPr>
            <a:spLocks noGrp="1"/>
          </p:cNvSpPr>
          <p:nvPr>
            <p:ph sz="half" idx="1"/>
          </p:nvPr>
        </p:nvSpPr>
        <p:spPr>
          <a:xfrm>
            <a:off x="609600" y="1295400"/>
            <a:ext cx="4191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89F02A-8A4A-473C-B380-506AB03C17EB}"/>
              </a:ext>
            </a:extLst>
          </p:cNvPr>
          <p:cNvSpPr>
            <a:spLocks noGrp="1"/>
          </p:cNvSpPr>
          <p:nvPr>
            <p:ph sz="quarter" idx="2"/>
          </p:nvPr>
        </p:nvSpPr>
        <p:spPr>
          <a:xfrm>
            <a:off x="4953000" y="12954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6F6D398-4778-4082-B630-72C6EB69C2EA}"/>
              </a:ext>
            </a:extLst>
          </p:cNvPr>
          <p:cNvSpPr>
            <a:spLocks noGrp="1"/>
          </p:cNvSpPr>
          <p:nvPr>
            <p:ph sz="quarter" idx="3"/>
          </p:nvPr>
        </p:nvSpPr>
        <p:spPr>
          <a:xfrm>
            <a:off x="4953000" y="36576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A21611C-C344-408F-8129-06392B6CE014}"/>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7FE1E252-140B-48D4-9F67-08973F8CAD36}"/>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75645F0C-837B-4849-AA81-E6CADC651746}"/>
              </a:ext>
            </a:extLst>
          </p:cNvPr>
          <p:cNvSpPr>
            <a:spLocks noGrp="1"/>
          </p:cNvSpPr>
          <p:nvPr>
            <p:ph type="sldNum" sz="quarter" idx="12"/>
          </p:nvPr>
        </p:nvSpPr>
        <p:spPr>
          <a:xfrm>
            <a:off x="6858000" y="6323013"/>
            <a:ext cx="1905000" cy="457200"/>
          </a:xfrm>
        </p:spPr>
        <p:txBody>
          <a:bodyPr/>
          <a:lstStyle>
            <a:lvl1pPr>
              <a:defRPr/>
            </a:lvl1pPr>
          </a:lstStyle>
          <a:p>
            <a:fld id="{A07D40F6-0952-4CDB-AE99-890CC6FBD91B}" type="slidenum">
              <a:rPr lang="en-US" altLang="en-US"/>
              <a:pPr/>
              <a:t>‹#›</a:t>
            </a:fld>
            <a:endParaRPr lang="en-US" altLang="en-US"/>
          </a:p>
        </p:txBody>
      </p:sp>
    </p:spTree>
    <p:extLst>
      <p:ext uri="{BB962C8B-B14F-4D97-AF65-F5344CB8AC3E}">
        <p14:creationId xmlns:p14="http://schemas.microsoft.com/office/powerpoint/2010/main" val="206445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352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6B0A-2F42-45DB-A612-72A97D9BA4AF}"/>
              </a:ext>
            </a:extLst>
          </p:cNvPr>
          <p:cNvSpPr>
            <a:spLocks noGrp="1"/>
          </p:cNvSpPr>
          <p:nvPr>
            <p:ph type="title"/>
          </p:nvPr>
        </p:nvSpPr>
        <p:spPr>
          <a:xfrm>
            <a:off x="609600" y="152400"/>
            <a:ext cx="8534400" cy="11049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54E255AE-8291-4C29-BAD2-710426D3BA08}"/>
              </a:ext>
            </a:extLst>
          </p:cNvPr>
          <p:cNvSpPr>
            <a:spLocks noGrp="1"/>
          </p:cNvSpPr>
          <p:nvPr>
            <p:ph type="tbl" idx="1"/>
          </p:nvPr>
        </p:nvSpPr>
        <p:spPr>
          <a:xfrm>
            <a:off x="609600" y="1295400"/>
            <a:ext cx="8534400" cy="4572000"/>
          </a:xfrm>
        </p:spPr>
        <p:txBody>
          <a:bodyPr/>
          <a:lstStyle/>
          <a:p>
            <a:endParaRPr lang="en-US"/>
          </a:p>
        </p:txBody>
      </p:sp>
      <p:sp>
        <p:nvSpPr>
          <p:cNvPr id="4" name="Date Placeholder 3">
            <a:extLst>
              <a:ext uri="{FF2B5EF4-FFF2-40B4-BE49-F238E27FC236}">
                <a16:creationId xmlns:a16="http://schemas.microsoft.com/office/drawing/2014/main" id="{D6F73F23-0B47-4FA1-A993-0290A47FD9EA}"/>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C38472B-0938-4487-9B20-291D66D8A038}"/>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1066DDB-367B-4DE9-8B18-6FD12672453F}"/>
              </a:ext>
            </a:extLst>
          </p:cNvPr>
          <p:cNvSpPr>
            <a:spLocks noGrp="1"/>
          </p:cNvSpPr>
          <p:nvPr>
            <p:ph type="sldNum" sz="quarter" idx="12"/>
          </p:nvPr>
        </p:nvSpPr>
        <p:spPr>
          <a:xfrm>
            <a:off x="6858000" y="6323013"/>
            <a:ext cx="1905000" cy="457200"/>
          </a:xfrm>
        </p:spPr>
        <p:txBody>
          <a:bodyPr/>
          <a:lstStyle>
            <a:lvl1pPr>
              <a:defRPr/>
            </a:lvl1pPr>
          </a:lstStyle>
          <a:p>
            <a:fld id="{F0D7BE35-C058-43B4-9551-239123CC3259}" type="slidenum">
              <a:rPr lang="en-US" altLang="en-US"/>
              <a:pPr/>
              <a:t>‹#›</a:t>
            </a:fld>
            <a:endParaRPr lang="en-US" altLang="en-US"/>
          </a:p>
        </p:txBody>
      </p:sp>
    </p:spTree>
    <p:extLst>
      <p:ext uri="{BB962C8B-B14F-4D97-AF65-F5344CB8AC3E}">
        <p14:creationId xmlns:p14="http://schemas.microsoft.com/office/powerpoint/2010/main" val="2508774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9C4F31-1F8C-4F9B-B7BF-DC6E3C0063E8}"/>
              </a:ext>
            </a:extLst>
          </p:cNvPr>
          <p:cNvSpPr>
            <a:spLocks noGrp="1"/>
          </p:cNvSpPr>
          <p:nvPr>
            <p:ph/>
          </p:nvPr>
        </p:nvSpPr>
        <p:spPr>
          <a:xfrm>
            <a:off x="609600" y="152400"/>
            <a:ext cx="8534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81C67B3-221D-4797-8B55-6CA3C1F52893}"/>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26635FE-C553-45AA-A68B-DC765B2D8D45}"/>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502C0A-79B0-4698-910A-E2E03A64C8CD}"/>
              </a:ext>
            </a:extLst>
          </p:cNvPr>
          <p:cNvSpPr>
            <a:spLocks noGrp="1"/>
          </p:cNvSpPr>
          <p:nvPr>
            <p:ph type="sldNum" sz="quarter" idx="12"/>
          </p:nvPr>
        </p:nvSpPr>
        <p:spPr>
          <a:xfrm>
            <a:off x="6858000" y="6323013"/>
            <a:ext cx="1905000" cy="457200"/>
          </a:xfrm>
        </p:spPr>
        <p:txBody>
          <a:bodyPr/>
          <a:lstStyle>
            <a:lvl1pPr>
              <a:defRPr/>
            </a:lvl1pPr>
          </a:lstStyle>
          <a:p>
            <a:fld id="{ACEB6DF6-3418-43A2-9C79-44FA55C69BBD}" type="slidenum">
              <a:rPr lang="en-US" altLang="en-US"/>
              <a:pPr/>
              <a:t>‹#›</a:t>
            </a:fld>
            <a:endParaRPr lang="en-US" altLang="en-US"/>
          </a:p>
        </p:txBody>
      </p:sp>
    </p:spTree>
    <p:extLst>
      <p:ext uri="{BB962C8B-B14F-4D97-AF65-F5344CB8AC3E}">
        <p14:creationId xmlns:p14="http://schemas.microsoft.com/office/powerpoint/2010/main" val="124349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DBD4-8DDA-4C1C-9AFD-83B7D0E10C23}"/>
              </a:ext>
            </a:extLst>
          </p:cNvPr>
          <p:cNvSpPr>
            <a:spLocks noGrp="1"/>
          </p:cNvSpPr>
          <p:nvPr>
            <p:ph type="title" sz="quarter"/>
          </p:nvPr>
        </p:nvSpPr>
        <p:spPr>
          <a:xfrm>
            <a:off x="609600" y="152400"/>
            <a:ext cx="8534400" cy="11049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19FD6A-E095-471F-BEC1-8C4AA9713913}"/>
              </a:ext>
            </a:extLst>
          </p:cNvPr>
          <p:cNvSpPr>
            <a:spLocks noGrp="1"/>
          </p:cNvSpPr>
          <p:nvPr>
            <p:ph sz="quarter" idx="1"/>
          </p:nvPr>
        </p:nvSpPr>
        <p:spPr>
          <a:xfrm>
            <a:off x="609600" y="12954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0FA43-6596-4389-B648-82578DF2D766}"/>
              </a:ext>
            </a:extLst>
          </p:cNvPr>
          <p:cNvSpPr>
            <a:spLocks noGrp="1"/>
          </p:cNvSpPr>
          <p:nvPr>
            <p:ph sz="quarter" idx="2"/>
          </p:nvPr>
        </p:nvSpPr>
        <p:spPr>
          <a:xfrm>
            <a:off x="4953000" y="12954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402BA47-C9C0-46DE-B12A-D335505B7DA3}"/>
              </a:ext>
            </a:extLst>
          </p:cNvPr>
          <p:cNvSpPr>
            <a:spLocks noGrp="1"/>
          </p:cNvSpPr>
          <p:nvPr>
            <p:ph sz="quarter" idx="3"/>
          </p:nvPr>
        </p:nvSpPr>
        <p:spPr>
          <a:xfrm>
            <a:off x="609600" y="36576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C584AE6-912E-4513-B739-D00E53D55BD4}"/>
              </a:ext>
            </a:extLst>
          </p:cNvPr>
          <p:cNvSpPr>
            <a:spLocks noGrp="1"/>
          </p:cNvSpPr>
          <p:nvPr>
            <p:ph sz="quarter" idx="4"/>
          </p:nvPr>
        </p:nvSpPr>
        <p:spPr>
          <a:xfrm>
            <a:off x="4953000" y="3657600"/>
            <a:ext cx="4191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BE420B-5C98-47FE-A767-F279B4D1F635}"/>
              </a:ext>
            </a:extLst>
          </p:cNvPr>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27F389B-A6F9-4953-AE78-60E0728A1F51}"/>
              </a:ext>
            </a:extLst>
          </p:cNvPr>
          <p:cNvSpPr>
            <a:spLocks noGrp="1"/>
          </p:cNvSpPr>
          <p:nvPr>
            <p:ph type="ftr" sz="quarter" idx="11"/>
          </p:nvPr>
        </p:nvSpPr>
        <p:spPr>
          <a:xfrm>
            <a:off x="3124200" y="6323013"/>
            <a:ext cx="28956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DE17C90-5461-42F5-B7FE-1A0C02504DB3}"/>
              </a:ext>
            </a:extLst>
          </p:cNvPr>
          <p:cNvSpPr>
            <a:spLocks noGrp="1"/>
          </p:cNvSpPr>
          <p:nvPr>
            <p:ph type="sldNum" sz="quarter" idx="12"/>
          </p:nvPr>
        </p:nvSpPr>
        <p:spPr>
          <a:xfrm>
            <a:off x="6858000" y="6323013"/>
            <a:ext cx="1905000" cy="457200"/>
          </a:xfrm>
        </p:spPr>
        <p:txBody>
          <a:bodyPr/>
          <a:lstStyle>
            <a:lvl1pPr>
              <a:defRPr/>
            </a:lvl1pPr>
          </a:lstStyle>
          <a:p>
            <a:fld id="{FCF7EF90-23EB-4F44-AC52-D3FA9AED34A7}" type="slidenum">
              <a:rPr lang="en-US" altLang="en-US"/>
              <a:pPr/>
              <a:t>‹#›</a:t>
            </a:fld>
            <a:endParaRPr lang="en-US" altLang="en-US"/>
          </a:p>
        </p:txBody>
      </p:sp>
    </p:spTree>
    <p:extLst>
      <p:ext uri="{BB962C8B-B14F-4D97-AF65-F5344CB8AC3E}">
        <p14:creationId xmlns:p14="http://schemas.microsoft.com/office/powerpoint/2010/main" val="3571410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FFC2-CA83-4B71-9CE4-69242627468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D4DB3D-FE66-4D1E-9188-4810923176D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D356A6-4A59-4379-8D85-A87CA85532B8}"/>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9F8476A6-D038-47EC-8F91-DBD67424FFC0}"/>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F8A61310-E399-49C7-9E11-80D92D30719F}"/>
              </a:ext>
            </a:extLst>
          </p:cNvPr>
          <p:cNvSpPr>
            <a:spLocks noGrp="1"/>
          </p:cNvSpPr>
          <p:nvPr>
            <p:ph type="sldNum" idx="12"/>
          </p:nvPr>
        </p:nvSpPr>
        <p:spPr/>
        <p:txBody>
          <a:bodyPr/>
          <a:lstStyle>
            <a:lvl1pPr>
              <a:defRPr/>
            </a:lvl1pPr>
          </a:lstStyle>
          <a:p>
            <a:fld id="{87F6D288-F6BA-4F51-B648-A36B3123EE3C}" type="slidenum">
              <a:rPr lang="en-GB" altLang="en-US"/>
              <a:pPr/>
              <a:t>‹#›</a:t>
            </a:fld>
            <a:endParaRPr lang="en-GB" altLang="en-US"/>
          </a:p>
        </p:txBody>
      </p:sp>
    </p:spTree>
    <p:extLst>
      <p:ext uri="{BB962C8B-B14F-4D97-AF65-F5344CB8AC3E}">
        <p14:creationId xmlns:p14="http://schemas.microsoft.com/office/powerpoint/2010/main" val="3402254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1B79-9250-4AEE-840D-F963C44E9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13277-2198-4DD9-AD02-A4637C0DF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F2F38-106E-454A-A275-D2BA229B13B7}"/>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8995A814-D2FE-4E7C-8CE0-7D68F7BAE236}"/>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05F293DD-2DB5-437F-9A99-E59440DCDF66}"/>
              </a:ext>
            </a:extLst>
          </p:cNvPr>
          <p:cNvSpPr>
            <a:spLocks noGrp="1"/>
          </p:cNvSpPr>
          <p:nvPr>
            <p:ph type="sldNum" idx="12"/>
          </p:nvPr>
        </p:nvSpPr>
        <p:spPr/>
        <p:txBody>
          <a:bodyPr/>
          <a:lstStyle>
            <a:lvl1pPr>
              <a:defRPr/>
            </a:lvl1pPr>
          </a:lstStyle>
          <a:p>
            <a:fld id="{FFB9EF2B-EED7-4E0F-8C50-6FDDF09EC8B1}" type="slidenum">
              <a:rPr lang="en-GB" altLang="en-US"/>
              <a:pPr/>
              <a:t>‹#›</a:t>
            </a:fld>
            <a:endParaRPr lang="en-GB" altLang="en-US"/>
          </a:p>
        </p:txBody>
      </p:sp>
    </p:spTree>
    <p:extLst>
      <p:ext uri="{BB962C8B-B14F-4D97-AF65-F5344CB8AC3E}">
        <p14:creationId xmlns:p14="http://schemas.microsoft.com/office/powerpoint/2010/main" val="2823990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E1F4-60F4-4AB9-8EA3-F67DE74A7A8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C75673-0DD1-4914-AD03-9A6A0FED38C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5969B2-9516-4C8E-A1B2-AC6182599AF7}"/>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22C21770-FB3A-4928-BAE6-A928066E06FE}"/>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7CEB2F2-201E-4CE3-AFF2-9035B001F544}"/>
              </a:ext>
            </a:extLst>
          </p:cNvPr>
          <p:cNvSpPr>
            <a:spLocks noGrp="1"/>
          </p:cNvSpPr>
          <p:nvPr>
            <p:ph type="sldNum" idx="12"/>
          </p:nvPr>
        </p:nvSpPr>
        <p:spPr/>
        <p:txBody>
          <a:bodyPr/>
          <a:lstStyle>
            <a:lvl1pPr>
              <a:defRPr/>
            </a:lvl1pPr>
          </a:lstStyle>
          <a:p>
            <a:fld id="{F93AD251-6A15-4C79-BC6B-5142506EE761}" type="slidenum">
              <a:rPr lang="en-GB" altLang="en-US"/>
              <a:pPr/>
              <a:t>‹#›</a:t>
            </a:fld>
            <a:endParaRPr lang="en-GB" altLang="en-US"/>
          </a:p>
        </p:txBody>
      </p:sp>
    </p:spTree>
    <p:extLst>
      <p:ext uri="{BB962C8B-B14F-4D97-AF65-F5344CB8AC3E}">
        <p14:creationId xmlns:p14="http://schemas.microsoft.com/office/powerpoint/2010/main" val="2558691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DABA-0D6F-472E-9C41-43B8BD02E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3210A-3CE8-4E57-807D-B2143B0BBEDC}"/>
              </a:ext>
            </a:extLst>
          </p:cNvPr>
          <p:cNvSpPr>
            <a:spLocks noGrp="1"/>
          </p:cNvSpPr>
          <p:nvPr>
            <p:ph sz="half" idx="1"/>
          </p:nvPr>
        </p:nvSpPr>
        <p:spPr>
          <a:xfrm>
            <a:off x="685800" y="1981200"/>
            <a:ext cx="3806825"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D9C6B3-3877-414F-BB8A-4DA131DE7387}"/>
              </a:ext>
            </a:extLst>
          </p:cNvPr>
          <p:cNvSpPr>
            <a:spLocks noGrp="1"/>
          </p:cNvSpPr>
          <p:nvPr>
            <p:ph sz="half" idx="2"/>
          </p:nvPr>
        </p:nvSpPr>
        <p:spPr>
          <a:xfrm>
            <a:off x="4645025" y="1981200"/>
            <a:ext cx="3808413"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A9585-EBC5-4E3F-9314-A5790FF5C165}"/>
              </a:ext>
            </a:extLst>
          </p:cNvPr>
          <p:cNvSpPr>
            <a:spLocks noGrp="1"/>
          </p:cNvSpPr>
          <p:nvPr>
            <p:ph type="dt"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0F73A007-5F9A-4FC1-A6D0-5174900A1766}"/>
              </a:ext>
            </a:extLst>
          </p:cNvPr>
          <p:cNvSpPr>
            <a:spLocks noGrp="1"/>
          </p:cNvSpPr>
          <p:nvPr>
            <p:ph type="ft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499A1408-DA05-4E21-AC15-F1BE6DB26526}"/>
              </a:ext>
            </a:extLst>
          </p:cNvPr>
          <p:cNvSpPr>
            <a:spLocks noGrp="1"/>
          </p:cNvSpPr>
          <p:nvPr>
            <p:ph type="sldNum" idx="12"/>
          </p:nvPr>
        </p:nvSpPr>
        <p:spPr/>
        <p:txBody>
          <a:bodyPr/>
          <a:lstStyle>
            <a:lvl1pPr>
              <a:defRPr/>
            </a:lvl1pPr>
          </a:lstStyle>
          <a:p>
            <a:fld id="{8463E300-8415-4D7D-BA8F-5C25E003C9A7}" type="slidenum">
              <a:rPr lang="en-GB" altLang="en-US"/>
              <a:pPr/>
              <a:t>‹#›</a:t>
            </a:fld>
            <a:endParaRPr lang="en-GB" altLang="en-US"/>
          </a:p>
        </p:txBody>
      </p:sp>
    </p:spTree>
    <p:extLst>
      <p:ext uri="{BB962C8B-B14F-4D97-AF65-F5344CB8AC3E}">
        <p14:creationId xmlns:p14="http://schemas.microsoft.com/office/powerpoint/2010/main" val="1825698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4B5C-A0F1-4DFB-968D-32317D24CC5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1C9E5-6613-47DA-B0DF-8EDDDE8EF6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E9EB9-EF7F-4AA6-8392-62BEC8B03ED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7F9B1-1755-469A-B840-853167821B6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B0CCC-BC9F-474A-A8EB-4B91EC32796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5D4B7E-54F6-4A4D-9B61-AAA67FD10D2F}"/>
              </a:ext>
            </a:extLst>
          </p:cNvPr>
          <p:cNvSpPr>
            <a:spLocks noGrp="1"/>
          </p:cNvSpPr>
          <p:nvPr>
            <p:ph type="dt" idx="10"/>
          </p:nvPr>
        </p:nvSpPr>
        <p:spPr/>
        <p:txBody>
          <a:bodyPr/>
          <a:lstStyle>
            <a:lvl1pPr>
              <a:defRPr/>
            </a:lvl1pPr>
          </a:lstStyle>
          <a:p>
            <a:endParaRPr lang="en-GB" altLang="en-US"/>
          </a:p>
        </p:txBody>
      </p:sp>
      <p:sp>
        <p:nvSpPr>
          <p:cNvPr id="8" name="Footer Placeholder 7">
            <a:extLst>
              <a:ext uri="{FF2B5EF4-FFF2-40B4-BE49-F238E27FC236}">
                <a16:creationId xmlns:a16="http://schemas.microsoft.com/office/drawing/2014/main" id="{2E4EB006-82EA-42D3-A05A-0FBD19C6C1E7}"/>
              </a:ext>
            </a:extLst>
          </p:cNvPr>
          <p:cNvSpPr>
            <a:spLocks noGrp="1"/>
          </p:cNvSpPr>
          <p:nvPr>
            <p:ph type="ftr" idx="11"/>
          </p:nvPr>
        </p:nvSpPr>
        <p:spPr/>
        <p:txBody>
          <a:bodyPr/>
          <a:lstStyle>
            <a:lvl1pPr>
              <a:defRPr/>
            </a:lvl1pPr>
          </a:lstStyle>
          <a:p>
            <a:endParaRPr lang="en-GB" altLang="en-US"/>
          </a:p>
        </p:txBody>
      </p:sp>
      <p:sp>
        <p:nvSpPr>
          <p:cNvPr id="9" name="Slide Number Placeholder 8">
            <a:extLst>
              <a:ext uri="{FF2B5EF4-FFF2-40B4-BE49-F238E27FC236}">
                <a16:creationId xmlns:a16="http://schemas.microsoft.com/office/drawing/2014/main" id="{5E849F62-2B96-48FD-9924-255CD9F91014}"/>
              </a:ext>
            </a:extLst>
          </p:cNvPr>
          <p:cNvSpPr>
            <a:spLocks noGrp="1"/>
          </p:cNvSpPr>
          <p:nvPr>
            <p:ph type="sldNum" idx="12"/>
          </p:nvPr>
        </p:nvSpPr>
        <p:spPr/>
        <p:txBody>
          <a:bodyPr/>
          <a:lstStyle>
            <a:lvl1pPr>
              <a:defRPr/>
            </a:lvl1pPr>
          </a:lstStyle>
          <a:p>
            <a:fld id="{C049CC14-8D34-4708-B0E8-4F38874DAB03}" type="slidenum">
              <a:rPr lang="en-GB" altLang="en-US"/>
              <a:pPr/>
              <a:t>‹#›</a:t>
            </a:fld>
            <a:endParaRPr lang="en-GB" altLang="en-US"/>
          </a:p>
        </p:txBody>
      </p:sp>
    </p:spTree>
    <p:extLst>
      <p:ext uri="{BB962C8B-B14F-4D97-AF65-F5344CB8AC3E}">
        <p14:creationId xmlns:p14="http://schemas.microsoft.com/office/powerpoint/2010/main" val="2994578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82C4-F100-44B3-A602-05AB04C483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8BDBA9-62F4-4E05-856D-D67B7FEAD39D}"/>
              </a:ext>
            </a:extLst>
          </p:cNvPr>
          <p:cNvSpPr>
            <a:spLocks noGrp="1"/>
          </p:cNvSpPr>
          <p:nvPr>
            <p:ph type="dt" idx="10"/>
          </p:nvPr>
        </p:nvSpPr>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124003ED-DBA9-4320-A4F2-59924A852446}"/>
              </a:ext>
            </a:extLst>
          </p:cNvPr>
          <p:cNvSpPr>
            <a:spLocks noGrp="1"/>
          </p:cNvSpPr>
          <p:nvPr>
            <p:ph type="ftr" idx="11"/>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AB68B35D-FAC7-4471-824A-F3BF4D0CE531}"/>
              </a:ext>
            </a:extLst>
          </p:cNvPr>
          <p:cNvSpPr>
            <a:spLocks noGrp="1"/>
          </p:cNvSpPr>
          <p:nvPr>
            <p:ph type="sldNum" idx="12"/>
          </p:nvPr>
        </p:nvSpPr>
        <p:spPr/>
        <p:txBody>
          <a:bodyPr/>
          <a:lstStyle>
            <a:lvl1pPr>
              <a:defRPr/>
            </a:lvl1pPr>
          </a:lstStyle>
          <a:p>
            <a:fld id="{9835264F-C4F5-4C26-96E6-A92126B3ADA8}" type="slidenum">
              <a:rPr lang="en-GB" altLang="en-US"/>
              <a:pPr/>
              <a:t>‹#›</a:t>
            </a:fld>
            <a:endParaRPr lang="en-GB" altLang="en-US"/>
          </a:p>
        </p:txBody>
      </p:sp>
    </p:spTree>
    <p:extLst>
      <p:ext uri="{BB962C8B-B14F-4D97-AF65-F5344CB8AC3E}">
        <p14:creationId xmlns:p14="http://schemas.microsoft.com/office/powerpoint/2010/main" val="124193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A5BCA3-B2FC-445E-9072-81DE38C045F1}"/>
              </a:ext>
            </a:extLst>
          </p:cNvPr>
          <p:cNvSpPr>
            <a:spLocks noGrp="1"/>
          </p:cNvSpPr>
          <p:nvPr>
            <p:ph type="dt" idx="10"/>
          </p:nvPr>
        </p:nvSpPr>
        <p:spPr/>
        <p:txBody>
          <a:bodyPr/>
          <a:lstStyle>
            <a:lvl1pPr>
              <a:defRPr/>
            </a:lvl1pPr>
          </a:lstStyle>
          <a:p>
            <a:endParaRPr lang="en-GB" altLang="en-US"/>
          </a:p>
        </p:txBody>
      </p:sp>
      <p:sp>
        <p:nvSpPr>
          <p:cNvPr id="3" name="Footer Placeholder 2">
            <a:extLst>
              <a:ext uri="{FF2B5EF4-FFF2-40B4-BE49-F238E27FC236}">
                <a16:creationId xmlns:a16="http://schemas.microsoft.com/office/drawing/2014/main" id="{15E54BCF-0F73-4871-8F18-92358E8CBDE6}"/>
              </a:ext>
            </a:extLst>
          </p:cNvPr>
          <p:cNvSpPr>
            <a:spLocks noGrp="1"/>
          </p:cNvSpPr>
          <p:nvPr>
            <p:ph type="ftr" idx="11"/>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E9689D04-0263-477D-84E5-5D7629B852A2}"/>
              </a:ext>
            </a:extLst>
          </p:cNvPr>
          <p:cNvSpPr>
            <a:spLocks noGrp="1"/>
          </p:cNvSpPr>
          <p:nvPr>
            <p:ph type="sldNum" idx="12"/>
          </p:nvPr>
        </p:nvSpPr>
        <p:spPr/>
        <p:txBody>
          <a:bodyPr/>
          <a:lstStyle>
            <a:lvl1pPr>
              <a:defRPr/>
            </a:lvl1pPr>
          </a:lstStyle>
          <a:p>
            <a:fld id="{24753769-F294-4BF1-BAA0-831257253AE5}" type="slidenum">
              <a:rPr lang="en-GB" altLang="en-US"/>
              <a:pPr/>
              <a:t>‹#›</a:t>
            </a:fld>
            <a:endParaRPr lang="en-GB" altLang="en-US"/>
          </a:p>
        </p:txBody>
      </p:sp>
    </p:spTree>
    <p:extLst>
      <p:ext uri="{BB962C8B-B14F-4D97-AF65-F5344CB8AC3E}">
        <p14:creationId xmlns:p14="http://schemas.microsoft.com/office/powerpoint/2010/main" val="205266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69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38BE-1FCA-4AF3-99C1-B93FEEB0A81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F499A6-9178-4823-A884-CDF20B38E7F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F886E-2B90-45DD-815E-E37BFA5A48D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926CB6-CA4C-4BD5-875A-96CC36EFD71A}"/>
              </a:ext>
            </a:extLst>
          </p:cNvPr>
          <p:cNvSpPr>
            <a:spLocks noGrp="1"/>
          </p:cNvSpPr>
          <p:nvPr>
            <p:ph type="dt"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00B3BBDB-CA28-4014-9578-C837EC3FE083}"/>
              </a:ext>
            </a:extLst>
          </p:cNvPr>
          <p:cNvSpPr>
            <a:spLocks noGrp="1"/>
          </p:cNvSpPr>
          <p:nvPr>
            <p:ph type="ft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1A07DB66-F0EB-41ED-9FB7-6A4EC8FBD6FB}"/>
              </a:ext>
            </a:extLst>
          </p:cNvPr>
          <p:cNvSpPr>
            <a:spLocks noGrp="1"/>
          </p:cNvSpPr>
          <p:nvPr>
            <p:ph type="sldNum" idx="12"/>
          </p:nvPr>
        </p:nvSpPr>
        <p:spPr/>
        <p:txBody>
          <a:bodyPr/>
          <a:lstStyle>
            <a:lvl1pPr>
              <a:defRPr/>
            </a:lvl1pPr>
          </a:lstStyle>
          <a:p>
            <a:fld id="{1047BCDA-EDE7-472E-B592-7B3A9BCF0A00}" type="slidenum">
              <a:rPr lang="en-GB" altLang="en-US"/>
              <a:pPr/>
              <a:t>‹#›</a:t>
            </a:fld>
            <a:endParaRPr lang="en-GB" altLang="en-US"/>
          </a:p>
        </p:txBody>
      </p:sp>
    </p:spTree>
    <p:extLst>
      <p:ext uri="{BB962C8B-B14F-4D97-AF65-F5344CB8AC3E}">
        <p14:creationId xmlns:p14="http://schemas.microsoft.com/office/powerpoint/2010/main" val="1140893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081E-FE9A-4964-ACA9-510BC4433E1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10DC3-A7B1-4476-8C08-B4FEF3808C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5EA550-B8FA-41DA-AA17-F609353E43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2C5E5-45CB-4605-8EE1-F1A74BA79140}"/>
              </a:ext>
            </a:extLst>
          </p:cNvPr>
          <p:cNvSpPr>
            <a:spLocks noGrp="1"/>
          </p:cNvSpPr>
          <p:nvPr>
            <p:ph type="dt"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1E9D11C4-E6D0-4D72-A026-6B14C5196710}"/>
              </a:ext>
            </a:extLst>
          </p:cNvPr>
          <p:cNvSpPr>
            <a:spLocks noGrp="1"/>
          </p:cNvSpPr>
          <p:nvPr>
            <p:ph type="ft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1EC3C364-CE2A-47F8-8A80-ECE8B8A728AE}"/>
              </a:ext>
            </a:extLst>
          </p:cNvPr>
          <p:cNvSpPr>
            <a:spLocks noGrp="1"/>
          </p:cNvSpPr>
          <p:nvPr>
            <p:ph type="sldNum" idx="12"/>
          </p:nvPr>
        </p:nvSpPr>
        <p:spPr/>
        <p:txBody>
          <a:bodyPr/>
          <a:lstStyle>
            <a:lvl1pPr>
              <a:defRPr/>
            </a:lvl1pPr>
          </a:lstStyle>
          <a:p>
            <a:fld id="{488AF0C3-4292-4AFA-8F74-AECC3875925C}" type="slidenum">
              <a:rPr lang="en-GB" altLang="en-US"/>
              <a:pPr/>
              <a:t>‹#›</a:t>
            </a:fld>
            <a:endParaRPr lang="en-GB" altLang="en-US"/>
          </a:p>
        </p:txBody>
      </p:sp>
    </p:spTree>
    <p:extLst>
      <p:ext uri="{BB962C8B-B14F-4D97-AF65-F5344CB8AC3E}">
        <p14:creationId xmlns:p14="http://schemas.microsoft.com/office/powerpoint/2010/main" val="2521130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64E4-D9DB-4E96-8E23-B7F0FF535F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8BC4AA-35C8-47D3-8EFB-1A9A331BED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BF099-974A-4258-BAB5-FA38DEC17E78}"/>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B64B5CEA-D875-4B63-B435-4F6E771DE1DC}"/>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9F95089-FE5A-40D4-8BDB-6B074AAA7A8D}"/>
              </a:ext>
            </a:extLst>
          </p:cNvPr>
          <p:cNvSpPr>
            <a:spLocks noGrp="1"/>
          </p:cNvSpPr>
          <p:nvPr>
            <p:ph type="sldNum" idx="12"/>
          </p:nvPr>
        </p:nvSpPr>
        <p:spPr/>
        <p:txBody>
          <a:bodyPr/>
          <a:lstStyle>
            <a:lvl1pPr>
              <a:defRPr/>
            </a:lvl1pPr>
          </a:lstStyle>
          <a:p>
            <a:fld id="{EB1A75B4-EC44-4831-AB70-3E58AE4A770F}" type="slidenum">
              <a:rPr lang="en-GB" altLang="en-US"/>
              <a:pPr/>
              <a:t>‹#›</a:t>
            </a:fld>
            <a:endParaRPr lang="en-GB" altLang="en-US"/>
          </a:p>
        </p:txBody>
      </p:sp>
    </p:spTree>
    <p:extLst>
      <p:ext uri="{BB962C8B-B14F-4D97-AF65-F5344CB8AC3E}">
        <p14:creationId xmlns:p14="http://schemas.microsoft.com/office/powerpoint/2010/main" val="4019197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BBE964-0EC4-499C-8B99-6EA5EF06D97A}"/>
              </a:ext>
            </a:extLst>
          </p:cNvPr>
          <p:cNvSpPr>
            <a:spLocks noGrp="1"/>
          </p:cNvSpPr>
          <p:nvPr>
            <p:ph type="title" orient="vert"/>
          </p:nvPr>
        </p:nvSpPr>
        <p:spPr>
          <a:xfrm>
            <a:off x="6511925" y="609600"/>
            <a:ext cx="1941513" cy="54816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C085EC-AA7A-4EFB-B612-5C46D3242918}"/>
              </a:ext>
            </a:extLst>
          </p:cNvPr>
          <p:cNvSpPr>
            <a:spLocks noGrp="1"/>
          </p:cNvSpPr>
          <p:nvPr>
            <p:ph type="body" orient="vert" idx="1"/>
          </p:nvPr>
        </p:nvSpPr>
        <p:spPr>
          <a:xfrm>
            <a:off x="685800" y="609600"/>
            <a:ext cx="5673725" cy="5481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CD7D2-FE91-4702-A04A-648A9E4CED51}"/>
              </a:ext>
            </a:extLst>
          </p:cNvPr>
          <p:cNvSpPr>
            <a:spLocks noGrp="1"/>
          </p:cNvSpPr>
          <p:nvPr>
            <p:ph type="dt"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BD3BB9D4-916F-434B-AE03-CA145786CBC9}"/>
              </a:ext>
            </a:extLst>
          </p:cNvPr>
          <p:cNvSpPr>
            <a:spLocks noGrp="1"/>
          </p:cNvSpPr>
          <p:nvPr>
            <p:ph type="ft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376C06ED-821D-41A1-9E47-4520A77A91D4}"/>
              </a:ext>
            </a:extLst>
          </p:cNvPr>
          <p:cNvSpPr>
            <a:spLocks noGrp="1"/>
          </p:cNvSpPr>
          <p:nvPr>
            <p:ph type="sldNum" idx="12"/>
          </p:nvPr>
        </p:nvSpPr>
        <p:spPr/>
        <p:txBody>
          <a:bodyPr/>
          <a:lstStyle>
            <a:lvl1pPr>
              <a:defRPr/>
            </a:lvl1pPr>
          </a:lstStyle>
          <a:p>
            <a:fld id="{CA5F0B9A-F278-40A8-9625-2CFCD93B0D7C}" type="slidenum">
              <a:rPr lang="en-GB" altLang="en-US"/>
              <a:pPr/>
              <a:t>‹#›</a:t>
            </a:fld>
            <a:endParaRPr lang="en-GB" altLang="en-US"/>
          </a:p>
        </p:txBody>
      </p:sp>
    </p:spTree>
    <p:extLst>
      <p:ext uri="{BB962C8B-B14F-4D97-AF65-F5344CB8AC3E}">
        <p14:creationId xmlns:p14="http://schemas.microsoft.com/office/powerpoint/2010/main" val="161389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E702-0975-4E5E-97DB-BB195EB9F3EC}"/>
              </a:ext>
            </a:extLst>
          </p:cNvPr>
          <p:cNvSpPr>
            <a:spLocks noGrp="1"/>
          </p:cNvSpPr>
          <p:nvPr>
            <p:ph type="title"/>
          </p:nvPr>
        </p:nvSpPr>
        <p:spPr>
          <a:xfrm>
            <a:off x="685800" y="609600"/>
            <a:ext cx="7767638" cy="1138238"/>
          </a:xfrm>
        </p:spPr>
        <p:txBody>
          <a:bodyPr/>
          <a:lstStyle/>
          <a:p>
            <a:r>
              <a:rPr lang="en-US"/>
              <a:t>Click to edit Master title style</a:t>
            </a:r>
          </a:p>
        </p:txBody>
      </p:sp>
      <p:sp>
        <p:nvSpPr>
          <p:cNvPr id="3" name="Date Placeholder 2">
            <a:extLst>
              <a:ext uri="{FF2B5EF4-FFF2-40B4-BE49-F238E27FC236}">
                <a16:creationId xmlns:a16="http://schemas.microsoft.com/office/drawing/2014/main" id="{962DE7BD-57F6-4C5F-8B93-2A6CFC2644CE}"/>
              </a:ext>
            </a:extLst>
          </p:cNvPr>
          <p:cNvSpPr>
            <a:spLocks noGrp="1"/>
          </p:cNvSpPr>
          <p:nvPr>
            <p:ph type="dt" idx="10"/>
          </p:nvPr>
        </p:nvSpPr>
        <p:spPr>
          <a:xfrm>
            <a:off x="685800" y="6248400"/>
            <a:ext cx="1900238" cy="452438"/>
          </a:xfrm>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7ABE63AB-8D11-4CAE-BF09-2B183D5DD765}"/>
              </a:ext>
            </a:extLst>
          </p:cNvPr>
          <p:cNvSpPr>
            <a:spLocks noGrp="1"/>
          </p:cNvSpPr>
          <p:nvPr>
            <p:ph type="ftr" idx="11"/>
          </p:nvPr>
        </p:nvSpPr>
        <p:spPr>
          <a:xfrm>
            <a:off x="3124200" y="6248400"/>
            <a:ext cx="2890838" cy="452438"/>
          </a:xfrm>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2C9D550A-0771-44D1-91D9-D31E03E9BF73}"/>
              </a:ext>
            </a:extLst>
          </p:cNvPr>
          <p:cNvSpPr>
            <a:spLocks noGrp="1"/>
          </p:cNvSpPr>
          <p:nvPr>
            <p:ph type="sldNum" idx="12"/>
          </p:nvPr>
        </p:nvSpPr>
        <p:spPr>
          <a:xfrm>
            <a:off x="6553200" y="6248400"/>
            <a:ext cx="1900238" cy="452438"/>
          </a:xfrm>
        </p:spPr>
        <p:txBody>
          <a:bodyPr/>
          <a:lstStyle>
            <a:lvl1pPr>
              <a:defRPr/>
            </a:lvl1pPr>
          </a:lstStyle>
          <a:p>
            <a:fld id="{666020C7-45A0-477A-B4C6-472208576773}" type="slidenum">
              <a:rPr lang="en-GB" altLang="en-US"/>
              <a:pPr/>
              <a:t>‹#›</a:t>
            </a:fld>
            <a:endParaRPr lang="en-GB" altLang="en-US"/>
          </a:p>
        </p:txBody>
      </p:sp>
    </p:spTree>
    <p:extLst>
      <p:ext uri="{BB962C8B-B14F-4D97-AF65-F5344CB8AC3E}">
        <p14:creationId xmlns:p14="http://schemas.microsoft.com/office/powerpoint/2010/main" val="371679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459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15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263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5882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31" name="Text Box 7"/>
          <p:cNvSpPr txBox="1">
            <a:spLocks noChangeArrowheads="1"/>
          </p:cNvSpPr>
          <p:nvPr userDrawn="1"/>
        </p:nvSpPr>
        <p:spPr bwMode="auto">
          <a:xfrm>
            <a:off x="7829550" y="6613525"/>
            <a:ext cx="13144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000">
                <a:solidFill>
                  <a:schemeClr val="hlink"/>
                </a:solidFill>
              </a:rPr>
              <a:t>pat arnott, atms 360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2400" kern="12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128"/>
        </a:defRPr>
      </a:lvl2pPr>
      <a:lvl3pPr algn="ctr" rtl="0" fontAlgn="base">
        <a:spcBef>
          <a:spcPct val="0"/>
        </a:spcBef>
        <a:spcAft>
          <a:spcPct val="0"/>
        </a:spcAft>
        <a:defRPr sz="2400">
          <a:solidFill>
            <a:schemeClr val="tx2"/>
          </a:solidFill>
          <a:latin typeface="Arial" charset="0"/>
          <a:ea typeface="ＭＳ Ｐゴシック" charset="-128"/>
        </a:defRPr>
      </a:lvl3pPr>
      <a:lvl4pPr algn="ctr" rtl="0" fontAlgn="base">
        <a:spcBef>
          <a:spcPct val="0"/>
        </a:spcBef>
        <a:spcAft>
          <a:spcPct val="0"/>
        </a:spcAft>
        <a:defRPr sz="2400">
          <a:solidFill>
            <a:schemeClr val="tx2"/>
          </a:solidFill>
          <a:latin typeface="Arial" charset="0"/>
          <a:ea typeface="ＭＳ Ｐゴシック" charset="-128"/>
        </a:defRPr>
      </a:lvl4pPr>
      <a:lvl5pPr algn="ctr" rtl="0" fontAlgn="base">
        <a:spcBef>
          <a:spcPct val="0"/>
        </a:spcBef>
        <a:spcAft>
          <a:spcPct val="0"/>
        </a:spcAft>
        <a:defRPr sz="2400">
          <a:solidFill>
            <a:schemeClr val="tx2"/>
          </a:solidFill>
          <a:latin typeface="Arial" charset="0"/>
          <a:ea typeface="ＭＳ Ｐゴシック" charset="-128"/>
        </a:defRPr>
      </a:lvl5pPr>
      <a:lvl6pPr marL="457200" algn="ctr" rtl="0" fontAlgn="base">
        <a:spcBef>
          <a:spcPct val="0"/>
        </a:spcBef>
        <a:spcAft>
          <a:spcPct val="0"/>
        </a:spcAft>
        <a:defRPr sz="2400">
          <a:solidFill>
            <a:schemeClr val="tx2"/>
          </a:solidFill>
          <a:latin typeface="Arial" charset="0"/>
          <a:ea typeface="ＭＳ Ｐゴシック" charset="-128"/>
        </a:defRPr>
      </a:lvl6pPr>
      <a:lvl7pPr marL="914400" algn="ctr" rtl="0" fontAlgn="base">
        <a:spcBef>
          <a:spcPct val="0"/>
        </a:spcBef>
        <a:spcAft>
          <a:spcPct val="0"/>
        </a:spcAft>
        <a:defRPr sz="2400">
          <a:solidFill>
            <a:schemeClr val="tx2"/>
          </a:solidFill>
          <a:latin typeface="Arial" charset="0"/>
          <a:ea typeface="ＭＳ Ｐゴシック" charset="-128"/>
        </a:defRPr>
      </a:lvl7pPr>
      <a:lvl8pPr marL="1371600" algn="ctr" rtl="0" fontAlgn="base">
        <a:spcBef>
          <a:spcPct val="0"/>
        </a:spcBef>
        <a:spcAft>
          <a:spcPct val="0"/>
        </a:spcAft>
        <a:defRPr sz="2400">
          <a:solidFill>
            <a:schemeClr val="tx2"/>
          </a:solidFill>
          <a:latin typeface="Arial" charset="0"/>
          <a:ea typeface="ＭＳ Ｐゴシック" charset="-128"/>
        </a:defRPr>
      </a:lvl8pPr>
      <a:lvl9pPr marL="1828800" algn="ctr" rtl="0" fontAlgn="base">
        <a:spcBef>
          <a:spcPct val="0"/>
        </a:spcBef>
        <a:spcAft>
          <a:spcPct val="0"/>
        </a:spcAft>
        <a:defRPr sz="2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FF"/>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31" name="Text Box 7"/>
          <p:cNvSpPr txBox="1">
            <a:spLocks noChangeArrowheads="1"/>
          </p:cNvSpPr>
          <p:nvPr userDrawn="1"/>
        </p:nvSpPr>
        <p:spPr bwMode="auto">
          <a:xfrm>
            <a:off x="7467600" y="6583363"/>
            <a:ext cx="16764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x-none" sz="1000">
                <a:solidFill>
                  <a:srgbClr val="FFFF00"/>
                </a:solidFill>
              </a:rPr>
              <a:t>Pat Arnott, ATMS360</a:t>
            </a:r>
          </a:p>
        </p:txBody>
      </p:sp>
    </p:spTree>
    <p:extLst>
      <p:ext uri="{BB962C8B-B14F-4D97-AF65-F5344CB8AC3E}">
        <p14:creationId xmlns:p14="http://schemas.microsoft.com/office/powerpoint/2010/main" val="3230646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fontAlgn="base">
        <a:spcBef>
          <a:spcPct val="0"/>
        </a:spcBef>
        <a:spcAft>
          <a:spcPct val="0"/>
        </a:spcAft>
        <a:defRPr sz="2800" kern="1200">
          <a:solidFill>
            <a:srgbClr val="FFFF00"/>
          </a:solidFill>
          <a:latin typeface="+mj-lt"/>
          <a:ea typeface="+mj-ea"/>
          <a:cs typeface="+mj-cs"/>
        </a:defRPr>
      </a:lvl1pPr>
      <a:lvl2pPr algn="ctr" rtl="0" fontAlgn="base">
        <a:spcBef>
          <a:spcPct val="0"/>
        </a:spcBef>
        <a:spcAft>
          <a:spcPct val="0"/>
        </a:spcAft>
        <a:defRPr sz="2800">
          <a:solidFill>
            <a:srgbClr val="FFFF00"/>
          </a:solidFill>
          <a:latin typeface="Apple Casual" charset="0"/>
          <a:ea typeface="ＭＳ Ｐゴシック" charset="-128"/>
        </a:defRPr>
      </a:lvl2pPr>
      <a:lvl3pPr algn="ctr" rtl="0" fontAlgn="base">
        <a:spcBef>
          <a:spcPct val="0"/>
        </a:spcBef>
        <a:spcAft>
          <a:spcPct val="0"/>
        </a:spcAft>
        <a:defRPr sz="2800">
          <a:solidFill>
            <a:srgbClr val="FFFF00"/>
          </a:solidFill>
          <a:latin typeface="Apple Casual" charset="0"/>
          <a:ea typeface="ＭＳ Ｐゴシック" charset="-128"/>
        </a:defRPr>
      </a:lvl3pPr>
      <a:lvl4pPr algn="ctr" rtl="0" fontAlgn="base">
        <a:spcBef>
          <a:spcPct val="0"/>
        </a:spcBef>
        <a:spcAft>
          <a:spcPct val="0"/>
        </a:spcAft>
        <a:defRPr sz="2800">
          <a:solidFill>
            <a:srgbClr val="FFFF00"/>
          </a:solidFill>
          <a:latin typeface="Apple Casual" charset="0"/>
          <a:ea typeface="ＭＳ Ｐゴシック" charset="-128"/>
        </a:defRPr>
      </a:lvl4pPr>
      <a:lvl5pPr algn="ctr" rtl="0" fontAlgn="base">
        <a:spcBef>
          <a:spcPct val="0"/>
        </a:spcBef>
        <a:spcAft>
          <a:spcPct val="0"/>
        </a:spcAft>
        <a:defRPr sz="2800">
          <a:solidFill>
            <a:srgbClr val="FFFF00"/>
          </a:solidFill>
          <a:latin typeface="Apple Casual" charset="0"/>
          <a:ea typeface="ＭＳ Ｐゴシック" charset="-128"/>
        </a:defRPr>
      </a:lvl5pPr>
      <a:lvl6pPr marL="457200" algn="ctr" rtl="0" fontAlgn="base">
        <a:spcBef>
          <a:spcPct val="0"/>
        </a:spcBef>
        <a:spcAft>
          <a:spcPct val="0"/>
        </a:spcAft>
        <a:defRPr sz="2800">
          <a:solidFill>
            <a:srgbClr val="FFFF00"/>
          </a:solidFill>
          <a:latin typeface="Apple Casual" charset="0"/>
          <a:ea typeface="ＭＳ Ｐゴシック" charset="-128"/>
        </a:defRPr>
      </a:lvl6pPr>
      <a:lvl7pPr marL="914400" algn="ctr" rtl="0" fontAlgn="base">
        <a:spcBef>
          <a:spcPct val="0"/>
        </a:spcBef>
        <a:spcAft>
          <a:spcPct val="0"/>
        </a:spcAft>
        <a:defRPr sz="2800">
          <a:solidFill>
            <a:srgbClr val="FFFF00"/>
          </a:solidFill>
          <a:latin typeface="Apple Casual" charset="0"/>
          <a:ea typeface="ＭＳ Ｐゴシック" charset="-128"/>
        </a:defRPr>
      </a:lvl7pPr>
      <a:lvl8pPr marL="1371600" algn="ctr" rtl="0" fontAlgn="base">
        <a:spcBef>
          <a:spcPct val="0"/>
        </a:spcBef>
        <a:spcAft>
          <a:spcPct val="0"/>
        </a:spcAft>
        <a:defRPr sz="2800">
          <a:solidFill>
            <a:srgbClr val="FFFF00"/>
          </a:solidFill>
          <a:latin typeface="Apple Casual" charset="0"/>
          <a:ea typeface="ＭＳ Ｐゴシック" charset="-128"/>
        </a:defRPr>
      </a:lvl8pPr>
      <a:lvl9pPr marL="1828800" algn="ctr" rtl="0" fontAlgn="base">
        <a:spcBef>
          <a:spcPct val="0"/>
        </a:spcBef>
        <a:spcAft>
          <a:spcPct val="0"/>
        </a:spcAft>
        <a:defRPr sz="2800">
          <a:solidFill>
            <a:srgbClr val="FFFF00"/>
          </a:solidFill>
          <a:latin typeface="Apple Casu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1039" name="Rectangle 15">
            <a:extLst>
              <a:ext uri="{FF2B5EF4-FFF2-40B4-BE49-F238E27FC236}">
                <a16:creationId xmlns:a16="http://schemas.microsoft.com/office/drawing/2014/main" id="{9C502DA5-B481-4CCF-AF0E-323DE119EA0D}"/>
              </a:ext>
            </a:extLst>
          </p:cNvPr>
          <p:cNvSpPr>
            <a:spLocks noGrp="1" noChangeArrowheads="1"/>
          </p:cNvSpPr>
          <p:nvPr>
            <p:ph type="title"/>
          </p:nvPr>
        </p:nvSpPr>
        <p:spPr bwMode="auto">
          <a:xfrm>
            <a:off x="609600" y="152400"/>
            <a:ext cx="8534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40" name="Rectangle 16">
            <a:extLst>
              <a:ext uri="{FF2B5EF4-FFF2-40B4-BE49-F238E27FC236}">
                <a16:creationId xmlns:a16="http://schemas.microsoft.com/office/drawing/2014/main" id="{F33B11D3-DBFB-4FCA-8918-A0B18482FC50}"/>
              </a:ext>
            </a:extLst>
          </p:cNvPr>
          <p:cNvSpPr>
            <a:spLocks noGrp="1" noChangeArrowheads="1"/>
          </p:cNvSpPr>
          <p:nvPr>
            <p:ph type="body" idx="1"/>
          </p:nvPr>
        </p:nvSpPr>
        <p:spPr bwMode="auto">
          <a:xfrm>
            <a:off x="609600" y="1295400"/>
            <a:ext cx="8534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a:extLst>
              <a:ext uri="{FF2B5EF4-FFF2-40B4-BE49-F238E27FC236}">
                <a16:creationId xmlns:a16="http://schemas.microsoft.com/office/drawing/2014/main" id="{79383047-AE8A-45ED-8C4E-FABE8C9D51F3}"/>
              </a:ext>
            </a:extLst>
          </p:cNvPr>
          <p:cNvSpPr>
            <a:spLocks noGrp="1" noChangeArrowheads="1"/>
          </p:cNvSpPr>
          <p:nvPr>
            <p:ph type="dt" sz="half" idx="2"/>
          </p:nvPr>
        </p:nvSpPr>
        <p:spPr bwMode="auto">
          <a:xfrm>
            <a:off x="381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spcBef>
                <a:spcPct val="0"/>
              </a:spcBef>
              <a:defRPr sz="1400">
                <a:latin typeface="Times New Roman" panose="02020603050405020304" pitchFamily="18" charset="0"/>
              </a:defRPr>
            </a:lvl1pPr>
          </a:lstStyle>
          <a:p>
            <a:endParaRPr lang="en-US" altLang="en-US"/>
          </a:p>
        </p:txBody>
      </p:sp>
      <p:sp>
        <p:nvSpPr>
          <p:cNvPr id="1042" name="Rectangle 18">
            <a:extLst>
              <a:ext uri="{FF2B5EF4-FFF2-40B4-BE49-F238E27FC236}">
                <a16:creationId xmlns:a16="http://schemas.microsoft.com/office/drawing/2014/main" id="{CEE53A87-E959-4D7E-AC48-B3B0F6870CC4}"/>
              </a:ext>
            </a:extLst>
          </p:cNvPr>
          <p:cNvSpPr>
            <a:spLocks noGrp="1" noChangeArrowheads="1"/>
          </p:cNvSpPr>
          <p:nvPr>
            <p:ph type="ftr" sz="quarter" idx="3"/>
          </p:nvPr>
        </p:nvSpPr>
        <p:spPr bwMode="auto">
          <a:xfrm>
            <a:off x="3124200" y="63230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spcBef>
                <a:spcPct val="0"/>
              </a:spcBef>
              <a:defRPr sz="1400">
                <a:latin typeface="Times New Roman" panose="02020603050405020304" pitchFamily="18" charset="0"/>
              </a:defRPr>
            </a:lvl1pPr>
          </a:lstStyle>
          <a:p>
            <a:endParaRPr lang="en-US" altLang="en-US"/>
          </a:p>
        </p:txBody>
      </p:sp>
      <p:sp>
        <p:nvSpPr>
          <p:cNvPr id="1043" name="Rectangle 19">
            <a:extLst>
              <a:ext uri="{FF2B5EF4-FFF2-40B4-BE49-F238E27FC236}">
                <a16:creationId xmlns:a16="http://schemas.microsoft.com/office/drawing/2014/main" id="{4F02381C-050C-4927-8F37-8682FB91FE6C}"/>
              </a:ext>
            </a:extLst>
          </p:cNvPr>
          <p:cNvSpPr>
            <a:spLocks noGrp="1" noChangeArrowheads="1"/>
          </p:cNvSpPr>
          <p:nvPr>
            <p:ph type="sldNum" sz="quarter" idx="4"/>
          </p:nvPr>
        </p:nvSpPr>
        <p:spPr bwMode="auto">
          <a:xfrm>
            <a:off x="6858000" y="63230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spcBef>
                <a:spcPct val="0"/>
              </a:spcBef>
              <a:defRPr sz="1400">
                <a:latin typeface="Times New Roman" panose="02020603050405020304" pitchFamily="18" charset="0"/>
              </a:defRPr>
            </a:lvl1pPr>
          </a:lstStyle>
          <a:p>
            <a:fld id="{F2411935-A370-4717-B947-0322FE0FD796}" type="slidenum">
              <a:rPr lang="en-US" altLang="en-US"/>
              <a:pPr/>
              <a:t>‹#›</a:t>
            </a:fld>
            <a:endParaRPr lang="en-US" altLang="en-US"/>
          </a:p>
        </p:txBody>
      </p:sp>
    </p:spTree>
    <p:extLst>
      <p:ext uri="{BB962C8B-B14F-4D97-AF65-F5344CB8AC3E}">
        <p14:creationId xmlns:p14="http://schemas.microsoft.com/office/powerpoint/2010/main" val="1792705140"/>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defRPr>
      </a:lvl2pPr>
      <a:lvl3pPr algn="l" rtl="0" eaLnBrk="0" fontAlgn="base" hangingPunct="0">
        <a:spcBef>
          <a:spcPct val="0"/>
        </a:spcBef>
        <a:spcAft>
          <a:spcPct val="0"/>
        </a:spcAft>
        <a:defRPr sz="4000">
          <a:solidFill>
            <a:schemeClr val="tx2"/>
          </a:solidFill>
          <a:latin typeface="Arial" panose="020B0604020202020204" pitchFamily="34" charset="0"/>
        </a:defRPr>
      </a:lvl3pPr>
      <a:lvl4pPr algn="l" rtl="0" eaLnBrk="0" fontAlgn="base" hangingPunct="0">
        <a:spcBef>
          <a:spcPct val="0"/>
        </a:spcBef>
        <a:spcAft>
          <a:spcPct val="0"/>
        </a:spcAft>
        <a:defRPr sz="4000">
          <a:solidFill>
            <a:schemeClr val="tx2"/>
          </a:solidFill>
          <a:latin typeface="Arial" panose="020B0604020202020204" pitchFamily="34" charset="0"/>
        </a:defRPr>
      </a:lvl4pPr>
      <a:lvl5pPr algn="l" rtl="0" eaLnBrk="0" fontAlgn="base" hangingPunct="0">
        <a:spcBef>
          <a:spcPct val="0"/>
        </a:spcBef>
        <a:spcAft>
          <a:spcPct val="0"/>
        </a:spcAft>
        <a:defRPr sz="4000">
          <a:solidFill>
            <a:schemeClr val="tx2"/>
          </a:solidFill>
          <a:latin typeface="Arial" panose="020B0604020202020204" pitchFamily="34" charset="0"/>
        </a:defRPr>
      </a:lvl5pPr>
      <a:lvl6pPr marL="457200" algn="l" rtl="0" eaLnBrk="0" fontAlgn="base" hangingPunct="0">
        <a:spcBef>
          <a:spcPct val="0"/>
        </a:spcBef>
        <a:spcAft>
          <a:spcPct val="0"/>
        </a:spcAft>
        <a:defRPr sz="4000">
          <a:solidFill>
            <a:schemeClr val="tx2"/>
          </a:solidFill>
          <a:latin typeface="Arial" panose="020B0604020202020204" pitchFamily="34" charset="0"/>
        </a:defRPr>
      </a:lvl6pPr>
      <a:lvl7pPr marL="914400" algn="l" rtl="0" eaLnBrk="0" fontAlgn="base" hangingPunct="0">
        <a:spcBef>
          <a:spcPct val="0"/>
        </a:spcBef>
        <a:spcAft>
          <a:spcPct val="0"/>
        </a:spcAft>
        <a:defRPr sz="4000">
          <a:solidFill>
            <a:schemeClr val="tx2"/>
          </a:solidFill>
          <a:latin typeface="Arial" panose="020B0604020202020204" pitchFamily="34" charset="0"/>
        </a:defRPr>
      </a:lvl7pPr>
      <a:lvl8pPr marL="1371600" algn="l" rtl="0" eaLnBrk="0" fontAlgn="base" hangingPunct="0">
        <a:spcBef>
          <a:spcPct val="0"/>
        </a:spcBef>
        <a:spcAft>
          <a:spcPct val="0"/>
        </a:spcAft>
        <a:defRPr sz="4000">
          <a:solidFill>
            <a:schemeClr val="tx2"/>
          </a:solidFill>
          <a:latin typeface="Arial" panose="020B0604020202020204" pitchFamily="34" charset="0"/>
        </a:defRPr>
      </a:lvl8pPr>
      <a:lvl9pPr marL="1828800" algn="l" rtl="0" eaLnBrk="0" fontAlgn="base" hangingPunct="0">
        <a:spcBef>
          <a:spcPct val="0"/>
        </a:spcBef>
        <a:spcAft>
          <a:spcPct val="0"/>
        </a:spcAft>
        <a:defRPr sz="40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75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80DF7B56-857D-4416-9CF1-22C7AB9F54AF}"/>
              </a:ext>
            </a:extLst>
          </p:cNvPr>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208254EE-4DF0-4B98-8995-F902AEFFBA4C}"/>
              </a:ext>
            </a:extLst>
          </p:cNvPr>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a:extLst>
              <a:ext uri="{FF2B5EF4-FFF2-40B4-BE49-F238E27FC236}">
                <a16:creationId xmlns:a16="http://schemas.microsoft.com/office/drawing/2014/main" id="{FE1749D4-691E-48C2-AF95-EE6EDD7A2D71}"/>
              </a:ext>
            </a:extLst>
          </p:cNvPr>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l">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endParaRPr lang="en-GB" altLang="en-US"/>
          </a:p>
        </p:txBody>
      </p:sp>
      <p:sp>
        <p:nvSpPr>
          <p:cNvPr id="1028" name="Rectangle 4">
            <a:extLst>
              <a:ext uri="{FF2B5EF4-FFF2-40B4-BE49-F238E27FC236}">
                <a16:creationId xmlns:a16="http://schemas.microsoft.com/office/drawing/2014/main" id="{AA10C317-AF87-4922-9A70-F9366D7E2C2F}"/>
              </a:ext>
            </a:extLst>
          </p:cNvPr>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endParaRPr lang="en-GB" altLang="en-US"/>
          </a:p>
        </p:txBody>
      </p:sp>
      <p:sp>
        <p:nvSpPr>
          <p:cNvPr id="1029" name="Rectangle 5">
            <a:extLst>
              <a:ext uri="{FF2B5EF4-FFF2-40B4-BE49-F238E27FC236}">
                <a16:creationId xmlns:a16="http://schemas.microsoft.com/office/drawing/2014/main" id="{3F04F533-D7AF-4710-9BCB-B10221B65506}"/>
              </a:ext>
            </a:extLst>
          </p:cNvPr>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fld id="{5C17E1AD-158A-4541-B04E-D53CDFFC3A6B}" type="slidenum">
              <a:rPr lang="en-GB" altLang="en-US"/>
              <a:pPr/>
              <a:t>‹#›</a:t>
            </a:fld>
            <a:endParaRPr lang="en-GB" altLang="en-US"/>
          </a:p>
        </p:txBody>
      </p:sp>
    </p:spTree>
    <p:extLst>
      <p:ext uri="{BB962C8B-B14F-4D97-AF65-F5344CB8AC3E}">
        <p14:creationId xmlns:p14="http://schemas.microsoft.com/office/powerpoint/2010/main" val="5972384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2pPr>
      <a:lvl3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3pPr>
      <a:lvl4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4pPr>
      <a:lvl5pPr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5pPr>
      <a:lvl6pPr marL="4572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6pPr>
      <a:lvl7pPr marL="9144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7pPr>
      <a:lvl8pPr marL="13716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8pPr>
      <a:lvl9pPr marL="1828800" algn="ctr" defTabSz="457200" rtl="0" fontAlgn="base">
        <a:lnSpc>
          <a:spcPct val="8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defRPr>
      </a:lvl9pPr>
    </p:titleStyle>
    <p:bodyStyle>
      <a:lvl1pPr marL="338138" indent="-338138" algn="l" defTabSz="457200" rtl="0" fontAlgn="base">
        <a:lnSpc>
          <a:spcPct val="80000"/>
        </a:lnSpc>
        <a:spcBef>
          <a:spcPts val="800"/>
        </a:spcBef>
        <a:spcAft>
          <a:spcPct val="0"/>
        </a:spcAft>
        <a:buClr>
          <a:srgbClr val="000000"/>
        </a:buClr>
        <a:buSzPct val="100000"/>
        <a:buFont typeface="Times New Roman" panose="02020603050405020304" pitchFamily="18" charset="0"/>
        <a:buChar char="•"/>
        <a:defRPr sz="3200" kern="1200">
          <a:solidFill>
            <a:srgbClr val="000000"/>
          </a:solidFill>
          <a:latin typeface="+mn-lt"/>
          <a:ea typeface="+mn-ea"/>
          <a:cs typeface="+mn-cs"/>
        </a:defRPr>
      </a:lvl1pPr>
      <a:lvl2pPr marL="738188" indent="-280988" algn="l" defTabSz="457200" rtl="0" fontAlgn="base">
        <a:lnSpc>
          <a:spcPct val="80000"/>
        </a:lnSpc>
        <a:spcBef>
          <a:spcPts val="700"/>
        </a:spcBef>
        <a:spcAft>
          <a:spcPct val="0"/>
        </a:spcAft>
        <a:buClr>
          <a:srgbClr val="000000"/>
        </a:buClr>
        <a:buSzPct val="100000"/>
        <a:buFont typeface="Times New Roman" panose="02020603050405020304" pitchFamily="18" charset="0"/>
        <a:buChar char="–"/>
        <a:defRPr sz="2800" kern="1200">
          <a:solidFill>
            <a:srgbClr val="000000"/>
          </a:solidFill>
          <a:latin typeface="+mn-lt"/>
          <a:ea typeface="+mn-ea"/>
          <a:cs typeface="+mn-cs"/>
        </a:defRPr>
      </a:lvl2pPr>
      <a:lvl3pPr marL="1143000" indent="-228600" algn="l" defTabSz="457200" rtl="0" fontAlgn="base">
        <a:lnSpc>
          <a:spcPct val="80000"/>
        </a:lnSpc>
        <a:spcBef>
          <a:spcPts val="600"/>
        </a:spcBef>
        <a:spcAft>
          <a:spcPct val="0"/>
        </a:spcAft>
        <a:buClr>
          <a:srgbClr val="000000"/>
        </a:buClr>
        <a:buSzPct val="100000"/>
        <a:buFont typeface="Times New Roman" panose="02020603050405020304" pitchFamily="18" charset="0"/>
        <a:buChar char="•"/>
        <a:defRPr sz="2400" kern="1200">
          <a:solidFill>
            <a:srgbClr val="000000"/>
          </a:solidFill>
          <a:latin typeface="+mn-lt"/>
          <a:ea typeface="+mn-ea"/>
          <a:cs typeface="+mn-cs"/>
        </a:defRPr>
      </a:lvl3pPr>
      <a:lvl4pPr marL="1600200" indent="-228600" algn="l" defTabSz="457200" rtl="0" fontAlgn="base">
        <a:lnSpc>
          <a:spcPct val="80000"/>
        </a:lnSpc>
        <a:spcBef>
          <a:spcPts val="500"/>
        </a:spcBef>
        <a:spcAft>
          <a:spcPct val="0"/>
        </a:spcAft>
        <a:buClr>
          <a:srgbClr val="000000"/>
        </a:buClr>
        <a:buSzPct val="100000"/>
        <a:buFont typeface="Times New Roman" panose="02020603050405020304" pitchFamily="18" charset="0"/>
        <a:buChar char="–"/>
        <a:defRPr sz="2000" kern="1200">
          <a:solidFill>
            <a:srgbClr val="000000"/>
          </a:solidFill>
          <a:latin typeface="+mn-lt"/>
          <a:ea typeface="+mn-ea"/>
          <a:cs typeface="+mn-cs"/>
        </a:defRPr>
      </a:lvl4pPr>
      <a:lvl5pPr marL="2057400" indent="-228600" algn="l" defTabSz="457200" rtl="0" fontAlgn="base">
        <a:lnSpc>
          <a:spcPct val="80000"/>
        </a:lnSpc>
        <a:spcBef>
          <a:spcPts val="500"/>
        </a:spcBef>
        <a:spcAft>
          <a:spcPct val="0"/>
        </a:spcAft>
        <a:buClr>
          <a:srgbClr val="000000"/>
        </a:buClr>
        <a:buSzPct val="100000"/>
        <a:buFont typeface="Times New Roman" panose="02020603050405020304" pitchFamily="18"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610.png"/><Relationship Id="rId4" Type="http://schemas.openxmlformats.org/officeDocument/2006/relationships/image" Target="../media/image23.png"/><Relationship Id="rId9" Type="http://schemas.openxmlformats.org/officeDocument/2006/relationships/customXml" Target="../ink/ink1.xml"/></Relationships>
</file>

<file path=ppt/slides/_rels/slide17.xml.rels><?xml version="1.0" encoding="UTF-8" standalone="yes"?>
<Relationships xmlns="http://schemas.openxmlformats.org/package/2006/relationships"><Relationship Id="rId1522" Type="http://schemas.openxmlformats.org/officeDocument/2006/relationships/customXml" Target="../ink/ink764.xml"/><Relationship Id="rId21" Type="http://schemas.openxmlformats.org/officeDocument/2006/relationships/customXml" Target="../ink/ink11.xml"/><Relationship Id="rId170" Type="http://schemas.openxmlformats.org/officeDocument/2006/relationships/image" Target="../media/image110.png"/><Relationship Id="rId268" Type="http://schemas.openxmlformats.org/officeDocument/2006/relationships/image" Target="../media/image159.png"/><Relationship Id="rId475" Type="http://schemas.openxmlformats.org/officeDocument/2006/relationships/image" Target="../media/image261.png"/><Relationship Id="rId682" Type="http://schemas.openxmlformats.org/officeDocument/2006/relationships/customXml" Target="../ink/ink343.xml"/><Relationship Id="rId128" Type="http://schemas.openxmlformats.org/officeDocument/2006/relationships/image" Target="../media/image89.png"/><Relationship Id="rId335" Type="http://schemas.openxmlformats.org/officeDocument/2006/relationships/image" Target="../media/image192.png"/><Relationship Id="rId542" Type="http://schemas.openxmlformats.org/officeDocument/2006/relationships/customXml" Target="../ink/ink273.xml"/><Relationship Id="rId987" Type="http://schemas.openxmlformats.org/officeDocument/2006/relationships/image" Target="../media/image516.png"/><Relationship Id="rId1172" Type="http://schemas.openxmlformats.org/officeDocument/2006/relationships/customXml" Target="../ink/ink589.xml"/><Relationship Id="rId402" Type="http://schemas.openxmlformats.org/officeDocument/2006/relationships/image" Target="../media/image225.png"/><Relationship Id="rId847" Type="http://schemas.openxmlformats.org/officeDocument/2006/relationships/image" Target="../media/image447.png"/><Relationship Id="rId1032" Type="http://schemas.openxmlformats.org/officeDocument/2006/relationships/customXml" Target="../ink/ink519.xml"/><Relationship Id="rId1477" Type="http://schemas.openxmlformats.org/officeDocument/2006/relationships/image" Target="../media/image761.png"/><Relationship Id="rId1684" Type="http://schemas.openxmlformats.org/officeDocument/2006/relationships/image" Target="../media/image864.png"/><Relationship Id="rId707" Type="http://schemas.openxmlformats.org/officeDocument/2006/relationships/image" Target="../media/image377.png"/><Relationship Id="rId914" Type="http://schemas.openxmlformats.org/officeDocument/2006/relationships/customXml" Target="../ink/ink460.xml"/><Relationship Id="rId1337" Type="http://schemas.openxmlformats.org/officeDocument/2006/relationships/image" Target="../media/image691.png"/><Relationship Id="rId1544" Type="http://schemas.openxmlformats.org/officeDocument/2006/relationships/customXml" Target="../ink/ink775.xml"/><Relationship Id="rId1751" Type="http://schemas.openxmlformats.org/officeDocument/2006/relationships/customXml" Target="../ink/ink879.xml"/><Relationship Id="rId43" Type="http://schemas.openxmlformats.org/officeDocument/2006/relationships/customXml" Target="../ink/ink22.xml"/><Relationship Id="rId1404" Type="http://schemas.openxmlformats.org/officeDocument/2006/relationships/customXml" Target="../ink/ink705.xml"/><Relationship Id="rId1611" Type="http://schemas.openxmlformats.org/officeDocument/2006/relationships/image" Target="../media/image828.png"/><Relationship Id="rId192" Type="http://schemas.openxmlformats.org/officeDocument/2006/relationships/image" Target="../media/image121.png"/><Relationship Id="rId1709" Type="http://schemas.openxmlformats.org/officeDocument/2006/relationships/customXml" Target="../ink/ink858.xml"/><Relationship Id="rId497" Type="http://schemas.openxmlformats.org/officeDocument/2006/relationships/image" Target="../media/image272.png"/><Relationship Id="rId357" Type="http://schemas.openxmlformats.org/officeDocument/2006/relationships/image" Target="../media/image203.png"/><Relationship Id="rId1194" Type="http://schemas.openxmlformats.org/officeDocument/2006/relationships/customXml" Target="../ink/ink600.xml"/><Relationship Id="rId217" Type="http://schemas.openxmlformats.org/officeDocument/2006/relationships/customXml" Target="../ink/ink109.xml"/><Relationship Id="rId564" Type="http://schemas.openxmlformats.org/officeDocument/2006/relationships/customXml" Target="../ink/ink284.xml"/><Relationship Id="rId771" Type="http://schemas.openxmlformats.org/officeDocument/2006/relationships/image" Target="../media/image409.png"/><Relationship Id="rId869" Type="http://schemas.openxmlformats.org/officeDocument/2006/relationships/customXml" Target="../ink/ink437.xml"/><Relationship Id="rId1499" Type="http://schemas.openxmlformats.org/officeDocument/2006/relationships/image" Target="../media/image772.png"/><Relationship Id="rId424" Type="http://schemas.openxmlformats.org/officeDocument/2006/relationships/customXml" Target="../ink/ink214.xml"/><Relationship Id="rId631" Type="http://schemas.openxmlformats.org/officeDocument/2006/relationships/image" Target="../media/image339.png"/><Relationship Id="rId729" Type="http://schemas.openxmlformats.org/officeDocument/2006/relationships/image" Target="../media/image388.png"/><Relationship Id="rId1054" Type="http://schemas.openxmlformats.org/officeDocument/2006/relationships/customXml" Target="../ink/ink530.xml"/><Relationship Id="rId1261" Type="http://schemas.openxmlformats.org/officeDocument/2006/relationships/image" Target="../media/image653.png"/><Relationship Id="rId1359" Type="http://schemas.openxmlformats.org/officeDocument/2006/relationships/image" Target="../media/image702.png"/><Relationship Id="rId936" Type="http://schemas.openxmlformats.org/officeDocument/2006/relationships/customXml" Target="../ink/ink471.xml"/><Relationship Id="rId1121" Type="http://schemas.openxmlformats.org/officeDocument/2006/relationships/image" Target="../media/image583.png"/><Relationship Id="rId1219" Type="http://schemas.openxmlformats.org/officeDocument/2006/relationships/image" Target="../media/image632.png"/><Relationship Id="rId1566" Type="http://schemas.openxmlformats.org/officeDocument/2006/relationships/customXml" Target="../ink/ink786.xml"/><Relationship Id="rId1773" Type="http://schemas.openxmlformats.org/officeDocument/2006/relationships/customXml" Target="../ink/ink890.xml"/><Relationship Id="rId65" Type="http://schemas.openxmlformats.org/officeDocument/2006/relationships/customXml" Target="../ink/ink33.xml"/><Relationship Id="rId1426" Type="http://schemas.openxmlformats.org/officeDocument/2006/relationships/customXml" Target="../ink/ink716.xml"/><Relationship Id="rId1633" Type="http://schemas.openxmlformats.org/officeDocument/2006/relationships/customXml" Target="../ink/ink820.xml"/><Relationship Id="rId1700" Type="http://schemas.openxmlformats.org/officeDocument/2006/relationships/image" Target="../media/image872.png"/><Relationship Id="rId281" Type="http://schemas.openxmlformats.org/officeDocument/2006/relationships/customXml" Target="../ink/ink141.xml"/><Relationship Id="rId141" Type="http://schemas.openxmlformats.org/officeDocument/2006/relationships/customXml" Target="../ink/ink71.xml"/><Relationship Id="rId379" Type="http://schemas.openxmlformats.org/officeDocument/2006/relationships/image" Target="../media/image214.png"/><Relationship Id="rId586" Type="http://schemas.openxmlformats.org/officeDocument/2006/relationships/customXml" Target="../ink/ink295.xml"/><Relationship Id="rId793" Type="http://schemas.openxmlformats.org/officeDocument/2006/relationships/image" Target="../media/image420.png"/><Relationship Id="rId7" Type="http://schemas.openxmlformats.org/officeDocument/2006/relationships/customXml" Target="../ink/ink4.xml"/><Relationship Id="rId239" Type="http://schemas.openxmlformats.org/officeDocument/2006/relationships/customXml" Target="../ink/ink120.xml"/><Relationship Id="rId446" Type="http://schemas.openxmlformats.org/officeDocument/2006/relationships/customXml" Target="../ink/ink225.xml"/><Relationship Id="rId653" Type="http://schemas.openxmlformats.org/officeDocument/2006/relationships/image" Target="../media/image350.png"/><Relationship Id="rId1076" Type="http://schemas.openxmlformats.org/officeDocument/2006/relationships/customXml" Target="../ink/ink541.xml"/><Relationship Id="rId1283" Type="http://schemas.openxmlformats.org/officeDocument/2006/relationships/image" Target="../media/image664.png"/><Relationship Id="rId1490" Type="http://schemas.openxmlformats.org/officeDocument/2006/relationships/customXml" Target="../ink/ink748.xml"/><Relationship Id="rId306" Type="http://schemas.openxmlformats.org/officeDocument/2006/relationships/customXml" Target="../ink/ink154.xml"/><Relationship Id="rId860" Type="http://schemas.openxmlformats.org/officeDocument/2006/relationships/customXml" Target="../ink/ink432.xml"/><Relationship Id="rId958" Type="http://schemas.openxmlformats.org/officeDocument/2006/relationships/customXml" Target="../ink/ink482.xml"/><Relationship Id="rId1143" Type="http://schemas.openxmlformats.org/officeDocument/2006/relationships/image" Target="../media/image594.png"/><Relationship Id="rId1588" Type="http://schemas.openxmlformats.org/officeDocument/2006/relationships/customXml" Target="../ink/ink797.xml"/><Relationship Id="rId87" Type="http://schemas.openxmlformats.org/officeDocument/2006/relationships/customXml" Target="../ink/ink44.xml"/><Relationship Id="rId513" Type="http://schemas.openxmlformats.org/officeDocument/2006/relationships/image" Target="../media/image280.png"/><Relationship Id="rId720" Type="http://schemas.openxmlformats.org/officeDocument/2006/relationships/customXml" Target="../ink/ink362.xml"/><Relationship Id="rId818" Type="http://schemas.openxmlformats.org/officeDocument/2006/relationships/customXml" Target="../ink/ink411.xml"/><Relationship Id="rId1350" Type="http://schemas.openxmlformats.org/officeDocument/2006/relationships/customXml" Target="../ink/ink678.xml"/><Relationship Id="rId1448" Type="http://schemas.openxmlformats.org/officeDocument/2006/relationships/customXml" Target="../ink/ink727.xml"/><Relationship Id="rId1655" Type="http://schemas.openxmlformats.org/officeDocument/2006/relationships/customXml" Target="../ink/ink831.xml"/><Relationship Id="rId1003" Type="http://schemas.openxmlformats.org/officeDocument/2006/relationships/image" Target="../media/image524.png"/><Relationship Id="rId1210" Type="http://schemas.openxmlformats.org/officeDocument/2006/relationships/customXml" Target="../ink/ink608.xml"/><Relationship Id="rId1308" Type="http://schemas.openxmlformats.org/officeDocument/2006/relationships/customXml" Target="../ink/ink657.xml"/><Relationship Id="rId1515" Type="http://schemas.openxmlformats.org/officeDocument/2006/relationships/image" Target="../media/image780.png"/><Relationship Id="rId1722" Type="http://schemas.openxmlformats.org/officeDocument/2006/relationships/image" Target="../media/image883.png"/><Relationship Id="rId14" Type="http://schemas.openxmlformats.org/officeDocument/2006/relationships/image" Target="../media/image32.png"/><Relationship Id="rId163" Type="http://schemas.openxmlformats.org/officeDocument/2006/relationships/customXml" Target="../ink/ink82.xml"/><Relationship Id="rId370" Type="http://schemas.openxmlformats.org/officeDocument/2006/relationships/customXml" Target="../ink/ink186.xml"/><Relationship Id="rId230" Type="http://schemas.openxmlformats.org/officeDocument/2006/relationships/image" Target="../media/image140.png"/><Relationship Id="rId468" Type="http://schemas.openxmlformats.org/officeDocument/2006/relationships/customXml" Target="../ink/ink236.xml"/><Relationship Id="rId675" Type="http://schemas.openxmlformats.org/officeDocument/2006/relationships/image" Target="../media/image361.png"/><Relationship Id="rId882" Type="http://schemas.openxmlformats.org/officeDocument/2006/relationships/customXml" Target="../ink/ink444.xml"/><Relationship Id="rId1098" Type="http://schemas.openxmlformats.org/officeDocument/2006/relationships/customXml" Target="../ink/ink552.xml"/><Relationship Id="rId328" Type="http://schemas.openxmlformats.org/officeDocument/2006/relationships/customXml" Target="../ink/ink165.xml"/><Relationship Id="rId535" Type="http://schemas.openxmlformats.org/officeDocument/2006/relationships/image" Target="../media/image291.png"/><Relationship Id="rId742" Type="http://schemas.openxmlformats.org/officeDocument/2006/relationships/customXml" Target="../ink/ink373.xml"/><Relationship Id="rId1165" Type="http://schemas.openxmlformats.org/officeDocument/2006/relationships/image" Target="../media/image605.png"/><Relationship Id="rId1372" Type="http://schemas.openxmlformats.org/officeDocument/2006/relationships/customXml" Target="../ink/ink689.xml"/><Relationship Id="rId602" Type="http://schemas.openxmlformats.org/officeDocument/2006/relationships/customXml" Target="../ink/ink303.xml"/><Relationship Id="rId1025" Type="http://schemas.openxmlformats.org/officeDocument/2006/relationships/image" Target="../media/image535.png"/><Relationship Id="rId1232" Type="http://schemas.openxmlformats.org/officeDocument/2006/relationships/customXml" Target="../ink/ink619.xml"/><Relationship Id="rId1677" Type="http://schemas.openxmlformats.org/officeDocument/2006/relationships/customXml" Target="../ink/ink842.xml"/><Relationship Id="rId907" Type="http://schemas.openxmlformats.org/officeDocument/2006/relationships/image" Target="../media/image476.png"/><Relationship Id="rId1537" Type="http://schemas.openxmlformats.org/officeDocument/2006/relationships/image" Target="../media/image791.png"/><Relationship Id="rId1744" Type="http://schemas.openxmlformats.org/officeDocument/2006/relationships/image" Target="../media/image894.png"/><Relationship Id="rId36" Type="http://schemas.openxmlformats.org/officeDocument/2006/relationships/image" Target="../media/image43.png"/><Relationship Id="rId1604" Type="http://schemas.openxmlformats.org/officeDocument/2006/relationships/customXml" Target="../ink/ink805.xml"/><Relationship Id="rId185" Type="http://schemas.openxmlformats.org/officeDocument/2006/relationships/customXml" Target="../ink/ink93.xml"/><Relationship Id="rId392" Type="http://schemas.openxmlformats.org/officeDocument/2006/relationships/customXml" Target="../ink/ink197.xml"/><Relationship Id="rId697" Type="http://schemas.openxmlformats.org/officeDocument/2006/relationships/image" Target="../media/image372.png"/><Relationship Id="rId252" Type="http://schemas.openxmlformats.org/officeDocument/2006/relationships/image" Target="../media/image151.png"/><Relationship Id="rId1187" Type="http://schemas.openxmlformats.org/officeDocument/2006/relationships/image" Target="../media/image616.png"/><Relationship Id="rId112" Type="http://schemas.openxmlformats.org/officeDocument/2006/relationships/image" Target="../media/image81.png"/><Relationship Id="rId557" Type="http://schemas.openxmlformats.org/officeDocument/2006/relationships/image" Target="../media/image302.png"/><Relationship Id="rId764" Type="http://schemas.openxmlformats.org/officeDocument/2006/relationships/customXml" Target="../ink/ink384.xml"/><Relationship Id="rId971" Type="http://schemas.openxmlformats.org/officeDocument/2006/relationships/image" Target="../media/image508.png"/><Relationship Id="rId1394" Type="http://schemas.openxmlformats.org/officeDocument/2006/relationships/customXml" Target="../ink/ink700.xml"/><Relationship Id="rId1699" Type="http://schemas.openxmlformats.org/officeDocument/2006/relationships/customXml" Target="../ink/ink853.xml"/><Relationship Id="rId417" Type="http://schemas.openxmlformats.org/officeDocument/2006/relationships/customXml" Target="../ink/ink210.xml"/><Relationship Id="rId624" Type="http://schemas.openxmlformats.org/officeDocument/2006/relationships/customXml" Target="../ink/ink314.xml"/><Relationship Id="rId831" Type="http://schemas.openxmlformats.org/officeDocument/2006/relationships/image" Target="../media/image439.png"/><Relationship Id="rId1047" Type="http://schemas.openxmlformats.org/officeDocument/2006/relationships/image" Target="../media/image546.png"/><Relationship Id="rId1254" Type="http://schemas.openxmlformats.org/officeDocument/2006/relationships/customXml" Target="../ink/ink630.xml"/><Relationship Id="rId1461" Type="http://schemas.openxmlformats.org/officeDocument/2006/relationships/image" Target="../media/image753.png"/><Relationship Id="rId929" Type="http://schemas.openxmlformats.org/officeDocument/2006/relationships/image" Target="../media/image487.png"/><Relationship Id="rId1114" Type="http://schemas.openxmlformats.org/officeDocument/2006/relationships/customXml" Target="../ink/ink560.xml"/><Relationship Id="rId1321" Type="http://schemas.openxmlformats.org/officeDocument/2006/relationships/image" Target="../media/image683.png"/><Relationship Id="rId1559" Type="http://schemas.openxmlformats.org/officeDocument/2006/relationships/image" Target="../media/image802.png"/><Relationship Id="rId1766" Type="http://schemas.openxmlformats.org/officeDocument/2006/relationships/image" Target="../media/image905.png"/><Relationship Id="rId58" Type="http://schemas.openxmlformats.org/officeDocument/2006/relationships/image" Target="../media/image54.png"/><Relationship Id="rId1419" Type="http://schemas.openxmlformats.org/officeDocument/2006/relationships/image" Target="../media/image732.png"/><Relationship Id="rId1626" Type="http://schemas.openxmlformats.org/officeDocument/2006/relationships/customXml" Target="../ink/ink816.xml"/><Relationship Id="rId274" Type="http://schemas.openxmlformats.org/officeDocument/2006/relationships/image" Target="../media/image162.png"/><Relationship Id="rId481" Type="http://schemas.openxmlformats.org/officeDocument/2006/relationships/image" Target="../media/image264.png"/><Relationship Id="rId134" Type="http://schemas.openxmlformats.org/officeDocument/2006/relationships/image" Target="../media/image92.png"/><Relationship Id="rId579" Type="http://schemas.openxmlformats.org/officeDocument/2006/relationships/image" Target="../media/image313.png"/><Relationship Id="rId786" Type="http://schemas.openxmlformats.org/officeDocument/2006/relationships/customXml" Target="../ink/ink395.xml"/><Relationship Id="rId993" Type="http://schemas.openxmlformats.org/officeDocument/2006/relationships/image" Target="../media/image519.png"/><Relationship Id="rId341" Type="http://schemas.openxmlformats.org/officeDocument/2006/relationships/image" Target="../media/image195.png"/><Relationship Id="rId439" Type="http://schemas.openxmlformats.org/officeDocument/2006/relationships/image" Target="../media/image243.png"/><Relationship Id="rId646" Type="http://schemas.openxmlformats.org/officeDocument/2006/relationships/customXml" Target="../ink/ink325.xml"/><Relationship Id="rId1069" Type="http://schemas.openxmlformats.org/officeDocument/2006/relationships/image" Target="../media/image557.png"/><Relationship Id="rId1276" Type="http://schemas.openxmlformats.org/officeDocument/2006/relationships/customXml" Target="../ink/ink641.xml"/><Relationship Id="rId1483" Type="http://schemas.openxmlformats.org/officeDocument/2006/relationships/image" Target="../media/image764.png"/><Relationship Id="rId201" Type="http://schemas.openxmlformats.org/officeDocument/2006/relationships/customXml" Target="../ink/ink101.xml"/><Relationship Id="rId506" Type="http://schemas.openxmlformats.org/officeDocument/2006/relationships/customXml" Target="../ink/ink255.xml"/><Relationship Id="rId853" Type="http://schemas.openxmlformats.org/officeDocument/2006/relationships/image" Target="../media/image450.png"/><Relationship Id="rId1136" Type="http://schemas.openxmlformats.org/officeDocument/2006/relationships/customXml" Target="../ink/ink571.xml"/><Relationship Id="rId1690" Type="http://schemas.openxmlformats.org/officeDocument/2006/relationships/image" Target="../media/image867.png"/><Relationship Id="rId492" Type="http://schemas.openxmlformats.org/officeDocument/2006/relationships/customXml" Target="../ink/ink248.xml"/><Relationship Id="rId713" Type="http://schemas.openxmlformats.org/officeDocument/2006/relationships/image" Target="../media/image380.png"/><Relationship Id="rId797" Type="http://schemas.openxmlformats.org/officeDocument/2006/relationships/image" Target="../media/image422.png"/><Relationship Id="rId920" Type="http://schemas.openxmlformats.org/officeDocument/2006/relationships/customXml" Target="../ink/ink463.xml"/><Relationship Id="rId1343" Type="http://schemas.openxmlformats.org/officeDocument/2006/relationships/image" Target="../media/image694.png"/><Relationship Id="rId1550" Type="http://schemas.openxmlformats.org/officeDocument/2006/relationships/customXml" Target="../ink/ink778.xml"/><Relationship Id="rId1648" Type="http://schemas.openxmlformats.org/officeDocument/2006/relationships/image" Target="../media/image846.png"/><Relationship Id="rId145" Type="http://schemas.openxmlformats.org/officeDocument/2006/relationships/customXml" Target="../ink/ink73.xml"/><Relationship Id="rId352" Type="http://schemas.openxmlformats.org/officeDocument/2006/relationships/customXml" Target="../ink/ink177.xml"/><Relationship Id="rId1203" Type="http://schemas.openxmlformats.org/officeDocument/2006/relationships/image" Target="../media/image624.png"/><Relationship Id="rId1287" Type="http://schemas.openxmlformats.org/officeDocument/2006/relationships/image" Target="../media/image666.png"/><Relationship Id="rId1410" Type="http://schemas.openxmlformats.org/officeDocument/2006/relationships/customXml" Target="../ink/ink708.xml"/><Relationship Id="rId1508" Type="http://schemas.openxmlformats.org/officeDocument/2006/relationships/customXml" Target="../ink/ink757.xml"/><Relationship Id="rId212" Type="http://schemas.openxmlformats.org/officeDocument/2006/relationships/image" Target="../media/image131.png"/><Relationship Id="rId657" Type="http://schemas.openxmlformats.org/officeDocument/2006/relationships/image" Target="../media/image352.png"/><Relationship Id="rId864" Type="http://schemas.openxmlformats.org/officeDocument/2006/relationships/customXml" Target="../ink/ink434.xml"/><Relationship Id="rId1494" Type="http://schemas.openxmlformats.org/officeDocument/2006/relationships/customXml" Target="../ink/ink750.xml"/><Relationship Id="rId1715" Type="http://schemas.openxmlformats.org/officeDocument/2006/relationships/customXml" Target="../ink/ink861.xml"/><Relationship Id="rId296" Type="http://schemas.openxmlformats.org/officeDocument/2006/relationships/image" Target="../media/image173.png"/><Relationship Id="rId517" Type="http://schemas.openxmlformats.org/officeDocument/2006/relationships/image" Target="../media/image282.png"/><Relationship Id="rId724" Type="http://schemas.openxmlformats.org/officeDocument/2006/relationships/customXml" Target="../ink/ink364.xml"/><Relationship Id="rId931" Type="http://schemas.openxmlformats.org/officeDocument/2006/relationships/image" Target="../media/image488.png"/><Relationship Id="rId1147" Type="http://schemas.openxmlformats.org/officeDocument/2006/relationships/image" Target="../media/image596.png"/><Relationship Id="rId1354" Type="http://schemas.openxmlformats.org/officeDocument/2006/relationships/customXml" Target="../ink/ink680.xml"/><Relationship Id="rId1561" Type="http://schemas.openxmlformats.org/officeDocument/2006/relationships/image" Target="../media/image803.png"/><Relationship Id="rId60" Type="http://schemas.openxmlformats.org/officeDocument/2006/relationships/image" Target="../media/image55.png"/><Relationship Id="rId156" Type="http://schemas.openxmlformats.org/officeDocument/2006/relationships/image" Target="../media/image103.png"/><Relationship Id="rId363" Type="http://schemas.openxmlformats.org/officeDocument/2006/relationships/image" Target="../media/image206.png"/><Relationship Id="rId570" Type="http://schemas.openxmlformats.org/officeDocument/2006/relationships/customXml" Target="../ink/ink287.xml"/><Relationship Id="rId1007" Type="http://schemas.openxmlformats.org/officeDocument/2006/relationships/image" Target="../media/image526.png"/><Relationship Id="rId1214" Type="http://schemas.openxmlformats.org/officeDocument/2006/relationships/customXml" Target="../ink/ink610.xml"/><Relationship Id="rId1421" Type="http://schemas.openxmlformats.org/officeDocument/2006/relationships/image" Target="../media/image733.png"/><Relationship Id="rId1659" Type="http://schemas.openxmlformats.org/officeDocument/2006/relationships/customXml" Target="../ink/ink833.xml"/><Relationship Id="rId223" Type="http://schemas.openxmlformats.org/officeDocument/2006/relationships/customXml" Target="../ink/ink112.xml"/><Relationship Id="rId430" Type="http://schemas.openxmlformats.org/officeDocument/2006/relationships/customXml" Target="../ink/ink217.xml"/><Relationship Id="rId668" Type="http://schemas.openxmlformats.org/officeDocument/2006/relationships/customXml" Target="../ink/ink336.xml"/><Relationship Id="rId875" Type="http://schemas.openxmlformats.org/officeDocument/2006/relationships/image" Target="../media/image460.png"/><Relationship Id="rId1060" Type="http://schemas.openxmlformats.org/officeDocument/2006/relationships/customXml" Target="../ink/ink533.xml"/><Relationship Id="rId1298" Type="http://schemas.openxmlformats.org/officeDocument/2006/relationships/customXml" Target="../ink/ink652.xml"/><Relationship Id="rId1519" Type="http://schemas.openxmlformats.org/officeDocument/2006/relationships/image" Target="../media/image782.png"/><Relationship Id="rId1726" Type="http://schemas.openxmlformats.org/officeDocument/2006/relationships/image" Target="../media/image885.png"/><Relationship Id="rId18" Type="http://schemas.openxmlformats.org/officeDocument/2006/relationships/image" Target="../media/image34.png"/><Relationship Id="rId528" Type="http://schemas.openxmlformats.org/officeDocument/2006/relationships/customXml" Target="../ink/ink266.xml"/><Relationship Id="rId735" Type="http://schemas.openxmlformats.org/officeDocument/2006/relationships/image" Target="../media/image391.png"/><Relationship Id="rId942" Type="http://schemas.openxmlformats.org/officeDocument/2006/relationships/customXml" Target="../ink/ink474.xml"/><Relationship Id="rId1158" Type="http://schemas.openxmlformats.org/officeDocument/2006/relationships/customXml" Target="../ink/ink582.xml"/><Relationship Id="rId1365" Type="http://schemas.openxmlformats.org/officeDocument/2006/relationships/image" Target="../media/image705.png"/><Relationship Id="rId1572" Type="http://schemas.openxmlformats.org/officeDocument/2006/relationships/customXml" Target="../ink/ink789.xml"/><Relationship Id="rId167" Type="http://schemas.openxmlformats.org/officeDocument/2006/relationships/customXml" Target="../ink/ink84.xml"/><Relationship Id="rId374" Type="http://schemas.openxmlformats.org/officeDocument/2006/relationships/customXml" Target="../ink/ink188.xml"/><Relationship Id="rId581" Type="http://schemas.openxmlformats.org/officeDocument/2006/relationships/image" Target="../media/image314.png"/><Relationship Id="rId1018" Type="http://schemas.openxmlformats.org/officeDocument/2006/relationships/customXml" Target="../ink/ink512.xml"/><Relationship Id="rId1225" Type="http://schemas.openxmlformats.org/officeDocument/2006/relationships/image" Target="../media/image635.png"/><Relationship Id="rId1432" Type="http://schemas.openxmlformats.org/officeDocument/2006/relationships/customXml" Target="../ink/ink719.xml"/><Relationship Id="rId71" Type="http://schemas.openxmlformats.org/officeDocument/2006/relationships/customXml" Target="../ink/ink36.xml"/><Relationship Id="rId234" Type="http://schemas.openxmlformats.org/officeDocument/2006/relationships/image" Target="../media/image142.png"/><Relationship Id="rId679" Type="http://schemas.openxmlformats.org/officeDocument/2006/relationships/image" Target="../media/image363.png"/><Relationship Id="rId802" Type="http://schemas.openxmlformats.org/officeDocument/2006/relationships/customXml" Target="../ink/ink403.xml"/><Relationship Id="rId886" Type="http://schemas.openxmlformats.org/officeDocument/2006/relationships/customXml" Target="../ink/ink446.xml"/><Relationship Id="rId1737" Type="http://schemas.openxmlformats.org/officeDocument/2006/relationships/customXml" Target="../ink/ink872.xml"/><Relationship Id="rId2" Type="http://schemas.openxmlformats.org/officeDocument/2006/relationships/notesSlide" Target="../notesSlides/notesSlide14.xml"/><Relationship Id="rId29" Type="http://schemas.openxmlformats.org/officeDocument/2006/relationships/customXml" Target="../ink/ink15.xml"/><Relationship Id="rId441" Type="http://schemas.openxmlformats.org/officeDocument/2006/relationships/image" Target="../media/image244.png"/><Relationship Id="rId539" Type="http://schemas.openxmlformats.org/officeDocument/2006/relationships/image" Target="../media/image293.png"/><Relationship Id="rId746" Type="http://schemas.openxmlformats.org/officeDocument/2006/relationships/customXml" Target="../ink/ink375.xml"/><Relationship Id="rId1071" Type="http://schemas.openxmlformats.org/officeDocument/2006/relationships/image" Target="../media/image558.png"/><Relationship Id="rId1169" Type="http://schemas.openxmlformats.org/officeDocument/2006/relationships/image" Target="../media/image607.png"/><Relationship Id="rId1376" Type="http://schemas.openxmlformats.org/officeDocument/2006/relationships/customXml" Target="../ink/ink691.xml"/><Relationship Id="rId1583" Type="http://schemas.openxmlformats.org/officeDocument/2006/relationships/image" Target="../media/image814.png"/><Relationship Id="rId178" Type="http://schemas.openxmlformats.org/officeDocument/2006/relationships/image" Target="../media/image114.png"/><Relationship Id="rId301" Type="http://schemas.openxmlformats.org/officeDocument/2006/relationships/customXml" Target="../ink/ink151.xml"/><Relationship Id="rId953" Type="http://schemas.openxmlformats.org/officeDocument/2006/relationships/image" Target="../media/image499.png"/><Relationship Id="rId1029" Type="http://schemas.openxmlformats.org/officeDocument/2006/relationships/image" Target="../media/image537.png"/><Relationship Id="rId1236" Type="http://schemas.openxmlformats.org/officeDocument/2006/relationships/customXml" Target="../ink/ink621.xml"/><Relationship Id="rId82" Type="http://schemas.openxmlformats.org/officeDocument/2006/relationships/image" Target="../media/image66.png"/><Relationship Id="rId385" Type="http://schemas.openxmlformats.org/officeDocument/2006/relationships/image" Target="../media/image217.png"/><Relationship Id="rId592" Type="http://schemas.openxmlformats.org/officeDocument/2006/relationships/customXml" Target="../ink/ink298.xml"/><Relationship Id="rId606" Type="http://schemas.openxmlformats.org/officeDocument/2006/relationships/customXml" Target="../ink/ink305.xml"/><Relationship Id="rId813" Type="http://schemas.openxmlformats.org/officeDocument/2006/relationships/image" Target="../media/image430.png"/><Relationship Id="rId1443" Type="http://schemas.openxmlformats.org/officeDocument/2006/relationships/image" Target="../media/image744.png"/><Relationship Id="rId1650" Type="http://schemas.openxmlformats.org/officeDocument/2006/relationships/image" Target="../media/image847.png"/><Relationship Id="rId1748" Type="http://schemas.openxmlformats.org/officeDocument/2006/relationships/image" Target="../media/image896.png"/><Relationship Id="rId245" Type="http://schemas.openxmlformats.org/officeDocument/2006/relationships/customXml" Target="../ink/ink123.xml"/><Relationship Id="rId452" Type="http://schemas.openxmlformats.org/officeDocument/2006/relationships/customXml" Target="../ink/ink228.xml"/><Relationship Id="rId897" Type="http://schemas.openxmlformats.org/officeDocument/2006/relationships/image" Target="../media/image471.png"/><Relationship Id="rId1082" Type="http://schemas.openxmlformats.org/officeDocument/2006/relationships/customXml" Target="../ink/ink544.xml"/><Relationship Id="rId1303" Type="http://schemas.openxmlformats.org/officeDocument/2006/relationships/image" Target="../media/image674.png"/><Relationship Id="rId1510" Type="http://schemas.openxmlformats.org/officeDocument/2006/relationships/customXml" Target="../ink/ink758.xml"/><Relationship Id="rId105" Type="http://schemas.openxmlformats.org/officeDocument/2006/relationships/customXml" Target="../ink/ink53.xml"/><Relationship Id="rId312" Type="http://schemas.openxmlformats.org/officeDocument/2006/relationships/customXml" Target="../ink/ink157.xml"/><Relationship Id="rId757" Type="http://schemas.openxmlformats.org/officeDocument/2006/relationships/image" Target="../media/image402.png"/><Relationship Id="rId964" Type="http://schemas.openxmlformats.org/officeDocument/2006/relationships/customXml" Target="../ink/ink485.xml"/><Relationship Id="rId1387" Type="http://schemas.openxmlformats.org/officeDocument/2006/relationships/image" Target="../media/image716.png"/><Relationship Id="rId1594" Type="http://schemas.openxmlformats.org/officeDocument/2006/relationships/customXml" Target="../ink/ink800.xml"/><Relationship Id="rId1608" Type="http://schemas.openxmlformats.org/officeDocument/2006/relationships/customXml" Target="../ink/ink807.xml"/><Relationship Id="rId93" Type="http://schemas.openxmlformats.org/officeDocument/2006/relationships/customXml" Target="../ink/ink47.xml"/><Relationship Id="rId189" Type="http://schemas.openxmlformats.org/officeDocument/2006/relationships/customXml" Target="../ink/ink95.xml"/><Relationship Id="rId396" Type="http://schemas.openxmlformats.org/officeDocument/2006/relationships/image" Target="../media/image222.png"/><Relationship Id="rId617" Type="http://schemas.openxmlformats.org/officeDocument/2006/relationships/image" Target="../media/image332.png"/><Relationship Id="rId824" Type="http://schemas.openxmlformats.org/officeDocument/2006/relationships/customXml" Target="../ink/ink414.xml"/><Relationship Id="rId1247" Type="http://schemas.openxmlformats.org/officeDocument/2006/relationships/image" Target="../media/image646.png"/><Relationship Id="rId1454" Type="http://schemas.openxmlformats.org/officeDocument/2006/relationships/customXml" Target="../ink/ink730.xml"/><Relationship Id="rId1661" Type="http://schemas.openxmlformats.org/officeDocument/2006/relationships/customXml" Target="../ink/ink834.xml"/><Relationship Id="rId256" Type="http://schemas.openxmlformats.org/officeDocument/2006/relationships/image" Target="../media/image153.png"/><Relationship Id="rId463" Type="http://schemas.openxmlformats.org/officeDocument/2006/relationships/image" Target="../media/image255.png"/><Relationship Id="rId670" Type="http://schemas.openxmlformats.org/officeDocument/2006/relationships/customXml" Target="../ink/ink337.xml"/><Relationship Id="rId1093" Type="http://schemas.openxmlformats.org/officeDocument/2006/relationships/image" Target="../media/image569.png"/><Relationship Id="rId1107" Type="http://schemas.openxmlformats.org/officeDocument/2006/relationships/image" Target="../media/image576.png"/><Relationship Id="rId1314" Type="http://schemas.openxmlformats.org/officeDocument/2006/relationships/customXml" Target="../ink/ink660.xml"/><Relationship Id="rId1521" Type="http://schemas.openxmlformats.org/officeDocument/2006/relationships/image" Target="../media/image783.png"/><Relationship Id="rId1759" Type="http://schemas.openxmlformats.org/officeDocument/2006/relationships/customXml" Target="../ink/ink883.xml"/><Relationship Id="rId116" Type="http://schemas.openxmlformats.org/officeDocument/2006/relationships/image" Target="../media/image83.png"/><Relationship Id="rId323" Type="http://schemas.openxmlformats.org/officeDocument/2006/relationships/image" Target="../media/image186.png"/><Relationship Id="rId530" Type="http://schemas.openxmlformats.org/officeDocument/2006/relationships/customXml" Target="../ink/ink267.xml"/><Relationship Id="rId768" Type="http://schemas.openxmlformats.org/officeDocument/2006/relationships/customXml" Target="../ink/ink386.xml"/><Relationship Id="rId975" Type="http://schemas.openxmlformats.org/officeDocument/2006/relationships/image" Target="../media/image510.png"/><Relationship Id="rId1160" Type="http://schemas.openxmlformats.org/officeDocument/2006/relationships/customXml" Target="../ink/ink583.xml"/><Relationship Id="rId1398" Type="http://schemas.openxmlformats.org/officeDocument/2006/relationships/customXml" Target="../ink/ink702.xml"/><Relationship Id="rId1619" Type="http://schemas.openxmlformats.org/officeDocument/2006/relationships/image" Target="../media/image832.png"/><Relationship Id="rId20" Type="http://schemas.openxmlformats.org/officeDocument/2006/relationships/image" Target="../media/image35.png"/><Relationship Id="rId628" Type="http://schemas.openxmlformats.org/officeDocument/2006/relationships/customXml" Target="../ink/ink316.xml"/><Relationship Id="rId835" Type="http://schemas.openxmlformats.org/officeDocument/2006/relationships/image" Target="../media/image441.png"/><Relationship Id="rId1258" Type="http://schemas.openxmlformats.org/officeDocument/2006/relationships/customXml" Target="../ink/ink632.xml"/><Relationship Id="rId1465" Type="http://schemas.openxmlformats.org/officeDocument/2006/relationships/image" Target="../media/image755.png"/><Relationship Id="rId1672" Type="http://schemas.openxmlformats.org/officeDocument/2006/relationships/image" Target="../media/image858.png"/><Relationship Id="rId267" Type="http://schemas.openxmlformats.org/officeDocument/2006/relationships/customXml" Target="../ink/ink134.xml"/><Relationship Id="rId474" Type="http://schemas.openxmlformats.org/officeDocument/2006/relationships/customXml" Target="../ink/ink239.xml"/><Relationship Id="rId1020" Type="http://schemas.openxmlformats.org/officeDocument/2006/relationships/customXml" Target="../ink/ink513.xml"/><Relationship Id="rId1118" Type="http://schemas.openxmlformats.org/officeDocument/2006/relationships/customXml" Target="../ink/ink562.xml"/><Relationship Id="rId1325" Type="http://schemas.openxmlformats.org/officeDocument/2006/relationships/image" Target="../media/image685.png"/><Relationship Id="rId1532" Type="http://schemas.openxmlformats.org/officeDocument/2006/relationships/customXml" Target="../ink/ink769.xml"/><Relationship Id="rId127" Type="http://schemas.openxmlformats.org/officeDocument/2006/relationships/customXml" Target="../ink/ink64.xml"/><Relationship Id="rId681" Type="http://schemas.openxmlformats.org/officeDocument/2006/relationships/image" Target="../media/image364.png"/><Relationship Id="rId779" Type="http://schemas.openxmlformats.org/officeDocument/2006/relationships/image" Target="../media/image413.png"/><Relationship Id="rId902" Type="http://schemas.openxmlformats.org/officeDocument/2006/relationships/customXml" Target="../ink/ink454.xml"/><Relationship Id="rId986" Type="http://schemas.openxmlformats.org/officeDocument/2006/relationships/customXml" Target="../ink/ink496.xml"/><Relationship Id="rId31" Type="http://schemas.openxmlformats.org/officeDocument/2006/relationships/customXml" Target="../ink/ink16.xml"/><Relationship Id="rId334" Type="http://schemas.openxmlformats.org/officeDocument/2006/relationships/customXml" Target="../ink/ink168.xml"/><Relationship Id="rId541" Type="http://schemas.openxmlformats.org/officeDocument/2006/relationships/image" Target="../media/image294.png"/><Relationship Id="rId639" Type="http://schemas.openxmlformats.org/officeDocument/2006/relationships/image" Target="../media/image343.png"/><Relationship Id="rId1171" Type="http://schemas.openxmlformats.org/officeDocument/2006/relationships/image" Target="../media/image608.png"/><Relationship Id="rId1269" Type="http://schemas.openxmlformats.org/officeDocument/2006/relationships/image" Target="../media/image657.png"/><Relationship Id="rId1476" Type="http://schemas.openxmlformats.org/officeDocument/2006/relationships/customXml" Target="../ink/ink741.xml"/><Relationship Id="rId180" Type="http://schemas.openxmlformats.org/officeDocument/2006/relationships/image" Target="../media/image115.png"/><Relationship Id="rId278" Type="http://schemas.openxmlformats.org/officeDocument/2006/relationships/image" Target="../media/image164.png"/><Relationship Id="rId401" Type="http://schemas.openxmlformats.org/officeDocument/2006/relationships/customXml" Target="../ink/ink202.xml"/><Relationship Id="rId846" Type="http://schemas.openxmlformats.org/officeDocument/2006/relationships/customXml" Target="../ink/ink425.xml"/><Relationship Id="rId1031" Type="http://schemas.openxmlformats.org/officeDocument/2006/relationships/image" Target="../media/image538.png"/><Relationship Id="rId1129" Type="http://schemas.openxmlformats.org/officeDocument/2006/relationships/image" Target="../media/image587.png"/><Relationship Id="rId1683" Type="http://schemas.openxmlformats.org/officeDocument/2006/relationships/customXml" Target="../ink/ink845.xml"/><Relationship Id="rId485" Type="http://schemas.openxmlformats.org/officeDocument/2006/relationships/image" Target="../media/image266.png"/><Relationship Id="rId692" Type="http://schemas.openxmlformats.org/officeDocument/2006/relationships/customXml" Target="../ink/ink348.xml"/><Relationship Id="rId706" Type="http://schemas.openxmlformats.org/officeDocument/2006/relationships/customXml" Target="../ink/ink355.xml"/><Relationship Id="rId913" Type="http://schemas.openxmlformats.org/officeDocument/2006/relationships/image" Target="../media/image479.png"/><Relationship Id="rId1336" Type="http://schemas.openxmlformats.org/officeDocument/2006/relationships/customXml" Target="../ink/ink671.xml"/><Relationship Id="rId1543" Type="http://schemas.openxmlformats.org/officeDocument/2006/relationships/image" Target="../media/image794.png"/><Relationship Id="rId1750" Type="http://schemas.openxmlformats.org/officeDocument/2006/relationships/image" Target="../media/image897.png"/><Relationship Id="rId42" Type="http://schemas.openxmlformats.org/officeDocument/2006/relationships/image" Target="../media/image46.png"/><Relationship Id="rId138" Type="http://schemas.openxmlformats.org/officeDocument/2006/relationships/image" Target="../media/image94.png"/><Relationship Id="rId345" Type="http://schemas.openxmlformats.org/officeDocument/2006/relationships/image" Target="../media/image197.png"/><Relationship Id="rId552" Type="http://schemas.openxmlformats.org/officeDocument/2006/relationships/customXml" Target="../ink/ink278.xml"/><Relationship Id="rId997" Type="http://schemas.openxmlformats.org/officeDocument/2006/relationships/image" Target="../media/image521.png"/><Relationship Id="rId1182" Type="http://schemas.openxmlformats.org/officeDocument/2006/relationships/customXml" Target="../ink/ink594.xml"/><Relationship Id="rId1403" Type="http://schemas.openxmlformats.org/officeDocument/2006/relationships/image" Target="../media/image724.png"/><Relationship Id="rId1610" Type="http://schemas.openxmlformats.org/officeDocument/2006/relationships/customXml" Target="../ink/ink808.xml"/><Relationship Id="rId191" Type="http://schemas.openxmlformats.org/officeDocument/2006/relationships/customXml" Target="../ink/ink96.xml"/><Relationship Id="rId205" Type="http://schemas.openxmlformats.org/officeDocument/2006/relationships/customXml" Target="../ink/ink103.xml"/><Relationship Id="rId412" Type="http://schemas.openxmlformats.org/officeDocument/2006/relationships/image" Target="../media/image230.png"/><Relationship Id="rId857" Type="http://schemas.openxmlformats.org/officeDocument/2006/relationships/image" Target="../media/image452.png"/><Relationship Id="rId1042" Type="http://schemas.openxmlformats.org/officeDocument/2006/relationships/customXml" Target="../ink/ink524.xml"/><Relationship Id="rId1487" Type="http://schemas.openxmlformats.org/officeDocument/2006/relationships/image" Target="../media/image766.png"/><Relationship Id="rId1694" Type="http://schemas.openxmlformats.org/officeDocument/2006/relationships/image" Target="../media/image869.png"/><Relationship Id="rId1708" Type="http://schemas.openxmlformats.org/officeDocument/2006/relationships/image" Target="../media/image876.png"/><Relationship Id="rId289" Type="http://schemas.openxmlformats.org/officeDocument/2006/relationships/customXml" Target="../ink/ink145.xml"/><Relationship Id="rId496" Type="http://schemas.openxmlformats.org/officeDocument/2006/relationships/customXml" Target="../ink/ink250.xml"/><Relationship Id="rId717" Type="http://schemas.openxmlformats.org/officeDocument/2006/relationships/image" Target="../media/image382.png"/><Relationship Id="rId924" Type="http://schemas.openxmlformats.org/officeDocument/2006/relationships/customXml" Target="../ink/ink465.xml"/><Relationship Id="rId1347" Type="http://schemas.openxmlformats.org/officeDocument/2006/relationships/image" Target="../media/image696.png"/><Relationship Id="rId1554" Type="http://schemas.openxmlformats.org/officeDocument/2006/relationships/customXml" Target="../ink/ink780.xml"/><Relationship Id="rId1761" Type="http://schemas.openxmlformats.org/officeDocument/2006/relationships/customXml" Target="../ink/ink884.xml"/><Relationship Id="rId53" Type="http://schemas.openxmlformats.org/officeDocument/2006/relationships/customXml" Target="../ink/ink27.xml"/><Relationship Id="rId149" Type="http://schemas.openxmlformats.org/officeDocument/2006/relationships/customXml" Target="../ink/ink75.xml"/><Relationship Id="rId356" Type="http://schemas.openxmlformats.org/officeDocument/2006/relationships/customXml" Target="../ink/ink179.xml"/><Relationship Id="rId563" Type="http://schemas.openxmlformats.org/officeDocument/2006/relationships/image" Target="../media/image305.png"/><Relationship Id="rId770" Type="http://schemas.openxmlformats.org/officeDocument/2006/relationships/customXml" Target="../ink/ink387.xml"/><Relationship Id="rId1193" Type="http://schemas.openxmlformats.org/officeDocument/2006/relationships/image" Target="../media/image619.png"/><Relationship Id="rId1207" Type="http://schemas.openxmlformats.org/officeDocument/2006/relationships/image" Target="../media/image626.png"/><Relationship Id="rId1414" Type="http://schemas.openxmlformats.org/officeDocument/2006/relationships/customXml" Target="../ink/ink710.xml"/><Relationship Id="rId1621" Type="http://schemas.openxmlformats.org/officeDocument/2006/relationships/image" Target="../media/image833.png"/><Relationship Id="rId216" Type="http://schemas.openxmlformats.org/officeDocument/2006/relationships/image" Target="../media/image133.png"/><Relationship Id="rId423" Type="http://schemas.openxmlformats.org/officeDocument/2006/relationships/image" Target="../media/image235.png"/><Relationship Id="rId868" Type="http://schemas.openxmlformats.org/officeDocument/2006/relationships/image" Target="../media/image457.png"/><Relationship Id="rId1053" Type="http://schemas.openxmlformats.org/officeDocument/2006/relationships/image" Target="../media/image549.png"/><Relationship Id="rId1260" Type="http://schemas.openxmlformats.org/officeDocument/2006/relationships/customXml" Target="../ink/ink633.xml"/><Relationship Id="rId1498" Type="http://schemas.openxmlformats.org/officeDocument/2006/relationships/customXml" Target="../ink/ink752.xml"/><Relationship Id="rId1719" Type="http://schemas.openxmlformats.org/officeDocument/2006/relationships/customXml" Target="../ink/ink863.xml"/><Relationship Id="rId630" Type="http://schemas.openxmlformats.org/officeDocument/2006/relationships/customXml" Target="../ink/ink317.xml"/><Relationship Id="rId728" Type="http://schemas.openxmlformats.org/officeDocument/2006/relationships/customXml" Target="../ink/ink366.xml"/><Relationship Id="rId935" Type="http://schemas.openxmlformats.org/officeDocument/2006/relationships/image" Target="../media/image490.png"/><Relationship Id="rId1358" Type="http://schemas.openxmlformats.org/officeDocument/2006/relationships/customXml" Target="../ink/ink682.xml"/><Relationship Id="rId1565" Type="http://schemas.openxmlformats.org/officeDocument/2006/relationships/image" Target="../media/image805.png"/><Relationship Id="rId1772" Type="http://schemas.openxmlformats.org/officeDocument/2006/relationships/image" Target="../media/image908.png"/><Relationship Id="rId64" Type="http://schemas.openxmlformats.org/officeDocument/2006/relationships/image" Target="../media/image57.png"/><Relationship Id="rId367" Type="http://schemas.openxmlformats.org/officeDocument/2006/relationships/image" Target="../media/image208.png"/><Relationship Id="rId574" Type="http://schemas.openxmlformats.org/officeDocument/2006/relationships/customXml" Target="../ink/ink289.xml"/><Relationship Id="rId1120" Type="http://schemas.openxmlformats.org/officeDocument/2006/relationships/customXml" Target="../ink/ink563.xml"/><Relationship Id="rId1218" Type="http://schemas.openxmlformats.org/officeDocument/2006/relationships/customXml" Target="../ink/ink612.xml"/><Relationship Id="rId1425" Type="http://schemas.openxmlformats.org/officeDocument/2006/relationships/image" Target="../media/image735.png"/><Relationship Id="rId227" Type="http://schemas.openxmlformats.org/officeDocument/2006/relationships/customXml" Target="../ink/ink114.xml"/><Relationship Id="rId781" Type="http://schemas.openxmlformats.org/officeDocument/2006/relationships/image" Target="../media/image414.png"/><Relationship Id="rId879" Type="http://schemas.openxmlformats.org/officeDocument/2006/relationships/image" Target="../media/image462.png"/><Relationship Id="rId1632" Type="http://schemas.openxmlformats.org/officeDocument/2006/relationships/image" Target="../media/image838.png"/><Relationship Id="rId434" Type="http://schemas.openxmlformats.org/officeDocument/2006/relationships/customXml" Target="../ink/ink219.xml"/><Relationship Id="rId641" Type="http://schemas.openxmlformats.org/officeDocument/2006/relationships/image" Target="../media/image344.png"/><Relationship Id="rId739" Type="http://schemas.openxmlformats.org/officeDocument/2006/relationships/image" Target="../media/image393.png"/><Relationship Id="rId1064" Type="http://schemas.openxmlformats.org/officeDocument/2006/relationships/customXml" Target="../ink/ink535.xml"/><Relationship Id="rId1271" Type="http://schemas.openxmlformats.org/officeDocument/2006/relationships/image" Target="../media/image658.png"/><Relationship Id="rId1369" Type="http://schemas.openxmlformats.org/officeDocument/2006/relationships/image" Target="../media/image707.png"/><Relationship Id="rId1576" Type="http://schemas.openxmlformats.org/officeDocument/2006/relationships/customXml" Target="../ink/ink791.xml"/><Relationship Id="rId280" Type="http://schemas.openxmlformats.org/officeDocument/2006/relationships/image" Target="../media/image165.png"/><Relationship Id="rId501" Type="http://schemas.openxmlformats.org/officeDocument/2006/relationships/image" Target="../media/image274.png"/><Relationship Id="rId946" Type="http://schemas.openxmlformats.org/officeDocument/2006/relationships/customXml" Target="../ink/ink476.xml"/><Relationship Id="rId1131" Type="http://schemas.openxmlformats.org/officeDocument/2006/relationships/image" Target="../media/image588.png"/><Relationship Id="rId1229" Type="http://schemas.openxmlformats.org/officeDocument/2006/relationships/image" Target="../media/image637.png"/><Relationship Id="rId1783" Type="http://schemas.openxmlformats.org/officeDocument/2006/relationships/image" Target="../media/image913.png"/><Relationship Id="rId75" Type="http://schemas.openxmlformats.org/officeDocument/2006/relationships/customXml" Target="../ink/ink38.xml"/><Relationship Id="rId140" Type="http://schemas.openxmlformats.org/officeDocument/2006/relationships/image" Target="../media/image95.png"/><Relationship Id="rId378" Type="http://schemas.openxmlformats.org/officeDocument/2006/relationships/customXml" Target="../ink/ink190.xml"/><Relationship Id="rId585" Type="http://schemas.openxmlformats.org/officeDocument/2006/relationships/image" Target="../media/image316.png"/><Relationship Id="rId792" Type="http://schemas.openxmlformats.org/officeDocument/2006/relationships/customXml" Target="../ink/ink398.xml"/><Relationship Id="rId806" Type="http://schemas.openxmlformats.org/officeDocument/2006/relationships/customXml" Target="../ink/ink405.xml"/><Relationship Id="rId1436" Type="http://schemas.openxmlformats.org/officeDocument/2006/relationships/customXml" Target="../ink/ink721.xml"/><Relationship Id="rId1643" Type="http://schemas.openxmlformats.org/officeDocument/2006/relationships/customXml" Target="../ink/ink825.xml"/><Relationship Id="rId6" Type="http://schemas.openxmlformats.org/officeDocument/2006/relationships/image" Target="../media/image28.png"/><Relationship Id="rId238" Type="http://schemas.openxmlformats.org/officeDocument/2006/relationships/image" Target="../media/image144.png"/><Relationship Id="rId445" Type="http://schemas.openxmlformats.org/officeDocument/2006/relationships/image" Target="../media/image246.png"/><Relationship Id="rId652" Type="http://schemas.openxmlformats.org/officeDocument/2006/relationships/customXml" Target="../ink/ink328.xml"/><Relationship Id="rId1075" Type="http://schemas.openxmlformats.org/officeDocument/2006/relationships/image" Target="../media/image560.png"/><Relationship Id="rId1282" Type="http://schemas.openxmlformats.org/officeDocument/2006/relationships/customXml" Target="../ink/ink644.xml"/><Relationship Id="rId1503" Type="http://schemas.openxmlformats.org/officeDocument/2006/relationships/image" Target="../media/image774.png"/><Relationship Id="rId1710" Type="http://schemas.openxmlformats.org/officeDocument/2006/relationships/image" Target="../media/image877.png"/><Relationship Id="rId291" Type="http://schemas.openxmlformats.org/officeDocument/2006/relationships/customXml" Target="../ink/ink146.xml"/><Relationship Id="rId305" Type="http://schemas.openxmlformats.org/officeDocument/2006/relationships/image" Target="../media/image177.png"/><Relationship Id="rId512" Type="http://schemas.openxmlformats.org/officeDocument/2006/relationships/customXml" Target="../ink/ink258.xml"/><Relationship Id="rId957" Type="http://schemas.openxmlformats.org/officeDocument/2006/relationships/image" Target="../media/image501.png"/><Relationship Id="rId1142" Type="http://schemas.openxmlformats.org/officeDocument/2006/relationships/customXml" Target="../ink/ink574.xml"/><Relationship Id="rId1587" Type="http://schemas.openxmlformats.org/officeDocument/2006/relationships/image" Target="../media/image816.png"/><Relationship Id="rId86" Type="http://schemas.openxmlformats.org/officeDocument/2006/relationships/image" Target="../media/image68.png"/><Relationship Id="rId151" Type="http://schemas.openxmlformats.org/officeDocument/2006/relationships/customXml" Target="../ink/ink76.xml"/><Relationship Id="rId389" Type="http://schemas.openxmlformats.org/officeDocument/2006/relationships/image" Target="../media/image219.png"/><Relationship Id="rId596" Type="http://schemas.openxmlformats.org/officeDocument/2006/relationships/customXml" Target="../ink/ink300.xml"/><Relationship Id="rId817" Type="http://schemas.openxmlformats.org/officeDocument/2006/relationships/image" Target="../media/image432.png"/><Relationship Id="rId1002" Type="http://schemas.openxmlformats.org/officeDocument/2006/relationships/customXml" Target="../ink/ink504.xml"/><Relationship Id="rId1447" Type="http://schemas.openxmlformats.org/officeDocument/2006/relationships/image" Target="../media/image746.png"/><Relationship Id="rId1654" Type="http://schemas.openxmlformats.org/officeDocument/2006/relationships/image" Target="../media/image849.png"/><Relationship Id="rId249" Type="http://schemas.openxmlformats.org/officeDocument/2006/relationships/customXml" Target="../ink/ink125.xml"/><Relationship Id="rId456" Type="http://schemas.openxmlformats.org/officeDocument/2006/relationships/customXml" Target="../ink/ink230.xml"/><Relationship Id="rId663" Type="http://schemas.openxmlformats.org/officeDocument/2006/relationships/image" Target="../media/image355.png"/><Relationship Id="rId870" Type="http://schemas.openxmlformats.org/officeDocument/2006/relationships/customXml" Target="../ink/ink438.xml"/><Relationship Id="rId1086" Type="http://schemas.openxmlformats.org/officeDocument/2006/relationships/customXml" Target="../ink/ink546.xml"/><Relationship Id="rId1293" Type="http://schemas.openxmlformats.org/officeDocument/2006/relationships/image" Target="../media/image669.png"/><Relationship Id="rId1307" Type="http://schemas.openxmlformats.org/officeDocument/2006/relationships/image" Target="../media/image676.png"/><Relationship Id="rId1514" Type="http://schemas.openxmlformats.org/officeDocument/2006/relationships/customXml" Target="../ink/ink760.xml"/><Relationship Id="rId1721" Type="http://schemas.openxmlformats.org/officeDocument/2006/relationships/customXml" Target="../ink/ink864.xml"/><Relationship Id="rId13" Type="http://schemas.openxmlformats.org/officeDocument/2006/relationships/customXml" Target="../ink/ink7.xml"/><Relationship Id="rId109" Type="http://schemas.openxmlformats.org/officeDocument/2006/relationships/customXml" Target="../ink/ink55.xml"/><Relationship Id="rId316" Type="http://schemas.openxmlformats.org/officeDocument/2006/relationships/customXml" Target="../ink/ink159.xml"/><Relationship Id="rId523" Type="http://schemas.openxmlformats.org/officeDocument/2006/relationships/image" Target="../media/image285.png"/><Relationship Id="rId968" Type="http://schemas.openxmlformats.org/officeDocument/2006/relationships/customXml" Target="../ink/ink487.xml"/><Relationship Id="rId1153" Type="http://schemas.openxmlformats.org/officeDocument/2006/relationships/image" Target="../media/image599.png"/><Relationship Id="rId1598" Type="http://schemas.openxmlformats.org/officeDocument/2006/relationships/customXml" Target="../ink/ink802.xml"/><Relationship Id="rId97" Type="http://schemas.openxmlformats.org/officeDocument/2006/relationships/customXml" Target="../ink/ink49.xml"/><Relationship Id="rId730" Type="http://schemas.openxmlformats.org/officeDocument/2006/relationships/customXml" Target="../ink/ink367.xml"/><Relationship Id="rId828" Type="http://schemas.openxmlformats.org/officeDocument/2006/relationships/customXml" Target="../ink/ink416.xml"/><Relationship Id="rId1013" Type="http://schemas.openxmlformats.org/officeDocument/2006/relationships/image" Target="../media/image529.png"/><Relationship Id="rId1360" Type="http://schemas.openxmlformats.org/officeDocument/2006/relationships/customXml" Target="../ink/ink683.xml"/><Relationship Id="rId1458" Type="http://schemas.openxmlformats.org/officeDocument/2006/relationships/customXml" Target="../ink/ink732.xml"/><Relationship Id="rId1665" Type="http://schemas.openxmlformats.org/officeDocument/2006/relationships/customXml" Target="../ink/ink836.xml"/><Relationship Id="rId162" Type="http://schemas.openxmlformats.org/officeDocument/2006/relationships/image" Target="../media/image106.png"/><Relationship Id="rId467" Type="http://schemas.openxmlformats.org/officeDocument/2006/relationships/image" Target="../media/image257.png"/><Relationship Id="rId1097" Type="http://schemas.openxmlformats.org/officeDocument/2006/relationships/image" Target="../media/image571.png"/><Relationship Id="rId1220" Type="http://schemas.openxmlformats.org/officeDocument/2006/relationships/customXml" Target="../ink/ink613.xml"/><Relationship Id="rId1318" Type="http://schemas.openxmlformats.org/officeDocument/2006/relationships/customXml" Target="../ink/ink662.xml"/><Relationship Id="rId1525" Type="http://schemas.openxmlformats.org/officeDocument/2006/relationships/image" Target="../media/image785.png"/><Relationship Id="rId674" Type="http://schemas.openxmlformats.org/officeDocument/2006/relationships/customXml" Target="../ink/ink339.xml"/><Relationship Id="rId881" Type="http://schemas.openxmlformats.org/officeDocument/2006/relationships/image" Target="../media/image463.png"/><Relationship Id="rId979" Type="http://schemas.openxmlformats.org/officeDocument/2006/relationships/image" Target="../media/image512.png"/><Relationship Id="rId1732" Type="http://schemas.openxmlformats.org/officeDocument/2006/relationships/image" Target="../media/image888.png"/><Relationship Id="rId24" Type="http://schemas.openxmlformats.org/officeDocument/2006/relationships/image" Target="../media/image37.png"/><Relationship Id="rId327" Type="http://schemas.openxmlformats.org/officeDocument/2006/relationships/image" Target="../media/image188.png"/><Relationship Id="rId534" Type="http://schemas.openxmlformats.org/officeDocument/2006/relationships/customXml" Target="../ink/ink269.xml"/><Relationship Id="rId741" Type="http://schemas.openxmlformats.org/officeDocument/2006/relationships/image" Target="../media/image394.png"/><Relationship Id="rId839" Type="http://schemas.openxmlformats.org/officeDocument/2006/relationships/image" Target="../media/image443.png"/><Relationship Id="rId1164" Type="http://schemas.openxmlformats.org/officeDocument/2006/relationships/customXml" Target="../ink/ink585.xml"/><Relationship Id="rId1371" Type="http://schemas.openxmlformats.org/officeDocument/2006/relationships/image" Target="../media/image708.png"/><Relationship Id="rId1469" Type="http://schemas.openxmlformats.org/officeDocument/2006/relationships/image" Target="../media/image757.png"/><Relationship Id="rId173" Type="http://schemas.openxmlformats.org/officeDocument/2006/relationships/customXml" Target="../ink/ink87.xml"/><Relationship Id="rId380" Type="http://schemas.openxmlformats.org/officeDocument/2006/relationships/customXml" Target="../ink/ink191.xml"/><Relationship Id="rId601" Type="http://schemas.openxmlformats.org/officeDocument/2006/relationships/image" Target="../media/image324.png"/><Relationship Id="rId1024" Type="http://schemas.openxmlformats.org/officeDocument/2006/relationships/customXml" Target="../ink/ink515.xml"/><Relationship Id="rId1231" Type="http://schemas.openxmlformats.org/officeDocument/2006/relationships/image" Target="../media/image638.png"/><Relationship Id="rId1676" Type="http://schemas.openxmlformats.org/officeDocument/2006/relationships/image" Target="../media/image860.png"/><Relationship Id="rId240" Type="http://schemas.openxmlformats.org/officeDocument/2006/relationships/image" Target="../media/image145.png"/><Relationship Id="rId478" Type="http://schemas.openxmlformats.org/officeDocument/2006/relationships/customXml" Target="../ink/ink241.xml"/><Relationship Id="rId685" Type="http://schemas.openxmlformats.org/officeDocument/2006/relationships/image" Target="../media/image366.png"/><Relationship Id="rId892" Type="http://schemas.openxmlformats.org/officeDocument/2006/relationships/customXml" Target="../ink/ink449.xml"/><Relationship Id="rId906" Type="http://schemas.openxmlformats.org/officeDocument/2006/relationships/customXml" Target="../ink/ink456.xml"/><Relationship Id="rId1329" Type="http://schemas.openxmlformats.org/officeDocument/2006/relationships/image" Target="../media/image687.png"/><Relationship Id="rId1536" Type="http://schemas.openxmlformats.org/officeDocument/2006/relationships/customXml" Target="../ink/ink771.xml"/><Relationship Id="rId1743" Type="http://schemas.openxmlformats.org/officeDocument/2006/relationships/customXml" Target="../ink/ink875.xml"/><Relationship Id="rId35" Type="http://schemas.openxmlformats.org/officeDocument/2006/relationships/customXml" Target="../ink/ink18.xml"/><Relationship Id="rId100" Type="http://schemas.openxmlformats.org/officeDocument/2006/relationships/image" Target="../media/image75.png"/><Relationship Id="rId338" Type="http://schemas.openxmlformats.org/officeDocument/2006/relationships/customXml" Target="../ink/ink170.xml"/><Relationship Id="rId545" Type="http://schemas.openxmlformats.org/officeDocument/2006/relationships/image" Target="../media/image296.png"/><Relationship Id="rId752" Type="http://schemas.openxmlformats.org/officeDocument/2006/relationships/customXml" Target="../ink/ink378.xml"/><Relationship Id="rId1175" Type="http://schemas.openxmlformats.org/officeDocument/2006/relationships/image" Target="../media/image610.png"/><Relationship Id="rId1382" Type="http://schemas.openxmlformats.org/officeDocument/2006/relationships/customXml" Target="../ink/ink694.xml"/><Relationship Id="rId1603" Type="http://schemas.openxmlformats.org/officeDocument/2006/relationships/image" Target="../media/image824.png"/><Relationship Id="rId184" Type="http://schemas.openxmlformats.org/officeDocument/2006/relationships/image" Target="../media/image117.png"/><Relationship Id="rId391" Type="http://schemas.openxmlformats.org/officeDocument/2006/relationships/image" Target="../media/image220.png"/><Relationship Id="rId405" Type="http://schemas.openxmlformats.org/officeDocument/2006/relationships/customXml" Target="../ink/ink204.xml"/><Relationship Id="rId612" Type="http://schemas.openxmlformats.org/officeDocument/2006/relationships/customXml" Target="../ink/ink308.xml"/><Relationship Id="rId1035" Type="http://schemas.openxmlformats.org/officeDocument/2006/relationships/image" Target="../media/image540.png"/><Relationship Id="rId1242" Type="http://schemas.openxmlformats.org/officeDocument/2006/relationships/customXml" Target="../ink/ink624.xml"/><Relationship Id="rId1687" Type="http://schemas.openxmlformats.org/officeDocument/2006/relationships/customXml" Target="../ink/ink847.xml"/><Relationship Id="rId251" Type="http://schemas.openxmlformats.org/officeDocument/2006/relationships/customXml" Target="../ink/ink126.xml"/><Relationship Id="rId489" Type="http://schemas.openxmlformats.org/officeDocument/2006/relationships/image" Target="../media/image268.png"/><Relationship Id="rId696" Type="http://schemas.openxmlformats.org/officeDocument/2006/relationships/customXml" Target="../ink/ink350.xml"/><Relationship Id="rId917" Type="http://schemas.openxmlformats.org/officeDocument/2006/relationships/image" Target="../media/image481.png"/><Relationship Id="rId1102" Type="http://schemas.openxmlformats.org/officeDocument/2006/relationships/customXml" Target="../ink/ink554.xml"/><Relationship Id="rId1547" Type="http://schemas.openxmlformats.org/officeDocument/2006/relationships/image" Target="../media/image796.png"/><Relationship Id="rId1754" Type="http://schemas.openxmlformats.org/officeDocument/2006/relationships/image" Target="../media/image899.png"/><Relationship Id="rId46" Type="http://schemas.openxmlformats.org/officeDocument/2006/relationships/image" Target="../media/image48.png"/><Relationship Id="rId349" Type="http://schemas.openxmlformats.org/officeDocument/2006/relationships/image" Target="../media/image199.png"/><Relationship Id="rId556" Type="http://schemas.openxmlformats.org/officeDocument/2006/relationships/customXml" Target="../ink/ink280.xml"/><Relationship Id="rId763" Type="http://schemas.openxmlformats.org/officeDocument/2006/relationships/image" Target="../media/image405.png"/><Relationship Id="rId1186" Type="http://schemas.openxmlformats.org/officeDocument/2006/relationships/customXml" Target="../ink/ink596.xml"/><Relationship Id="rId1393" Type="http://schemas.openxmlformats.org/officeDocument/2006/relationships/image" Target="../media/image719.png"/><Relationship Id="rId1407" Type="http://schemas.openxmlformats.org/officeDocument/2006/relationships/image" Target="../media/image726.png"/><Relationship Id="rId1614" Type="http://schemas.openxmlformats.org/officeDocument/2006/relationships/customXml" Target="../ink/ink810.xml"/><Relationship Id="rId111" Type="http://schemas.openxmlformats.org/officeDocument/2006/relationships/customXml" Target="../ink/ink56.xml"/><Relationship Id="rId195" Type="http://schemas.openxmlformats.org/officeDocument/2006/relationships/customXml" Target="../ink/ink98.xml"/><Relationship Id="rId209" Type="http://schemas.openxmlformats.org/officeDocument/2006/relationships/customXml" Target="../ink/ink105.xml"/><Relationship Id="rId416" Type="http://schemas.openxmlformats.org/officeDocument/2006/relationships/image" Target="../media/image232.png"/><Relationship Id="rId970" Type="http://schemas.openxmlformats.org/officeDocument/2006/relationships/customXml" Target="../ink/ink488.xml"/><Relationship Id="rId1046" Type="http://schemas.openxmlformats.org/officeDocument/2006/relationships/customXml" Target="../ink/ink526.xml"/><Relationship Id="rId1253" Type="http://schemas.openxmlformats.org/officeDocument/2006/relationships/image" Target="../media/image649.png"/><Relationship Id="rId1698" Type="http://schemas.openxmlformats.org/officeDocument/2006/relationships/image" Target="../media/image871.png"/><Relationship Id="rId623" Type="http://schemas.openxmlformats.org/officeDocument/2006/relationships/image" Target="../media/image335.png"/><Relationship Id="rId830" Type="http://schemas.openxmlformats.org/officeDocument/2006/relationships/customXml" Target="../ink/ink417.xml"/><Relationship Id="rId928" Type="http://schemas.openxmlformats.org/officeDocument/2006/relationships/customXml" Target="../ink/ink467.xml"/><Relationship Id="rId1460" Type="http://schemas.openxmlformats.org/officeDocument/2006/relationships/customXml" Target="../ink/ink733.xml"/><Relationship Id="rId1558" Type="http://schemas.openxmlformats.org/officeDocument/2006/relationships/customXml" Target="../ink/ink782.xml"/><Relationship Id="rId1765" Type="http://schemas.openxmlformats.org/officeDocument/2006/relationships/customXml" Target="../ink/ink886.xml"/><Relationship Id="rId57" Type="http://schemas.openxmlformats.org/officeDocument/2006/relationships/customXml" Target="../ink/ink29.xml"/><Relationship Id="rId262" Type="http://schemas.openxmlformats.org/officeDocument/2006/relationships/image" Target="../media/image156.png"/><Relationship Id="rId567" Type="http://schemas.openxmlformats.org/officeDocument/2006/relationships/image" Target="../media/image307.png"/><Relationship Id="rId1113" Type="http://schemas.openxmlformats.org/officeDocument/2006/relationships/image" Target="../media/image579.png"/><Relationship Id="rId1197" Type="http://schemas.openxmlformats.org/officeDocument/2006/relationships/image" Target="../media/image621.png"/><Relationship Id="rId1320" Type="http://schemas.openxmlformats.org/officeDocument/2006/relationships/customXml" Target="../ink/ink663.xml"/><Relationship Id="rId1418" Type="http://schemas.openxmlformats.org/officeDocument/2006/relationships/customXml" Target="../ink/ink712.xml"/><Relationship Id="rId122" Type="http://schemas.openxmlformats.org/officeDocument/2006/relationships/image" Target="../media/image86.png"/><Relationship Id="rId774" Type="http://schemas.openxmlformats.org/officeDocument/2006/relationships/customXml" Target="../ink/ink389.xml"/><Relationship Id="rId981" Type="http://schemas.openxmlformats.org/officeDocument/2006/relationships/image" Target="../media/image513.png"/><Relationship Id="rId1057" Type="http://schemas.openxmlformats.org/officeDocument/2006/relationships/image" Target="../media/image551.png"/><Relationship Id="rId1625" Type="http://schemas.openxmlformats.org/officeDocument/2006/relationships/image" Target="../media/image835.png"/><Relationship Id="rId427" Type="http://schemas.openxmlformats.org/officeDocument/2006/relationships/image" Target="../media/image237.png"/><Relationship Id="rId634" Type="http://schemas.openxmlformats.org/officeDocument/2006/relationships/customXml" Target="../ink/ink319.xml"/><Relationship Id="rId841" Type="http://schemas.openxmlformats.org/officeDocument/2006/relationships/image" Target="../media/image444.png"/><Relationship Id="rId1264" Type="http://schemas.openxmlformats.org/officeDocument/2006/relationships/customXml" Target="../ink/ink635.xml"/><Relationship Id="rId1471" Type="http://schemas.openxmlformats.org/officeDocument/2006/relationships/image" Target="../media/image758.png"/><Relationship Id="rId1569" Type="http://schemas.openxmlformats.org/officeDocument/2006/relationships/image" Target="../media/image807.png"/><Relationship Id="rId273" Type="http://schemas.openxmlformats.org/officeDocument/2006/relationships/customXml" Target="../ink/ink137.xml"/><Relationship Id="rId480" Type="http://schemas.openxmlformats.org/officeDocument/2006/relationships/customXml" Target="../ink/ink242.xml"/><Relationship Id="rId701" Type="http://schemas.openxmlformats.org/officeDocument/2006/relationships/image" Target="../media/image374.png"/><Relationship Id="rId939" Type="http://schemas.openxmlformats.org/officeDocument/2006/relationships/image" Target="../media/image492.png"/><Relationship Id="rId1124" Type="http://schemas.openxmlformats.org/officeDocument/2006/relationships/customXml" Target="../ink/ink565.xml"/><Relationship Id="rId1331" Type="http://schemas.openxmlformats.org/officeDocument/2006/relationships/image" Target="../media/image688.png"/><Relationship Id="rId1776" Type="http://schemas.openxmlformats.org/officeDocument/2006/relationships/image" Target="../media/image910.png"/><Relationship Id="rId68" Type="http://schemas.openxmlformats.org/officeDocument/2006/relationships/image" Target="../media/image59.png"/><Relationship Id="rId133" Type="http://schemas.openxmlformats.org/officeDocument/2006/relationships/customXml" Target="../ink/ink67.xml"/><Relationship Id="rId340" Type="http://schemas.openxmlformats.org/officeDocument/2006/relationships/customXml" Target="../ink/ink171.xml"/><Relationship Id="rId578" Type="http://schemas.openxmlformats.org/officeDocument/2006/relationships/customXml" Target="../ink/ink291.xml"/><Relationship Id="rId785" Type="http://schemas.openxmlformats.org/officeDocument/2006/relationships/image" Target="../media/image416.png"/><Relationship Id="rId992" Type="http://schemas.openxmlformats.org/officeDocument/2006/relationships/customXml" Target="../ink/ink499.xml"/><Relationship Id="rId1429" Type="http://schemas.openxmlformats.org/officeDocument/2006/relationships/image" Target="../media/image737.png"/><Relationship Id="rId1636" Type="http://schemas.openxmlformats.org/officeDocument/2006/relationships/image" Target="../media/image840.png"/><Relationship Id="rId200" Type="http://schemas.openxmlformats.org/officeDocument/2006/relationships/image" Target="../media/image125.png"/><Relationship Id="rId438" Type="http://schemas.openxmlformats.org/officeDocument/2006/relationships/customXml" Target="../ink/ink221.xml"/><Relationship Id="rId645" Type="http://schemas.openxmlformats.org/officeDocument/2006/relationships/image" Target="../media/image346.png"/><Relationship Id="rId852" Type="http://schemas.openxmlformats.org/officeDocument/2006/relationships/customXml" Target="../ink/ink428.xml"/><Relationship Id="rId1068" Type="http://schemas.openxmlformats.org/officeDocument/2006/relationships/customXml" Target="../ink/ink537.xml"/><Relationship Id="rId1275" Type="http://schemas.openxmlformats.org/officeDocument/2006/relationships/image" Target="../media/image660.png"/><Relationship Id="rId1482" Type="http://schemas.openxmlformats.org/officeDocument/2006/relationships/customXml" Target="../ink/ink744.xml"/><Relationship Id="rId1703" Type="http://schemas.openxmlformats.org/officeDocument/2006/relationships/customXml" Target="../ink/ink855.xml"/><Relationship Id="rId284" Type="http://schemas.openxmlformats.org/officeDocument/2006/relationships/image" Target="../media/image167.png"/><Relationship Id="rId491" Type="http://schemas.openxmlformats.org/officeDocument/2006/relationships/image" Target="../media/image269.png"/><Relationship Id="rId505" Type="http://schemas.openxmlformats.org/officeDocument/2006/relationships/image" Target="../media/image276.png"/><Relationship Id="rId712" Type="http://schemas.openxmlformats.org/officeDocument/2006/relationships/customXml" Target="../ink/ink358.xml"/><Relationship Id="rId1135" Type="http://schemas.openxmlformats.org/officeDocument/2006/relationships/image" Target="../media/image590.png"/><Relationship Id="rId1342" Type="http://schemas.openxmlformats.org/officeDocument/2006/relationships/customXml" Target="../ink/ink674.xml"/><Relationship Id="rId79" Type="http://schemas.openxmlformats.org/officeDocument/2006/relationships/customXml" Target="../ink/ink40.xml"/><Relationship Id="rId144" Type="http://schemas.openxmlformats.org/officeDocument/2006/relationships/image" Target="../media/image97.png"/><Relationship Id="rId589" Type="http://schemas.openxmlformats.org/officeDocument/2006/relationships/image" Target="../media/image318.png"/><Relationship Id="rId796" Type="http://schemas.openxmlformats.org/officeDocument/2006/relationships/customXml" Target="../ink/ink400.xml"/><Relationship Id="rId1202" Type="http://schemas.openxmlformats.org/officeDocument/2006/relationships/customXml" Target="../ink/ink604.xml"/><Relationship Id="rId1647" Type="http://schemas.openxmlformats.org/officeDocument/2006/relationships/customXml" Target="../ink/ink827.xml"/><Relationship Id="rId351" Type="http://schemas.openxmlformats.org/officeDocument/2006/relationships/image" Target="../media/image200.png"/><Relationship Id="rId449" Type="http://schemas.openxmlformats.org/officeDocument/2006/relationships/image" Target="../media/image248.png"/><Relationship Id="rId656" Type="http://schemas.openxmlformats.org/officeDocument/2006/relationships/customXml" Target="../ink/ink330.xml"/><Relationship Id="rId863" Type="http://schemas.openxmlformats.org/officeDocument/2006/relationships/image" Target="../media/image455.png"/><Relationship Id="rId1079" Type="http://schemas.openxmlformats.org/officeDocument/2006/relationships/image" Target="../media/image562.png"/><Relationship Id="rId1286" Type="http://schemas.openxmlformats.org/officeDocument/2006/relationships/customXml" Target="../ink/ink646.xml"/><Relationship Id="rId1493" Type="http://schemas.openxmlformats.org/officeDocument/2006/relationships/image" Target="../media/image769.png"/><Relationship Id="rId1507" Type="http://schemas.openxmlformats.org/officeDocument/2006/relationships/image" Target="../media/image776.png"/><Relationship Id="rId1714" Type="http://schemas.openxmlformats.org/officeDocument/2006/relationships/image" Target="../media/image879.png"/><Relationship Id="rId211" Type="http://schemas.openxmlformats.org/officeDocument/2006/relationships/customXml" Target="../ink/ink106.xml"/><Relationship Id="rId295" Type="http://schemas.openxmlformats.org/officeDocument/2006/relationships/customXml" Target="../ink/ink148.xml"/><Relationship Id="rId309" Type="http://schemas.openxmlformats.org/officeDocument/2006/relationships/image" Target="../media/image179.png"/><Relationship Id="rId516" Type="http://schemas.openxmlformats.org/officeDocument/2006/relationships/customXml" Target="../ink/ink260.xml"/><Relationship Id="rId1146" Type="http://schemas.openxmlformats.org/officeDocument/2006/relationships/customXml" Target="../ink/ink576.xml"/><Relationship Id="rId723" Type="http://schemas.openxmlformats.org/officeDocument/2006/relationships/image" Target="../media/image385.png"/><Relationship Id="rId930" Type="http://schemas.openxmlformats.org/officeDocument/2006/relationships/customXml" Target="../ink/ink468.xml"/><Relationship Id="rId1006" Type="http://schemas.openxmlformats.org/officeDocument/2006/relationships/customXml" Target="../ink/ink506.xml"/><Relationship Id="rId1353" Type="http://schemas.openxmlformats.org/officeDocument/2006/relationships/image" Target="../media/image699.png"/><Relationship Id="rId1560" Type="http://schemas.openxmlformats.org/officeDocument/2006/relationships/customXml" Target="../ink/ink783.xml"/><Relationship Id="rId1658" Type="http://schemas.openxmlformats.org/officeDocument/2006/relationships/image" Target="../media/image851.png"/><Relationship Id="rId155" Type="http://schemas.openxmlformats.org/officeDocument/2006/relationships/customXml" Target="../ink/ink78.xml"/><Relationship Id="rId362" Type="http://schemas.openxmlformats.org/officeDocument/2006/relationships/customXml" Target="../ink/ink182.xml"/><Relationship Id="rId1213" Type="http://schemas.openxmlformats.org/officeDocument/2006/relationships/image" Target="../media/image629.png"/><Relationship Id="rId1297" Type="http://schemas.openxmlformats.org/officeDocument/2006/relationships/image" Target="../media/image671.png"/><Relationship Id="rId1420" Type="http://schemas.openxmlformats.org/officeDocument/2006/relationships/customXml" Target="../ink/ink713.xml"/><Relationship Id="rId1518" Type="http://schemas.openxmlformats.org/officeDocument/2006/relationships/customXml" Target="../ink/ink762.xml"/><Relationship Id="rId222" Type="http://schemas.openxmlformats.org/officeDocument/2006/relationships/image" Target="../media/image136.png"/><Relationship Id="rId667" Type="http://schemas.openxmlformats.org/officeDocument/2006/relationships/image" Target="../media/image357.png"/><Relationship Id="rId874" Type="http://schemas.openxmlformats.org/officeDocument/2006/relationships/customXml" Target="../ink/ink440.xml"/><Relationship Id="rId1725" Type="http://schemas.openxmlformats.org/officeDocument/2006/relationships/customXml" Target="../ink/ink866.xml"/><Relationship Id="rId17" Type="http://schemas.openxmlformats.org/officeDocument/2006/relationships/customXml" Target="../ink/ink9.xml"/><Relationship Id="rId527" Type="http://schemas.openxmlformats.org/officeDocument/2006/relationships/image" Target="../media/image287.png"/><Relationship Id="rId734" Type="http://schemas.openxmlformats.org/officeDocument/2006/relationships/customXml" Target="../ink/ink369.xml"/><Relationship Id="rId941" Type="http://schemas.openxmlformats.org/officeDocument/2006/relationships/image" Target="../media/image493.png"/><Relationship Id="rId1157" Type="http://schemas.openxmlformats.org/officeDocument/2006/relationships/image" Target="../media/image601.png"/><Relationship Id="rId1364" Type="http://schemas.openxmlformats.org/officeDocument/2006/relationships/customXml" Target="../ink/ink685.xml"/><Relationship Id="rId1571" Type="http://schemas.openxmlformats.org/officeDocument/2006/relationships/image" Target="../media/image808.png"/><Relationship Id="rId70" Type="http://schemas.openxmlformats.org/officeDocument/2006/relationships/image" Target="../media/image60.png"/><Relationship Id="rId166" Type="http://schemas.openxmlformats.org/officeDocument/2006/relationships/image" Target="../media/image108.png"/><Relationship Id="rId373" Type="http://schemas.openxmlformats.org/officeDocument/2006/relationships/image" Target="../media/image211.png"/><Relationship Id="rId580" Type="http://schemas.openxmlformats.org/officeDocument/2006/relationships/customXml" Target="../ink/ink292.xml"/><Relationship Id="rId801" Type="http://schemas.openxmlformats.org/officeDocument/2006/relationships/image" Target="../media/image424.png"/><Relationship Id="rId1017" Type="http://schemas.openxmlformats.org/officeDocument/2006/relationships/image" Target="../media/image531.png"/><Relationship Id="rId1224" Type="http://schemas.openxmlformats.org/officeDocument/2006/relationships/customXml" Target="../ink/ink615.xml"/><Relationship Id="rId1431" Type="http://schemas.openxmlformats.org/officeDocument/2006/relationships/image" Target="../media/image738.png"/><Relationship Id="rId1669" Type="http://schemas.openxmlformats.org/officeDocument/2006/relationships/customXml" Target="../ink/ink838.xml"/><Relationship Id="rId1" Type="http://schemas.openxmlformats.org/officeDocument/2006/relationships/slideLayout" Target="../slideLayouts/slideLayout2.xml"/><Relationship Id="rId233" Type="http://schemas.openxmlformats.org/officeDocument/2006/relationships/customXml" Target="../ink/ink117.xml"/><Relationship Id="rId440" Type="http://schemas.openxmlformats.org/officeDocument/2006/relationships/customXml" Target="../ink/ink222.xml"/><Relationship Id="rId678" Type="http://schemas.openxmlformats.org/officeDocument/2006/relationships/customXml" Target="../ink/ink341.xml"/><Relationship Id="rId885" Type="http://schemas.openxmlformats.org/officeDocument/2006/relationships/image" Target="../media/image465.png"/><Relationship Id="rId1070" Type="http://schemas.openxmlformats.org/officeDocument/2006/relationships/customXml" Target="../ink/ink538.xml"/><Relationship Id="rId1529" Type="http://schemas.openxmlformats.org/officeDocument/2006/relationships/image" Target="../media/image787.png"/><Relationship Id="rId1736" Type="http://schemas.openxmlformats.org/officeDocument/2006/relationships/image" Target="../media/image890.png"/><Relationship Id="rId28" Type="http://schemas.openxmlformats.org/officeDocument/2006/relationships/image" Target="../media/image39.png"/><Relationship Id="rId300" Type="http://schemas.openxmlformats.org/officeDocument/2006/relationships/image" Target="../media/image175.png"/><Relationship Id="rId538" Type="http://schemas.openxmlformats.org/officeDocument/2006/relationships/customXml" Target="../ink/ink271.xml"/><Relationship Id="rId745" Type="http://schemas.openxmlformats.org/officeDocument/2006/relationships/image" Target="../media/image396.png"/><Relationship Id="rId952" Type="http://schemas.openxmlformats.org/officeDocument/2006/relationships/customXml" Target="../ink/ink479.xml"/><Relationship Id="rId1168" Type="http://schemas.openxmlformats.org/officeDocument/2006/relationships/customXml" Target="../ink/ink587.xml"/><Relationship Id="rId1375" Type="http://schemas.openxmlformats.org/officeDocument/2006/relationships/image" Target="../media/image710.png"/><Relationship Id="rId1582" Type="http://schemas.openxmlformats.org/officeDocument/2006/relationships/customXml" Target="../ink/ink794.xml"/><Relationship Id="rId81" Type="http://schemas.openxmlformats.org/officeDocument/2006/relationships/customXml" Target="../ink/ink41.xml"/><Relationship Id="rId177" Type="http://schemas.openxmlformats.org/officeDocument/2006/relationships/customXml" Target="../ink/ink89.xml"/><Relationship Id="rId384" Type="http://schemas.openxmlformats.org/officeDocument/2006/relationships/customXml" Target="../ink/ink193.xml"/><Relationship Id="rId591" Type="http://schemas.openxmlformats.org/officeDocument/2006/relationships/image" Target="../media/image319.png"/><Relationship Id="rId605" Type="http://schemas.openxmlformats.org/officeDocument/2006/relationships/image" Target="../media/image326.png"/><Relationship Id="rId812" Type="http://schemas.openxmlformats.org/officeDocument/2006/relationships/customXml" Target="../ink/ink408.xml"/><Relationship Id="rId1028" Type="http://schemas.openxmlformats.org/officeDocument/2006/relationships/customXml" Target="../ink/ink517.xml"/><Relationship Id="rId1235" Type="http://schemas.openxmlformats.org/officeDocument/2006/relationships/image" Target="../media/image640.png"/><Relationship Id="rId1442" Type="http://schemas.openxmlformats.org/officeDocument/2006/relationships/customXml" Target="../ink/ink724.xml"/><Relationship Id="rId244" Type="http://schemas.openxmlformats.org/officeDocument/2006/relationships/image" Target="../media/image147.png"/><Relationship Id="rId689" Type="http://schemas.openxmlformats.org/officeDocument/2006/relationships/image" Target="../media/image368.png"/><Relationship Id="rId896" Type="http://schemas.openxmlformats.org/officeDocument/2006/relationships/customXml" Target="../ink/ink451.xml"/><Relationship Id="rId1081" Type="http://schemas.openxmlformats.org/officeDocument/2006/relationships/image" Target="../media/image563.png"/><Relationship Id="rId1302" Type="http://schemas.openxmlformats.org/officeDocument/2006/relationships/customXml" Target="../ink/ink654.xml"/><Relationship Id="rId1747" Type="http://schemas.openxmlformats.org/officeDocument/2006/relationships/customXml" Target="../ink/ink877.xml"/><Relationship Id="rId39" Type="http://schemas.openxmlformats.org/officeDocument/2006/relationships/customXml" Target="../ink/ink20.xml"/><Relationship Id="rId451" Type="http://schemas.openxmlformats.org/officeDocument/2006/relationships/image" Target="../media/image249.png"/><Relationship Id="rId549" Type="http://schemas.openxmlformats.org/officeDocument/2006/relationships/image" Target="../media/image298.png"/><Relationship Id="rId756" Type="http://schemas.openxmlformats.org/officeDocument/2006/relationships/customXml" Target="../ink/ink380.xml"/><Relationship Id="rId1179" Type="http://schemas.openxmlformats.org/officeDocument/2006/relationships/image" Target="../media/image612.png"/><Relationship Id="rId1386" Type="http://schemas.openxmlformats.org/officeDocument/2006/relationships/customXml" Target="../ink/ink696.xml"/><Relationship Id="rId1593" Type="http://schemas.openxmlformats.org/officeDocument/2006/relationships/image" Target="../media/image819.png"/><Relationship Id="rId1607" Type="http://schemas.openxmlformats.org/officeDocument/2006/relationships/image" Target="../media/image826.png"/><Relationship Id="rId104" Type="http://schemas.openxmlformats.org/officeDocument/2006/relationships/image" Target="../media/image77.png"/><Relationship Id="rId188" Type="http://schemas.openxmlformats.org/officeDocument/2006/relationships/image" Target="../media/image119.png"/><Relationship Id="rId311" Type="http://schemas.openxmlformats.org/officeDocument/2006/relationships/image" Target="../media/image180.png"/><Relationship Id="rId395" Type="http://schemas.openxmlformats.org/officeDocument/2006/relationships/customXml" Target="../ink/ink199.xml"/><Relationship Id="rId409" Type="http://schemas.openxmlformats.org/officeDocument/2006/relationships/customXml" Target="../ink/ink206.xml"/><Relationship Id="rId963" Type="http://schemas.openxmlformats.org/officeDocument/2006/relationships/image" Target="../media/image504.png"/><Relationship Id="rId1039" Type="http://schemas.openxmlformats.org/officeDocument/2006/relationships/image" Target="../media/image542.png"/><Relationship Id="rId1246" Type="http://schemas.openxmlformats.org/officeDocument/2006/relationships/customXml" Target="../ink/ink626.xml"/><Relationship Id="rId92" Type="http://schemas.openxmlformats.org/officeDocument/2006/relationships/image" Target="../media/image71.png"/><Relationship Id="rId616" Type="http://schemas.openxmlformats.org/officeDocument/2006/relationships/customXml" Target="../ink/ink310.xml"/><Relationship Id="rId823" Type="http://schemas.openxmlformats.org/officeDocument/2006/relationships/image" Target="../media/image435.png"/><Relationship Id="rId1453" Type="http://schemas.openxmlformats.org/officeDocument/2006/relationships/image" Target="../media/image749.png"/><Relationship Id="rId1660" Type="http://schemas.openxmlformats.org/officeDocument/2006/relationships/image" Target="../media/image852.png"/><Relationship Id="rId1758" Type="http://schemas.openxmlformats.org/officeDocument/2006/relationships/image" Target="../media/image901.png"/><Relationship Id="rId255" Type="http://schemas.openxmlformats.org/officeDocument/2006/relationships/customXml" Target="../ink/ink128.xml"/><Relationship Id="rId462" Type="http://schemas.openxmlformats.org/officeDocument/2006/relationships/customXml" Target="../ink/ink233.xml"/><Relationship Id="rId1092" Type="http://schemas.openxmlformats.org/officeDocument/2006/relationships/customXml" Target="../ink/ink549.xml"/><Relationship Id="rId1106" Type="http://schemas.openxmlformats.org/officeDocument/2006/relationships/customXml" Target="../ink/ink556.xml"/><Relationship Id="rId1313" Type="http://schemas.openxmlformats.org/officeDocument/2006/relationships/image" Target="../media/image679.png"/><Relationship Id="rId1397" Type="http://schemas.openxmlformats.org/officeDocument/2006/relationships/image" Target="../media/image721.png"/><Relationship Id="rId1520" Type="http://schemas.openxmlformats.org/officeDocument/2006/relationships/customXml" Target="../ink/ink763.xml"/><Relationship Id="rId115" Type="http://schemas.openxmlformats.org/officeDocument/2006/relationships/customXml" Target="../ink/ink58.xml"/><Relationship Id="rId322" Type="http://schemas.openxmlformats.org/officeDocument/2006/relationships/customXml" Target="../ink/ink162.xml"/><Relationship Id="rId767" Type="http://schemas.openxmlformats.org/officeDocument/2006/relationships/image" Target="../media/image407.png"/><Relationship Id="rId974" Type="http://schemas.openxmlformats.org/officeDocument/2006/relationships/customXml" Target="../ink/ink490.xml"/><Relationship Id="rId1618" Type="http://schemas.openxmlformats.org/officeDocument/2006/relationships/customXml" Target="../ink/ink812.xml"/><Relationship Id="rId199" Type="http://schemas.openxmlformats.org/officeDocument/2006/relationships/customXml" Target="../ink/ink100.xml"/><Relationship Id="rId627" Type="http://schemas.openxmlformats.org/officeDocument/2006/relationships/image" Target="../media/image337.png"/><Relationship Id="rId834" Type="http://schemas.openxmlformats.org/officeDocument/2006/relationships/customXml" Target="../ink/ink419.xml"/><Relationship Id="rId1257" Type="http://schemas.openxmlformats.org/officeDocument/2006/relationships/image" Target="../media/image651.png"/><Relationship Id="rId1464" Type="http://schemas.openxmlformats.org/officeDocument/2006/relationships/customXml" Target="../ink/ink735.xml"/><Relationship Id="rId1671" Type="http://schemas.openxmlformats.org/officeDocument/2006/relationships/customXml" Target="../ink/ink839.xml"/><Relationship Id="rId266" Type="http://schemas.openxmlformats.org/officeDocument/2006/relationships/image" Target="../media/image158.png"/><Relationship Id="rId473" Type="http://schemas.openxmlformats.org/officeDocument/2006/relationships/image" Target="../media/image260.png"/><Relationship Id="rId680" Type="http://schemas.openxmlformats.org/officeDocument/2006/relationships/customXml" Target="../ink/ink342.xml"/><Relationship Id="rId901" Type="http://schemas.openxmlformats.org/officeDocument/2006/relationships/image" Target="../media/image473.png"/><Relationship Id="rId1117" Type="http://schemas.openxmlformats.org/officeDocument/2006/relationships/image" Target="../media/image581.png"/><Relationship Id="rId1324" Type="http://schemas.openxmlformats.org/officeDocument/2006/relationships/customXml" Target="../ink/ink665.xml"/><Relationship Id="rId1531" Type="http://schemas.openxmlformats.org/officeDocument/2006/relationships/image" Target="../media/image788.png"/><Relationship Id="rId1769" Type="http://schemas.openxmlformats.org/officeDocument/2006/relationships/customXml" Target="../ink/ink888.xml"/><Relationship Id="rId30" Type="http://schemas.openxmlformats.org/officeDocument/2006/relationships/image" Target="../media/image40.png"/><Relationship Id="rId126" Type="http://schemas.openxmlformats.org/officeDocument/2006/relationships/image" Target="../media/image88.png"/><Relationship Id="rId333" Type="http://schemas.openxmlformats.org/officeDocument/2006/relationships/image" Target="../media/image191.png"/><Relationship Id="rId540" Type="http://schemas.openxmlformats.org/officeDocument/2006/relationships/customXml" Target="../ink/ink272.xml"/><Relationship Id="rId778" Type="http://schemas.openxmlformats.org/officeDocument/2006/relationships/customXml" Target="../ink/ink391.xml"/><Relationship Id="rId985" Type="http://schemas.openxmlformats.org/officeDocument/2006/relationships/image" Target="../media/image515.png"/><Relationship Id="rId1170" Type="http://schemas.openxmlformats.org/officeDocument/2006/relationships/customXml" Target="../ink/ink588.xml"/><Relationship Id="rId1629" Type="http://schemas.openxmlformats.org/officeDocument/2006/relationships/customXml" Target="../ink/ink818.xml"/><Relationship Id="rId638" Type="http://schemas.openxmlformats.org/officeDocument/2006/relationships/customXml" Target="../ink/ink321.xml"/><Relationship Id="rId845" Type="http://schemas.openxmlformats.org/officeDocument/2006/relationships/image" Target="../media/image446.png"/><Relationship Id="rId1030" Type="http://schemas.openxmlformats.org/officeDocument/2006/relationships/customXml" Target="../ink/ink518.xml"/><Relationship Id="rId1268" Type="http://schemas.openxmlformats.org/officeDocument/2006/relationships/customXml" Target="../ink/ink637.xml"/><Relationship Id="rId1475" Type="http://schemas.openxmlformats.org/officeDocument/2006/relationships/image" Target="../media/image760.png"/><Relationship Id="rId1682" Type="http://schemas.openxmlformats.org/officeDocument/2006/relationships/image" Target="../media/image863.png"/><Relationship Id="rId277" Type="http://schemas.openxmlformats.org/officeDocument/2006/relationships/customXml" Target="../ink/ink139.xml"/><Relationship Id="rId400" Type="http://schemas.openxmlformats.org/officeDocument/2006/relationships/image" Target="../media/image224.png"/><Relationship Id="rId484" Type="http://schemas.openxmlformats.org/officeDocument/2006/relationships/customXml" Target="../ink/ink244.xml"/><Relationship Id="rId705" Type="http://schemas.openxmlformats.org/officeDocument/2006/relationships/image" Target="../media/image376.png"/><Relationship Id="rId1128" Type="http://schemas.openxmlformats.org/officeDocument/2006/relationships/customXml" Target="../ink/ink567.xml"/><Relationship Id="rId1335" Type="http://schemas.openxmlformats.org/officeDocument/2006/relationships/image" Target="../media/image690.png"/><Relationship Id="rId1542" Type="http://schemas.openxmlformats.org/officeDocument/2006/relationships/customXml" Target="../ink/ink774.xml"/><Relationship Id="rId137" Type="http://schemas.openxmlformats.org/officeDocument/2006/relationships/customXml" Target="../ink/ink69.xml"/><Relationship Id="rId344" Type="http://schemas.openxmlformats.org/officeDocument/2006/relationships/customXml" Target="../ink/ink173.xml"/><Relationship Id="rId691" Type="http://schemas.openxmlformats.org/officeDocument/2006/relationships/image" Target="../media/image369.png"/><Relationship Id="rId789" Type="http://schemas.openxmlformats.org/officeDocument/2006/relationships/image" Target="../media/image418.png"/><Relationship Id="rId912" Type="http://schemas.openxmlformats.org/officeDocument/2006/relationships/customXml" Target="../ink/ink459.xml"/><Relationship Id="rId996" Type="http://schemas.openxmlformats.org/officeDocument/2006/relationships/customXml" Target="../ink/ink501.xml"/><Relationship Id="rId41" Type="http://schemas.openxmlformats.org/officeDocument/2006/relationships/customXml" Target="../ink/ink21.xml"/><Relationship Id="rId551" Type="http://schemas.openxmlformats.org/officeDocument/2006/relationships/image" Target="../media/image299.png"/><Relationship Id="rId649" Type="http://schemas.openxmlformats.org/officeDocument/2006/relationships/image" Target="../media/image348.png"/><Relationship Id="rId856" Type="http://schemas.openxmlformats.org/officeDocument/2006/relationships/customXml" Target="../ink/ink430.xml"/><Relationship Id="rId1181" Type="http://schemas.openxmlformats.org/officeDocument/2006/relationships/image" Target="../media/image613.png"/><Relationship Id="rId1279" Type="http://schemas.openxmlformats.org/officeDocument/2006/relationships/image" Target="../media/image662.png"/><Relationship Id="rId1402" Type="http://schemas.openxmlformats.org/officeDocument/2006/relationships/customXml" Target="../ink/ink704.xml"/><Relationship Id="rId1486" Type="http://schemas.openxmlformats.org/officeDocument/2006/relationships/customXml" Target="../ink/ink746.xml"/><Relationship Id="rId1707" Type="http://schemas.openxmlformats.org/officeDocument/2006/relationships/customXml" Target="../ink/ink857.xml"/><Relationship Id="rId190" Type="http://schemas.openxmlformats.org/officeDocument/2006/relationships/image" Target="../media/image120.png"/><Relationship Id="rId204" Type="http://schemas.openxmlformats.org/officeDocument/2006/relationships/image" Target="../media/image127.png"/><Relationship Id="rId288" Type="http://schemas.openxmlformats.org/officeDocument/2006/relationships/image" Target="../media/image169.png"/><Relationship Id="rId411" Type="http://schemas.openxmlformats.org/officeDocument/2006/relationships/customXml" Target="../ink/ink207.xml"/><Relationship Id="rId509" Type="http://schemas.openxmlformats.org/officeDocument/2006/relationships/image" Target="../media/image278.png"/><Relationship Id="rId1041" Type="http://schemas.openxmlformats.org/officeDocument/2006/relationships/image" Target="../media/image543.png"/><Relationship Id="rId1139" Type="http://schemas.openxmlformats.org/officeDocument/2006/relationships/image" Target="../media/image592.png"/><Relationship Id="rId1346" Type="http://schemas.openxmlformats.org/officeDocument/2006/relationships/customXml" Target="../ink/ink676.xml"/><Relationship Id="rId1693" Type="http://schemas.openxmlformats.org/officeDocument/2006/relationships/customXml" Target="../ink/ink850.xml"/><Relationship Id="rId495" Type="http://schemas.openxmlformats.org/officeDocument/2006/relationships/image" Target="../media/image271.png"/><Relationship Id="rId716" Type="http://schemas.openxmlformats.org/officeDocument/2006/relationships/customXml" Target="../ink/ink360.xml"/><Relationship Id="rId923" Type="http://schemas.openxmlformats.org/officeDocument/2006/relationships/image" Target="../media/image484.png"/><Relationship Id="rId1553" Type="http://schemas.openxmlformats.org/officeDocument/2006/relationships/image" Target="../media/image799.png"/><Relationship Id="rId1760" Type="http://schemas.openxmlformats.org/officeDocument/2006/relationships/image" Target="../media/image902.png"/><Relationship Id="rId52" Type="http://schemas.openxmlformats.org/officeDocument/2006/relationships/image" Target="../media/image51.png"/><Relationship Id="rId148" Type="http://schemas.openxmlformats.org/officeDocument/2006/relationships/image" Target="../media/image99.png"/><Relationship Id="rId355" Type="http://schemas.openxmlformats.org/officeDocument/2006/relationships/image" Target="../media/image202.png"/><Relationship Id="rId562" Type="http://schemas.openxmlformats.org/officeDocument/2006/relationships/customXml" Target="../ink/ink283.xml"/><Relationship Id="rId1192" Type="http://schemas.openxmlformats.org/officeDocument/2006/relationships/customXml" Target="../ink/ink599.xml"/><Relationship Id="rId1206" Type="http://schemas.openxmlformats.org/officeDocument/2006/relationships/customXml" Target="../ink/ink606.xml"/><Relationship Id="rId1413" Type="http://schemas.openxmlformats.org/officeDocument/2006/relationships/image" Target="../media/image729.png"/><Relationship Id="rId1620" Type="http://schemas.openxmlformats.org/officeDocument/2006/relationships/customXml" Target="../ink/ink813.xml"/><Relationship Id="rId215" Type="http://schemas.openxmlformats.org/officeDocument/2006/relationships/customXml" Target="../ink/ink108.xml"/><Relationship Id="rId422" Type="http://schemas.openxmlformats.org/officeDocument/2006/relationships/customXml" Target="../ink/ink213.xml"/><Relationship Id="rId867" Type="http://schemas.openxmlformats.org/officeDocument/2006/relationships/customXml" Target="../ink/ink436.xml"/><Relationship Id="rId1052" Type="http://schemas.openxmlformats.org/officeDocument/2006/relationships/customXml" Target="../ink/ink529.xml"/><Relationship Id="rId1497" Type="http://schemas.openxmlformats.org/officeDocument/2006/relationships/image" Target="../media/image771.png"/><Relationship Id="rId1718" Type="http://schemas.openxmlformats.org/officeDocument/2006/relationships/image" Target="../media/image881.png"/><Relationship Id="rId299" Type="http://schemas.openxmlformats.org/officeDocument/2006/relationships/customXml" Target="../ink/ink150.xml"/><Relationship Id="rId727" Type="http://schemas.openxmlformats.org/officeDocument/2006/relationships/image" Target="../media/image387.png"/><Relationship Id="rId934" Type="http://schemas.openxmlformats.org/officeDocument/2006/relationships/customXml" Target="../ink/ink470.xml"/><Relationship Id="rId1357" Type="http://schemas.openxmlformats.org/officeDocument/2006/relationships/image" Target="../media/image701.png"/><Relationship Id="rId1564" Type="http://schemas.openxmlformats.org/officeDocument/2006/relationships/customXml" Target="../ink/ink785.xml"/><Relationship Id="rId1771" Type="http://schemas.openxmlformats.org/officeDocument/2006/relationships/customXml" Target="../ink/ink889.xml"/><Relationship Id="rId63" Type="http://schemas.openxmlformats.org/officeDocument/2006/relationships/customXml" Target="../ink/ink32.xml"/><Relationship Id="rId159" Type="http://schemas.openxmlformats.org/officeDocument/2006/relationships/customXml" Target="../ink/ink80.xml"/><Relationship Id="rId366" Type="http://schemas.openxmlformats.org/officeDocument/2006/relationships/customXml" Target="../ink/ink184.xml"/><Relationship Id="rId573" Type="http://schemas.openxmlformats.org/officeDocument/2006/relationships/image" Target="../media/image310.png"/><Relationship Id="rId780" Type="http://schemas.openxmlformats.org/officeDocument/2006/relationships/customXml" Target="../ink/ink392.xml"/><Relationship Id="rId1217" Type="http://schemas.openxmlformats.org/officeDocument/2006/relationships/image" Target="../media/image631.png"/><Relationship Id="rId1424" Type="http://schemas.openxmlformats.org/officeDocument/2006/relationships/customXml" Target="../ink/ink715.xml"/><Relationship Id="rId1631" Type="http://schemas.openxmlformats.org/officeDocument/2006/relationships/customXml" Target="../ink/ink819.xml"/><Relationship Id="rId226" Type="http://schemas.openxmlformats.org/officeDocument/2006/relationships/image" Target="../media/image138.png"/><Relationship Id="rId433" Type="http://schemas.openxmlformats.org/officeDocument/2006/relationships/image" Target="../media/image240.png"/><Relationship Id="rId878" Type="http://schemas.openxmlformats.org/officeDocument/2006/relationships/customXml" Target="../ink/ink442.xml"/><Relationship Id="rId1063" Type="http://schemas.openxmlformats.org/officeDocument/2006/relationships/image" Target="../media/image554.png"/><Relationship Id="rId1270" Type="http://schemas.openxmlformats.org/officeDocument/2006/relationships/customXml" Target="../ink/ink638.xml"/><Relationship Id="rId1729" Type="http://schemas.openxmlformats.org/officeDocument/2006/relationships/customXml" Target="../ink/ink868.xml"/><Relationship Id="rId640" Type="http://schemas.openxmlformats.org/officeDocument/2006/relationships/customXml" Target="../ink/ink322.xml"/><Relationship Id="rId738" Type="http://schemas.openxmlformats.org/officeDocument/2006/relationships/customXml" Target="../ink/ink371.xml"/><Relationship Id="rId945" Type="http://schemas.openxmlformats.org/officeDocument/2006/relationships/image" Target="../media/image495.png"/><Relationship Id="rId1368" Type="http://schemas.openxmlformats.org/officeDocument/2006/relationships/customXml" Target="../ink/ink687.xml"/><Relationship Id="rId1575" Type="http://schemas.openxmlformats.org/officeDocument/2006/relationships/image" Target="../media/image810.png"/><Relationship Id="rId1782" Type="http://schemas.openxmlformats.org/officeDocument/2006/relationships/customXml" Target="../ink/ink895.xml"/><Relationship Id="rId74" Type="http://schemas.openxmlformats.org/officeDocument/2006/relationships/image" Target="../media/image62.png"/><Relationship Id="rId377" Type="http://schemas.openxmlformats.org/officeDocument/2006/relationships/image" Target="../media/image213.png"/><Relationship Id="rId500" Type="http://schemas.openxmlformats.org/officeDocument/2006/relationships/customXml" Target="../ink/ink252.xml"/><Relationship Id="rId584" Type="http://schemas.openxmlformats.org/officeDocument/2006/relationships/customXml" Target="../ink/ink294.xml"/><Relationship Id="rId805" Type="http://schemas.openxmlformats.org/officeDocument/2006/relationships/image" Target="../media/image426.png"/><Relationship Id="rId1130" Type="http://schemas.openxmlformats.org/officeDocument/2006/relationships/customXml" Target="../ink/ink568.xml"/><Relationship Id="rId1228" Type="http://schemas.openxmlformats.org/officeDocument/2006/relationships/customXml" Target="../ink/ink617.xml"/><Relationship Id="rId1435" Type="http://schemas.openxmlformats.org/officeDocument/2006/relationships/image" Target="../media/image740.png"/><Relationship Id="rId5" Type="http://schemas.openxmlformats.org/officeDocument/2006/relationships/customXml" Target="../ink/ink3.xml"/><Relationship Id="rId237" Type="http://schemas.openxmlformats.org/officeDocument/2006/relationships/customXml" Target="../ink/ink119.xml"/><Relationship Id="rId791" Type="http://schemas.openxmlformats.org/officeDocument/2006/relationships/image" Target="../media/image419.png"/><Relationship Id="rId889" Type="http://schemas.openxmlformats.org/officeDocument/2006/relationships/image" Target="../media/image467.png"/><Relationship Id="rId1074" Type="http://schemas.openxmlformats.org/officeDocument/2006/relationships/customXml" Target="../ink/ink540.xml"/><Relationship Id="rId1642" Type="http://schemas.openxmlformats.org/officeDocument/2006/relationships/image" Target="../media/image843.png"/><Relationship Id="rId444" Type="http://schemas.openxmlformats.org/officeDocument/2006/relationships/customXml" Target="../ink/ink224.xml"/><Relationship Id="rId651" Type="http://schemas.openxmlformats.org/officeDocument/2006/relationships/image" Target="../media/image349.png"/><Relationship Id="rId749" Type="http://schemas.openxmlformats.org/officeDocument/2006/relationships/image" Target="../media/image398.png"/><Relationship Id="rId1281" Type="http://schemas.openxmlformats.org/officeDocument/2006/relationships/image" Target="../media/image663.png"/><Relationship Id="rId1379" Type="http://schemas.openxmlformats.org/officeDocument/2006/relationships/image" Target="../media/image712.png"/><Relationship Id="rId1502" Type="http://schemas.openxmlformats.org/officeDocument/2006/relationships/customXml" Target="../ink/ink754.xml"/><Relationship Id="rId1586" Type="http://schemas.openxmlformats.org/officeDocument/2006/relationships/customXml" Target="../ink/ink796.xml"/><Relationship Id="rId290" Type="http://schemas.openxmlformats.org/officeDocument/2006/relationships/image" Target="../media/image170.png"/><Relationship Id="rId304" Type="http://schemas.openxmlformats.org/officeDocument/2006/relationships/customXml" Target="../ink/ink153.xml"/><Relationship Id="rId388" Type="http://schemas.openxmlformats.org/officeDocument/2006/relationships/customXml" Target="../ink/ink195.xml"/><Relationship Id="rId511" Type="http://schemas.openxmlformats.org/officeDocument/2006/relationships/image" Target="../media/image279.png"/><Relationship Id="rId609" Type="http://schemas.openxmlformats.org/officeDocument/2006/relationships/image" Target="../media/image328.png"/><Relationship Id="rId956" Type="http://schemas.openxmlformats.org/officeDocument/2006/relationships/customXml" Target="../ink/ink481.xml"/><Relationship Id="rId1141" Type="http://schemas.openxmlformats.org/officeDocument/2006/relationships/image" Target="../media/image593.png"/><Relationship Id="rId1239" Type="http://schemas.openxmlformats.org/officeDocument/2006/relationships/image" Target="../media/image642.png"/><Relationship Id="rId85" Type="http://schemas.openxmlformats.org/officeDocument/2006/relationships/customXml" Target="../ink/ink43.xml"/><Relationship Id="rId150" Type="http://schemas.openxmlformats.org/officeDocument/2006/relationships/image" Target="../media/image100.png"/><Relationship Id="rId595" Type="http://schemas.openxmlformats.org/officeDocument/2006/relationships/image" Target="../media/image321.png"/><Relationship Id="rId816" Type="http://schemas.openxmlformats.org/officeDocument/2006/relationships/customXml" Target="../ink/ink410.xml"/><Relationship Id="rId1001" Type="http://schemas.openxmlformats.org/officeDocument/2006/relationships/image" Target="../media/image523.png"/><Relationship Id="rId1446" Type="http://schemas.openxmlformats.org/officeDocument/2006/relationships/customXml" Target="../ink/ink726.xml"/><Relationship Id="rId1653" Type="http://schemas.openxmlformats.org/officeDocument/2006/relationships/customXml" Target="../ink/ink830.xml"/><Relationship Id="rId248" Type="http://schemas.openxmlformats.org/officeDocument/2006/relationships/image" Target="../media/image149.png"/><Relationship Id="rId455" Type="http://schemas.openxmlformats.org/officeDocument/2006/relationships/image" Target="../media/image251.png"/><Relationship Id="rId662" Type="http://schemas.openxmlformats.org/officeDocument/2006/relationships/customXml" Target="../ink/ink333.xml"/><Relationship Id="rId1085" Type="http://schemas.openxmlformats.org/officeDocument/2006/relationships/image" Target="../media/image565.png"/><Relationship Id="rId1292" Type="http://schemas.openxmlformats.org/officeDocument/2006/relationships/customXml" Target="../ink/ink649.xml"/><Relationship Id="rId1306" Type="http://schemas.openxmlformats.org/officeDocument/2006/relationships/customXml" Target="../ink/ink656.xml"/><Relationship Id="rId1513" Type="http://schemas.openxmlformats.org/officeDocument/2006/relationships/image" Target="../media/image779.png"/><Relationship Id="rId1720" Type="http://schemas.openxmlformats.org/officeDocument/2006/relationships/image" Target="../media/image882.png"/><Relationship Id="rId12" Type="http://schemas.openxmlformats.org/officeDocument/2006/relationships/image" Target="../media/image31.png"/><Relationship Id="rId108" Type="http://schemas.openxmlformats.org/officeDocument/2006/relationships/image" Target="../media/image79.png"/><Relationship Id="rId315" Type="http://schemas.openxmlformats.org/officeDocument/2006/relationships/image" Target="../media/image182.png"/><Relationship Id="rId522" Type="http://schemas.openxmlformats.org/officeDocument/2006/relationships/customXml" Target="../ink/ink263.xml"/><Relationship Id="rId967" Type="http://schemas.openxmlformats.org/officeDocument/2006/relationships/image" Target="../media/image506.png"/><Relationship Id="rId1152" Type="http://schemas.openxmlformats.org/officeDocument/2006/relationships/customXml" Target="../ink/ink579.xml"/><Relationship Id="rId1597" Type="http://schemas.openxmlformats.org/officeDocument/2006/relationships/image" Target="../media/image821.png"/><Relationship Id="rId96" Type="http://schemas.openxmlformats.org/officeDocument/2006/relationships/image" Target="../media/image73.png"/><Relationship Id="rId161" Type="http://schemas.openxmlformats.org/officeDocument/2006/relationships/customXml" Target="../ink/ink81.xml"/><Relationship Id="rId399" Type="http://schemas.openxmlformats.org/officeDocument/2006/relationships/customXml" Target="../ink/ink201.xml"/><Relationship Id="rId827" Type="http://schemas.openxmlformats.org/officeDocument/2006/relationships/image" Target="../media/image437.png"/><Relationship Id="rId1012" Type="http://schemas.openxmlformats.org/officeDocument/2006/relationships/customXml" Target="../ink/ink509.xml"/><Relationship Id="rId1457" Type="http://schemas.openxmlformats.org/officeDocument/2006/relationships/image" Target="../media/image751.png"/><Relationship Id="rId1664" Type="http://schemas.openxmlformats.org/officeDocument/2006/relationships/image" Target="../media/image854.png"/><Relationship Id="rId259" Type="http://schemas.openxmlformats.org/officeDocument/2006/relationships/customXml" Target="../ink/ink130.xml"/><Relationship Id="rId466" Type="http://schemas.openxmlformats.org/officeDocument/2006/relationships/customXml" Target="../ink/ink235.xml"/><Relationship Id="rId673" Type="http://schemas.openxmlformats.org/officeDocument/2006/relationships/image" Target="../media/image360.png"/><Relationship Id="rId880" Type="http://schemas.openxmlformats.org/officeDocument/2006/relationships/customXml" Target="../ink/ink443.xml"/><Relationship Id="rId1096" Type="http://schemas.openxmlformats.org/officeDocument/2006/relationships/customXml" Target="../ink/ink551.xml"/><Relationship Id="rId1317" Type="http://schemas.openxmlformats.org/officeDocument/2006/relationships/image" Target="../media/image681.png"/><Relationship Id="rId1524" Type="http://schemas.openxmlformats.org/officeDocument/2006/relationships/customXml" Target="../ink/ink765.xml"/><Relationship Id="rId1731" Type="http://schemas.openxmlformats.org/officeDocument/2006/relationships/customXml" Target="../ink/ink869.xml"/><Relationship Id="rId23" Type="http://schemas.openxmlformats.org/officeDocument/2006/relationships/customXml" Target="../ink/ink12.xml"/><Relationship Id="rId119" Type="http://schemas.openxmlformats.org/officeDocument/2006/relationships/customXml" Target="../ink/ink60.xml"/><Relationship Id="rId326" Type="http://schemas.openxmlformats.org/officeDocument/2006/relationships/customXml" Target="../ink/ink164.xml"/><Relationship Id="rId533" Type="http://schemas.openxmlformats.org/officeDocument/2006/relationships/image" Target="../media/image290.png"/><Relationship Id="rId978" Type="http://schemas.openxmlformats.org/officeDocument/2006/relationships/customXml" Target="../ink/ink492.xml"/><Relationship Id="rId1163" Type="http://schemas.openxmlformats.org/officeDocument/2006/relationships/image" Target="../media/image604.png"/><Relationship Id="rId1370" Type="http://schemas.openxmlformats.org/officeDocument/2006/relationships/customXml" Target="../ink/ink688.xml"/><Relationship Id="rId740" Type="http://schemas.openxmlformats.org/officeDocument/2006/relationships/customXml" Target="../ink/ink372.xml"/><Relationship Id="rId838" Type="http://schemas.openxmlformats.org/officeDocument/2006/relationships/customXml" Target="../ink/ink421.xml"/><Relationship Id="rId1023" Type="http://schemas.openxmlformats.org/officeDocument/2006/relationships/image" Target="../media/image534.png"/><Relationship Id="rId1468" Type="http://schemas.openxmlformats.org/officeDocument/2006/relationships/customXml" Target="../ink/ink737.xml"/><Relationship Id="rId1675" Type="http://schemas.openxmlformats.org/officeDocument/2006/relationships/customXml" Target="../ink/ink841.xml"/><Relationship Id="rId172" Type="http://schemas.openxmlformats.org/officeDocument/2006/relationships/image" Target="../media/image111.png"/><Relationship Id="rId477" Type="http://schemas.openxmlformats.org/officeDocument/2006/relationships/image" Target="../media/image262.png"/><Relationship Id="rId600" Type="http://schemas.openxmlformats.org/officeDocument/2006/relationships/customXml" Target="../ink/ink302.xml"/><Relationship Id="rId684" Type="http://schemas.openxmlformats.org/officeDocument/2006/relationships/customXml" Target="../ink/ink344.xml"/><Relationship Id="rId1230" Type="http://schemas.openxmlformats.org/officeDocument/2006/relationships/customXml" Target="../ink/ink618.xml"/><Relationship Id="rId1328" Type="http://schemas.openxmlformats.org/officeDocument/2006/relationships/customXml" Target="../ink/ink667.xml"/><Relationship Id="rId1535" Type="http://schemas.openxmlformats.org/officeDocument/2006/relationships/image" Target="../media/image790.png"/><Relationship Id="rId337" Type="http://schemas.openxmlformats.org/officeDocument/2006/relationships/image" Target="../media/image193.png"/><Relationship Id="rId891" Type="http://schemas.openxmlformats.org/officeDocument/2006/relationships/image" Target="../media/image468.png"/><Relationship Id="rId905" Type="http://schemas.openxmlformats.org/officeDocument/2006/relationships/image" Target="../media/image475.png"/><Relationship Id="rId989" Type="http://schemas.openxmlformats.org/officeDocument/2006/relationships/image" Target="../media/image517.png"/><Relationship Id="rId1742" Type="http://schemas.openxmlformats.org/officeDocument/2006/relationships/image" Target="../media/image893.png"/><Relationship Id="rId34" Type="http://schemas.openxmlformats.org/officeDocument/2006/relationships/image" Target="../media/image42.png"/><Relationship Id="rId544" Type="http://schemas.openxmlformats.org/officeDocument/2006/relationships/customXml" Target="../ink/ink274.xml"/><Relationship Id="rId751" Type="http://schemas.openxmlformats.org/officeDocument/2006/relationships/image" Target="../media/image399.png"/><Relationship Id="rId849" Type="http://schemas.openxmlformats.org/officeDocument/2006/relationships/image" Target="../media/image448.png"/><Relationship Id="rId1174" Type="http://schemas.openxmlformats.org/officeDocument/2006/relationships/customXml" Target="../ink/ink590.xml"/><Relationship Id="rId1381" Type="http://schemas.openxmlformats.org/officeDocument/2006/relationships/image" Target="../media/image713.png"/><Relationship Id="rId1479" Type="http://schemas.openxmlformats.org/officeDocument/2006/relationships/image" Target="../media/image762.png"/><Relationship Id="rId1602" Type="http://schemas.openxmlformats.org/officeDocument/2006/relationships/customXml" Target="../ink/ink804.xml"/><Relationship Id="rId1686" Type="http://schemas.openxmlformats.org/officeDocument/2006/relationships/image" Target="../media/image865.png"/><Relationship Id="rId183" Type="http://schemas.openxmlformats.org/officeDocument/2006/relationships/customXml" Target="../ink/ink92.xml"/><Relationship Id="rId390" Type="http://schemas.openxmlformats.org/officeDocument/2006/relationships/customXml" Target="../ink/ink196.xml"/><Relationship Id="rId404" Type="http://schemas.openxmlformats.org/officeDocument/2006/relationships/image" Target="../media/image226.png"/><Relationship Id="rId611" Type="http://schemas.openxmlformats.org/officeDocument/2006/relationships/image" Target="../media/image329.png"/><Relationship Id="rId1034" Type="http://schemas.openxmlformats.org/officeDocument/2006/relationships/customXml" Target="../ink/ink520.xml"/><Relationship Id="rId1241" Type="http://schemas.openxmlformats.org/officeDocument/2006/relationships/image" Target="../media/image643.png"/><Relationship Id="rId1339" Type="http://schemas.openxmlformats.org/officeDocument/2006/relationships/image" Target="../media/image692.png"/><Relationship Id="rId250" Type="http://schemas.openxmlformats.org/officeDocument/2006/relationships/image" Target="../media/image150.png"/><Relationship Id="rId488" Type="http://schemas.openxmlformats.org/officeDocument/2006/relationships/customXml" Target="../ink/ink246.xml"/><Relationship Id="rId695" Type="http://schemas.openxmlformats.org/officeDocument/2006/relationships/image" Target="../media/image371.png"/><Relationship Id="rId709" Type="http://schemas.openxmlformats.org/officeDocument/2006/relationships/image" Target="../media/image378.png"/><Relationship Id="rId916" Type="http://schemas.openxmlformats.org/officeDocument/2006/relationships/customXml" Target="../ink/ink461.xml"/><Relationship Id="rId1101" Type="http://schemas.openxmlformats.org/officeDocument/2006/relationships/image" Target="../media/image573.png"/><Relationship Id="rId1546" Type="http://schemas.openxmlformats.org/officeDocument/2006/relationships/customXml" Target="../ink/ink776.xml"/><Relationship Id="rId1753" Type="http://schemas.openxmlformats.org/officeDocument/2006/relationships/customXml" Target="../ink/ink880.xml"/><Relationship Id="rId45" Type="http://schemas.openxmlformats.org/officeDocument/2006/relationships/customXml" Target="../ink/ink23.xml"/><Relationship Id="rId110" Type="http://schemas.openxmlformats.org/officeDocument/2006/relationships/image" Target="../media/image80.png"/><Relationship Id="rId348" Type="http://schemas.openxmlformats.org/officeDocument/2006/relationships/customXml" Target="../ink/ink175.xml"/><Relationship Id="rId555" Type="http://schemas.openxmlformats.org/officeDocument/2006/relationships/image" Target="../media/image301.png"/><Relationship Id="rId762" Type="http://schemas.openxmlformats.org/officeDocument/2006/relationships/customXml" Target="../ink/ink383.xml"/><Relationship Id="rId1185" Type="http://schemas.openxmlformats.org/officeDocument/2006/relationships/image" Target="../media/image615.png"/><Relationship Id="rId1392" Type="http://schemas.openxmlformats.org/officeDocument/2006/relationships/customXml" Target="../ink/ink699.xml"/><Relationship Id="rId1406" Type="http://schemas.openxmlformats.org/officeDocument/2006/relationships/customXml" Target="../ink/ink706.xml"/><Relationship Id="rId1613" Type="http://schemas.openxmlformats.org/officeDocument/2006/relationships/image" Target="../media/image829.png"/><Relationship Id="rId194" Type="http://schemas.openxmlformats.org/officeDocument/2006/relationships/image" Target="../media/image122.png"/><Relationship Id="rId208" Type="http://schemas.openxmlformats.org/officeDocument/2006/relationships/image" Target="../media/image129.png"/><Relationship Id="rId415" Type="http://schemas.openxmlformats.org/officeDocument/2006/relationships/customXml" Target="../ink/ink209.xml"/><Relationship Id="rId622" Type="http://schemas.openxmlformats.org/officeDocument/2006/relationships/customXml" Target="../ink/ink313.xml"/><Relationship Id="rId1045" Type="http://schemas.openxmlformats.org/officeDocument/2006/relationships/image" Target="../media/image545.png"/><Relationship Id="rId1252" Type="http://schemas.openxmlformats.org/officeDocument/2006/relationships/customXml" Target="../ink/ink629.xml"/><Relationship Id="rId1697" Type="http://schemas.openxmlformats.org/officeDocument/2006/relationships/customXml" Target="../ink/ink852.xml"/><Relationship Id="rId261" Type="http://schemas.openxmlformats.org/officeDocument/2006/relationships/customXml" Target="../ink/ink131.xml"/><Relationship Id="rId499" Type="http://schemas.openxmlformats.org/officeDocument/2006/relationships/image" Target="../media/image273.png"/><Relationship Id="rId927" Type="http://schemas.openxmlformats.org/officeDocument/2006/relationships/image" Target="../media/image486.png"/><Relationship Id="rId1112" Type="http://schemas.openxmlformats.org/officeDocument/2006/relationships/customXml" Target="../ink/ink559.xml"/><Relationship Id="rId1557" Type="http://schemas.openxmlformats.org/officeDocument/2006/relationships/image" Target="../media/image801.png"/><Relationship Id="rId1764" Type="http://schemas.openxmlformats.org/officeDocument/2006/relationships/image" Target="../media/image904.png"/><Relationship Id="rId56" Type="http://schemas.openxmlformats.org/officeDocument/2006/relationships/image" Target="../media/image53.png"/><Relationship Id="rId359" Type="http://schemas.openxmlformats.org/officeDocument/2006/relationships/image" Target="../media/image204.png"/><Relationship Id="rId566" Type="http://schemas.openxmlformats.org/officeDocument/2006/relationships/customXml" Target="../ink/ink285.xml"/><Relationship Id="rId773" Type="http://schemas.openxmlformats.org/officeDocument/2006/relationships/image" Target="../media/image410.png"/><Relationship Id="rId1196" Type="http://schemas.openxmlformats.org/officeDocument/2006/relationships/customXml" Target="../ink/ink601.xml"/><Relationship Id="rId1417" Type="http://schemas.openxmlformats.org/officeDocument/2006/relationships/image" Target="../media/image731.png"/><Relationship Id="rId1624" Type="http://schemas.openxmlformats.org/officeDocument/2006/relationships/customXml" Target="../ink/ink815.xml"/><Relationship Id="rId121" Type="http://schemas.openxmlformats.org/officeDocument/2006/relationships/customXml" Target="../ink/ink61.xml"/><Relationship Id="rId219" Type="http://schemas.openxmlformats.org/officeDocument/2006/relationships/customXml" Target="../ink/ink110.xml"/><Relationship Id="rId426" Type="http://schemas.openxmlformats.org/officeDocument/2006/relationships/customXml" Target="../ink/ink215.xml"/><Relationship Id="rId633" Type="http://schemas.openxmlformats.org/officeDocument/2006/relationships/image" Target="../media/image340.png"/><Relationship Id="rId980" Type="http://schemas.openxmlformats.org/officeDocument/2006/relationships/customXml" Target="../ink/ink493.xml"/><Relationship Id="rId1056" Type="http://schemas.openxmlformats.org/officeDocument/2006/relationships/customXml" Target="../ink/ink531.xml"/><Relationship Id="rId1263" Type="http://schemas.openxmlformats.org/officeDocument/2006/relationships/image" Target="../media/image654.png"/><Relationship Id="rId840" Type="http://schemas.openxmlformats.org/officeDocument/2006/relationships/customXml" Target="../ink/ink422.xml"/><Relationship Id="rId938" Type="http://schemas.openxmlformats.org/officeDocument/2006/relationships/customXml" Target="../ink/ink472.xml"/><Relationship Id="rId1470" Type="http://schemas.openxmlformats.org/officeDocument/2006/relationships/customXml" Target="../ink/ink738.xml"/><Relationship Id="rId1568" Type="http://schemas.openxmlformats.org/officeDocument/2006/relationships/customXml" Target="../ink/ink787.xml"/><Relationship Id="rId1775" Type="http://schemas.openxmlformats.org/officeDocument/2006/relationships/customXml" Target="../ink/ink891.xml"/><Relationship Id="rId67" Type="http://schemas.openxmlformats.org/officeDocument/2006/relationships/customXml" Target="../ink/ink34.xml"/><Relationship Id="rId272" Type="http://schemas.openxmlformats.org/officeDocument/2006/relationships/image" Target="../media/image161.png"/><Relationship Id="rId577" Type="http://schemas.openxmlformats.org/officeDocument/2006/relationships/image" Target="../media/image312.png"/><Relationship Id="rId700" Type="http://schemas.openxmlformats.org/officeDocument/2006/relationships/customXml" Target="../ink/ink352.xml"/><Relationship Id="rId1123" Type="http://schemas.openxmlformats.org/officeDocument/2006/relationships/image" Target="../media/image584.png"/><Relationship Id="rId1330" Type="http://schemas.openxmlformats.org/officeDocument/2006/relationships/customXml" Target="../ink/ink668.xml"/><Relationship Id="rId1428" Type="http://schemas.openxmlformats.org/officeDocument/2006/relationships/customXml" Target="../ink/ink717.xml"/><Relationship Id="rId1635" Type="http://schemas.openxmlformats.org/officeDocument/2006/relationships/customXml" Target="../ink/ink821.xml"/><Relationship Id="rId132" Type="http://schemas.openxmlformats.org/officeDocument/2006/relationships/image" Target="../media/image91.png"/><Relationship Id="rId784" Type="http://schemas.openxmlformats.org/officeDocument/2006/relationships/customXml" Target="../ink/ink394.xml"/><Relationship Id="rId991" Type="http://schemas.openxmlformats.org/officeDocument/2006/relationships/image" Target="../media/image518.png"/><Relationship Id="rId1067" Type="http://schemas.openxmlformats.org/officeDocument/2006/relationships/image" Target="../media/image556.png"/><Relationship Id="rId437" Type="http://schemas.openxmlformats.org/officeDocument/2006/relationships/image" Target="../media/image242.png"/><Relationship Id="rId644" Type="http://schemas.openxmlformats.org/officeDocument/2006/relationships/customXml" Target="../ink/ink324.xml"/><Relationship Id="rId851" Type="http://schemas.openxmlformats.org/officeDocument/2006/relationships/image" Target="../media/image449.png"/><Relationship Id="rId1274" Type="http://schemas.openxmlformats.org/officeDocument/2006/relationships/customXml" Target="../ink/ink640.xml"/><Relationship Id="rId1481" Type="http://schemas.openxmlformats.org/officeDocument/2006/relationships/image" Target="../media/image763.png"/><Relationship Id="rId1579" Type="http://schemas.openxmlformats.org/officeDocument/2006/relationships/image" Target="../media/image812.png"/><Relationship Id="rId1702" Type="http://schemas.openxmlformats.org/officeDocument/2006/relationships/image" Target="../media/image873.png"/><Relationship Id="rId283" Type="http://schemas.openxmlformats.org/officeDocument/2006/relationships/customXml" Target="../ink/ink142.xml"/><Relationship Id="rId490" Type="http://schemas.openxmlformats.org/officeDocument/2006/relationships/customXml" Target="../ink/ink247.xml"/><Relationship Id="rId504" Type="http://schemas.openxmlformats.org/officeDocument/2006/relationships/customXml" Target="../ink/ink254.xml"/><Relationship Id="rId711" Type="http://schemas.openxmlformats.org/officeDocument/2006/relationships/image" Target="../media/image379.png"/><Relationship Id="rId949" Type="http://schemas.openxmlformats.org/officeDocument/2006/relationships/image" Target="../media/image497.png"/><Relationship Id="rId1134" Type="http://schemas.openxmlformats.org/officeDocument/2006/relationships/customXml" Target="../ink/ink570.xml"/><Relationship Id="rId1341" Type="http://schemas.openxmlformats.org/officeDocument/2006/relationships/image" Target="../media/image693.png"/><Relationship Id="rId78" Type="http://schemas.openxmlformats.org/officeDocument/2006/relationships/image" Target="../media/image64.png"/><Relationship Id="rId143" Type="http://schemas.openxmlformats.org/officeDocument/2006/relationships/customXml" Target="../ink/ink72.xml"/><Relationship Id="rId350" Type="http://schemas.openxmlformats.org/officeDocument/2006/relationships/customXml" Target="../ink/ink176.xml"/><Relationship Id="rId588" Type="http://schemas.openxmlformats.org/officeDocument/2006/relationships/customXml" Target="../ink/ink296.xml"/><Relationship Id="rId795" Type="http://schemas.openxmlformats.org/officeDocument/2006/relationships/image" Target="../media/image421.png"/><Relationship Id="rId809" Type="http://schemas.openxmlformats.org/officeDocument/2006/relationships/image" Target="../media/image428.png"/><Relationship Id="rId1201" Type="http://schemas.openxmlformats.org/officeDocument/2006/relationships/image" Target="../media/image623.png"/><Relationship Id="rId1439" Type="http://schemas.openxmlformats.org/officeDocument/2006/relationships/image" Target="../media/image742.png"/><Relationship Id="rId1646" Type="http://schemas.openxmlformats.org/officeDocument/2006/relationships/image" Target="../media/image845.png"/><Relationship Id="rId9" Type="http://schemas.openxmlformats.org/officeDocument/2006/relationships/customXml" Target="../ink/ink5.xml"/><Relationship Id="rId210" Type="http://schemas.openxmlformats.org/officeDocument/2006/relationships/image" Target="../media/image130.png"/><Relationship Id="rId448" Type="http://schemas.openxmlformats.org/officeDocument/2006/relationships/customXml" Target="../ink/ink226.xml"/><Relationship Id="rId655" Type="http://schemas.openxmlformats.org/officeDocument/2006/relationships/image" Target="../media/image351.png"/><Relationship Id="rId862" Type="http://schemas.openxmlformats.org/officeDocument/2006/relationships/customXml" Target="../ink/ink433.xml"/><Relationship Id="rId1078" Type="http://schemas.openxmlformats.org/officeDocument/2006/relationships/customXml" Target="../ink/ink542.xml"/><Relationship Id="rId1285" Type="http://schemas.openxmlformats.org/officeDocument/2006/relationships/image" Target="../media/image665.png"/><Relationship Id="rId1492" Type="http://schemas.openxmlformats.org/officeDocument/2006/relationships/customXml" Target="../ink/ink749.xml"/><Relationship Id="rId1506" Type="http://schemas.openxmlformats.org/officeDocument/2006/relationships/customXml" Target="../ink/ink756.xml"/><Relationship Id="rId1713" Type="http://schemas.openxmlformats.org/officeDocument/2006/relationships/customXml" Target="../ink/ink860.xml"/><Relationship Id="rId294" Type="http://schemas.openxmlformats.org/officeDocument/2006/relationships/image" Target="../media/image172.png"/><Relationship Id="rId308" Type="http://schemas.openxmlformats.org/officeDocument/2006/relationships/customXml" Target="../ink/ink155.xml"/><Relationship Id="rId515" Type="http://schemas.openxmlformats.org/officeDocument/2006/relationships/image" Target="../media/image281.png"/><Relationship Id="rId722" Type="http://schemas.openxmlformats.org/officeDocument/2006/relationships/customXml" Target="../ink/ink363.xml"/><Relationship Id="rId1145" Type="http://schemas.openxmlformats.org/officeDocument/2006/relationships/image" Target="../media/image595.png"/><Relationship Id="rId1352" Type="http://schemas.openxmlformats.org/officeDocument/2006/relationships/customXml" Target="../ink/ink679.xml"/><Relationship Id="rId89" Type="http://schemas.openxmlformats.org/officeDocument/2006/relationships/customXml" Target="../ink/ink45.xml"/><Relationship Id="rId154" Type="http://schemas.openxmlformats.org/officeDocument/2006/relationships/image" Target="../media/image102.png"/><Relationship Id="rId361" Type="http://schemas.openxmlformats.org/officeDocument/2006/relationships/image" Target="../media/image205.png"/><Relationship Id="rId599" Type="http://schemas.openxmlformats.org/officeDocument/2006/relationships/image" Target="../media/image323.png"/><Relationship Id="rId1005" Type="http://schemas.openxmlformats.org/officeDocument/2006/relationships/image" Target="../media/image525.png"/><Relationship Id="rId1212" Type="http://schemas.openxmlformats.org/officeDocument/2006/relationships/customXml" Target="../ink/ink609.xml"/><Relationship Id="rId1657" Type="http://schemas.openxmlformats.org/officeDocument/2006/relationships/customXml" Target="../ink/ink832.xml"/><Relationship Id="rId459" Type="http://schemas.openxmlformats.org/officeDocument/2006/relationships/image" Target="../media/image253.png"/><Relationship Id="rId666" Type="http://schemas.openxmlformats.org/officeDocument/2006/relationships/customXml" Target="../ink/ink335.xml"/><Relationship Id="rId873" Type="http://schemas.openxmlformats.org/officeDocument/2006/relationships/image" Target="../media/image459.png"/><Relationship Id="rId1089" Type="http://schemas.openxmlformats.org/officeDocument/2006/relationships/image" Target="../media/image567.png"/><Relationship Id="rId1296" Type="http://schemas.openxmlformats.org/officeDocument/2006/relationships/customXml" Target="../ink/ink651.xml"/><Relationship Id="rId1517" Type="http://schemas.openxmlformats.org/officeDocument/2006/relationships/image" Target="../media/image781.png"/><Relationship Id="rId1724" Type="http://schemas.openxmlformats.org/officeDocument/2006/relationships/image" Target="../media/image884.png"/><Relationship Id="rId16" Type="http://schemas.openxmlformats.org/officeDocument/2006/relationships/image" Target="../media/image33.png"/><Relationship Id="rId221" Type="http://schemas.openxmlformats.org/officeDocument/2006/relationships/customXml" Target="../ink/ink111.xml"/><Relationship Id="rId319" Type="http://schemas.openxmlformats.org/officeDocument/2006/relationships/image" Target="../media/image184.png"/><Relationship Id="rId526" Type="http://schemas.openxmlformats.org/officeDocument/2006/relationships/customXml" Target="../ink/ink265.xml"/><Relationship Id="rId1156" Type="http://schemas.openxmlformats.org/officeDocument/2006/relationships/customXml" Target="../ink/ink581.xml"/><Relationship Id="rId1363" Type="http://schemas.openxmlformats.org/officeDocument/2006/relationships/image" Target="../media/image704.png"/><Relationship Id="rId733" Type="http://schemas.openxmlformats.org/officeDocument/2006/relationships/image" Target="../media/image390.png"/><Relationship Id="rId940" Type="http://schemas.openxmlformats.org/officeDocument/2006/relationships/customXml" Target="../ink/ink473.xml"/><Relationship Id="rId1016" Type="http://schemas.openxmlformats.org/officeDocument/2006/relationships/customXml" Target="../ink/ink511.xml"/><Relationship Id="rId1570" Type="http://schemas.openxmlformats.org/officeDocument/2006/relationships/customXml" Target="../ink/ink788.xml"/><Relationship Id="rId1668" Type="http://schemas.openxmlformats.org/officeDocument/2006/relationships/image" Target="../media/image856.png"/><Relationship Id="rId165" Type="http://schemas.openxmlformats.org/officeDocument/2006/relationships/customXml" Target="../ink/ink83.xml"/><Relationship Id="rId372" Type="http://schemas.openxmlformats.org/officeDocument/2006/relationships/customXml" Target="../ink/ink187.xml"/><Relationship Id="rId677" Type="http://schemas.openxmlformats.org/officeDocument/2006/relationships/image" Target="../media/image362.png"/><Relationship Id="rId800" Type="http://schemas.openxmlformats.org/officeDocument/2006/relationships/customXml" Target="../ink/ink402.xml"/><Relationship Id="rId1223" Type="http://schemas.openxmlformats.org/officeDocument/2006/relationships/image" Target="../media/image634.png"/><Relationship Id="rId1430" Type="http://schemas.openxmlformats.org/officeDocument/2006/relationships/customXml" Target="../ink/ink718.xml"/><Relationship Id="rId1528" Type="http://schemas.openxmlformats.org/officeDocument/2006/relationships/customXml" Target="../ink/ink767.xml"/><Relationship Id="rId232" Type="http://schemas.openxmlformats.org/officeDocument/2006/relationships/image" Target="../media/image141.png"/><Relationship Id="rId884" Type="http://schemas.openxmlformats.org/officeDocument/2006/relationships/customXml" Target="../ink/ink445.xml"/><Relationship Id="rId1735" Type="http://schemas.openxmlformats.org/officeDocument/2006/relationships/customXml" Target="../ink/ink871.xml"/><Relationship Id="rId27" Type="http://schemas.openxmlformats.org/officeDocument/2006/relationships/customXml" Target="../ink/ink14.xml"/><Relationship Id="rId537" Type="http://schemas.openxmlformats.org/officeDocument/2006/relationships/image" Target="../media/image292.png"/><Relationship Id="rId744" Type="http://schemas.openxmlformats.org/officeDocument/2006/relationships/customXml" Target="../ink/ink374.xml"/><Relationship Id="rId951" Type="http://schemas.openxmlformats.org/officeDocument/2006/relationships/image" Target="../media/image498.png"/><Relationship Id="rId1167" Type="http://schemas.openxmlformats.org/officeDocument/2006/relationships/image" Target="../media/image606.png"/><Relationship Id="rId1374" Type="http://schemas.openxmlformats.org/officeDocument/2006/relationships/customXml" Target="../ink/ink690.xml"/><Relationship Id="rId1581" Type="http://schemas.openxmlformats.org/officeDocument/2006/relationships/image" Target="../media/image813.png"/><Relationship Id="rId1679" Type="http://schemas.openxmlformats.org/officeDocument/2006/relationships/customXml" Target="../ink/ink843.xml"/><Relationship Id="rId80" Type="http://schemas.openxmlformats.org/officeDocument/2006/relationships/image" Target="../media/image65.png"/><Relationship Id="rId176" Type="http://schemas.openxmlformats.org/officeDocument/2006/relationships/image" Target="../media/image113.png"/><Relationship Id="rId383" Type="http://schemas.openxmlformats.org/officeDocument/2006/relationships/image" Target="../media/image216.png"/><Relationship Id="rId590" Type="http://schemas.openxmlformats.org/officeDocument/2006/relationships/customXml" Target="../ink/ink297.xml"/><Relationship Id="rId604" Type="http://schemas.openxmlformats.org/officeDocument/2006/relationships/customXml" Target="../ink/ink304.xml"/><Relationship Id="rId811" Type="http://schemas.openxmlformats.org/officeDocument/2006/relationships/image" Target="../media/image429.png"/><Relationship Id="rId1027" Type="http://schemas.openxmlformats.org/officeDocument/2006/relationships/image" Target="../media/image536.png"/><Relationship Id="rId1234" Type="http://schemas.openxmlformats.org/officeDocument/2006/relationships/customXml" Target="../ink/ink620.xml"/><Relationship Id="rId1441" Type="http://schemas.openxmlformats.org/officeDocument/2006/relationships/image" Target="../media/image743.png"/><Relationship Id="rId243" Type="http://schemas.openxmlformats.org/officeDocument/2006/relationships/customXml" Target="../ink/ink122.xml"/><Relationship Id="rId450" Type="http://schemas.openxmlformats.org/officeDocument/2006/relationships/customXml" Target="../ink/ink227.xml"/><Relationship Id="rId688" Type="http://schemas.openxmlformats.org/officeDocument/2006/relationships/customXml" Target="../ink/ink346.xml"/><Relationship Id="rId895" Type="http://schemas.openxmlformats.org/officeDocument/2006/relationships/image" Target="../media/image470.png"/><Relationship Id="rId909" Type="http://schemas.openxmlformats.org/officeDocument/2006/relationships/image" Target="../media/image477.png"/><Relationship Id="rId1080" Type="http://schemas.openxmlformats.org/officeDocument/2006/relationships/customXml" Target="../ink/ink543.xml"/><Relationship Id="rId1301" Type="http://schemas.openxmlformats.org/officeDocument/2006/relationships/image" Target="../media/image673.png"/><Relationship Id="rId1539" Type="http://schemas.openxmlformats.org/officeDocument/2006/relationships/image" Target="../media/image792.png"/><Relationship Id="rId1746" Type="http://schemas.openxmlformats.org/officeDocument/2006/relationships/image" Target="../media/image895.png"/><Relationship Id="rId38" Type="http://schemas.openxmlformats.org/officeDocument/2006/relationships/image" Target="../media/image44.png"/><Relationship Id="rId103" Type="http://schemas.openxmlformats.org/officeDocument/2006/relationships/customXml" Target="../ink/ink52.xml"/><Relationship Id="rId310" Type="http://schemas.openxmlformats.org/officeDocument/2006/relationships/customXml" Target="../ink/ink156.xml"/><Relationship Id="rId548" Type="http://schemas.openxmlformats.org/officeDocument/2006/relationships/customXml" Target="../ink/ink276.xml"/><Relationship Id="rId755" Type="http://schemas.openxmlformats.org/officeDocument/2006/relationships/image" Target="../media/image401.png"/><Relationship Id="rId962" Type="http://schemas.openxmlformats.org/officeDocument/2006/relationships/customXml" Target="../ink/ink484.xml"/><Relationship Id="rId1178" Type="http://schemas.openxmlformats.org/officeDocument/2006/relationships/customXml" Target="../ink/ink592.xml"/><Relationship Id="rId1385" Type="http://schemas.openxmlformats.org/officeDocument/2006/relationships/image" Target="../media/image715.png"/><Relationship Id="rId1592" Type="http://schemas.openxmlformats.org/officeDocument/2006/relationships/customXml" Target="../ink/ink799.xml"/><Relationship Id="rId1606" Type="http://schemas.openxmlformats.org/officeDocument/2006/relationships/customXml" Target="../ink/ink806.xml"/><Relationship Id="rId91" Type="http://schemas.openxmlformats.org/officeDocument/2006/relationships/customXml" Target="../ink/ink46.xml"/><Relationship Id="rId187" Type="http://schemas.openxmlformats.org/officeDocument/2006/relationships/customXml" Target="../ink/ink94.xml"/><Relationship Id="rId394" Type="http://schemas.openxmlformats.org/officeDocument/2006/relationships/customXml" Target="../ink/ink198.xml"/><Relationship Id="rId408" Type="http://schemas.openxmlformats.org/officeDocument/2006/relationships/image" Target="../media/image228.png"/><Relationship Id="rId615" Type="http://schemas.openxmlformats.org/officeDocument/2006/relationships/image" Target="../media/image331.png"/><Relationship Id="rId822" Type="http://schemas.openxmlformats.org/officeDocument/2006/relationships/customXml" Target="../ink/ink413.xml"/><Relationship Id="rId1038" Type="http://schemas.openxmlformats.org/officeDocument/2006/relationships/customXml" Target="../ink/ink522.xml"/><Relationship Id="rId1245" Type="http://schemas.openxmlformats.org/officeDocument/2006/relationships/image" Target="../media/image645.png"/><Relationship Id="rId1452" Type="http://schemas.openxmlformats.org/officeDocument/2006/relationships/customXml" Target="../ink/ink729.xml"/><Relationship Id="rId254" Type="http://schemas.openxmlformats.org/officeDocument/2006/relationships/image" Target="../media/image152.png"/><Relationship Id="rId699" Type="http://schemas.openxmlformats.org/officeDocument/2006/relationships/image" Target="../media/image373.png"/><Relationship Id="rId1091" Type="http://schemas.openxmlformats.org/officeDocument/2006/relationships/image" Target="../media/image568.png"/><Relationship Id="rId1105" Type="http://schemas.openxmlformats.org/officeDocument/2006/relationships/image" Target="../media/image575.png"/><Relationship Id="rId1312" Type="http://schemas.openxmlformats.org/officeDocument/2006/relationships/customXml" Target="../ink/ink659.xml"/><Relationship Id="rId1757" Type="http://schemas.openxmlformats.org/officeDocument/2006/relationships/customXml" Target="../ink/ink882.xml"/><Relationship Id="rId49" Type="http://schemas.openxmlformats.org/officeDocument/2006/relationships/customXml" Target="../ink/ink25.xml"/><Relationship Id="rId114" Type="http://schemas.openxmlformats.org/officeDocument/2006/relationships/image" Target="../media/image82.png"/><Relationship Id="rId461" Type="http://schemas.openxmlformats.org/officeDocument/2006/relationships/image" Target="../media/image254.png"/><Relationship Id="rId559" Type="http://schemas.openxmlformats.org/officeDocument/2006/relationships/image" Target="../media/image303.png"/><Relationship Id="rId766" Type="http://schemas.openxmlformats.org/officeDocument/2006/relationships/customXml" Target="../ink/ink385.xml"/><Relationship Id="rId1189" Type="http://schemas.openxmlformats.org/officeDocument/2006/relationships/image" Target="../media/image617.png"/><Relationship Id="rId1396" Type="http://schemas.openxmlformats.org/officeDocument/2006/relationships/customXml" Target="../ink/ink701.xml"/><Relationship Id="rId1617" Type="http://schemas.openxmlformats.org/officeDocument/2006/relationships/image" Target="../media/image831.png"/><Relationship Id="rId198" Type="http://schemas.openxmlformats.org/officeDocument/2006/relationships/image" Target="../media/image124.png"/><Relationship Id="rId321" Type="http://schemas.openxmlformats.org/officeDocument/2006/relationships/image" Target="../media/image185.png"/><Relationship Id="rId419" Type="http://schemas.openxmlformats.org/officeDocument/2006/relationships/customXml" Target="../ink/ink211.xml"/><Relationship Id="rId626" Type="http://schemas.openxmlformats.org/officeDocument/2006/relationships/customXml" Target="../ink/ink315.xml"/><Relationship Id="rId973" Type="http://schemas.openxmlformats.org/officeDocument/2006/relationships/image" Target="../media/image509.png"/><Relationship Id="rId1049" Type="http://schemas.openxmlformats.org/officeDocument/2006/relationships/image" Target="../media/image547.png"/><Relationship Id="rId1256" Type="http://schemas.openxmlformats.org/officeDocument/2006/relationships/customXml" Target="../ink/ink631.xml"/><Relationship Id="rId833" Type="http://schemas.openxmlformats.org/officeDocument/2006/relationships/image" Target="../media/image440.png"/><Relationship Id="rId1116" Type="http://schemas.openxmlformats.org/officeDocument/2006/relationships/customXml" Target="../ink/ink561.xml"/><Relationship Id="rId1463" Type="http://schemas.openxmlformats.org/officeDocument/2006/relationships/image" Target="../media/image754.png"/><Relationship Id="rId1670" Type="http://schemas.openxmlformats.org/officeDocument/2006/relationships/image" Target="../media/image857.png"/><Relationship Id="rId1768" Type="http://schemas.openxmlformats.org/officeDocument/2006/relationships/image" Target="../media/image906.png"/><Relationship Id="rId265" Type="http://schemas.openxmlformats.org/officeDocument/2006/relationships/customXml" Target="../ink/ink133.xml"/><Relationship Id="rId472" Type="http://schemas.openxmlformats.org/officeDocument/2006/relationships/customXml" Target="../ink/ink238.xml"/><Relationship Id="rId900" Type="http://schemas.openxmlformats.org/officeDocument/2006/relationships/customXml" Target="../ink/ink453.xml"/><Relationship Id="rId1323" Type="http://schemas.openxmlformats.org/officeDocument/2006/relationships/image" Target="../media/image684.png"/><Relationship Id="rId1530" Type="http://schemas.openxmlformats.org/officeDocument/2006/relationships/customXml" Target="../ink/ink768.xml"/><Relationship Id="rId1628" Type="http://schemas.openxmlformats.org/officeDocument/2006/relationships/customXml" Target="../ink/ink817.xml"/><Relationship Id="rId125" Type="http://schemas.openxmlformats.org/officeDocument/2006/relationships/customXml" Target="../ink/ink63.xml"/><Relationship Id="rId332" Type="http://schemas.openxmlformats.org/officeDocument/2006/relationships/customXml" Target="../ink/ink167.xml"/><Relationship Id="rId777" Type="http://schemas.openxmlformats.org/officeDocument/2006/relationships/image" Target="../media/image412.png"/><Relationship Id="rId984" Type="http://schemas.openxmlformats.org/officeDocument/2006/relationships/customXml" Target="../ink/ink495.xml"/><Relationship Id="rId637" Type="http://schemas.openxmlformats.org/officeDocument/2006/relationships/image" Target="../media/image342.png"/><Relationship Id="rId844" Type="http://schemas.openxmlformats.org/officeDocument/2006/relationships/customXml" Target="../ink/ink424.xml"/><Relationship Id="rId1267" Type="http://schemas.openxmlformats.org/officeDocument/2006/relationships/image" Target="../media/image656.png"/><Relationship Id="rId1474" Type="http://schemas.openxmlformats.org/officeDocument/2006/relationships/customXml" Target="../ink/ink740.xml"/><Relationship Id="rId1681" Type="http://schemas.openxmlformats.org/officeDocument/2006/relationships/customXml" Target="../ink/ink844.xml"/><Relationship Id="rId276" Type="http://schemas.openxmlformats.org/officeDocument/2006/relationships/image" Target="../media/image163.png"/><Relationship Id="rId483" Type="http://schemas.openxmlformats.org/officeDocument/2006/relationships/image" Target="../media/image265.png"/><Relationship Id="rId690" Type="http://schemas.openxmlformats.org/officeDocument/2006/relationships/customXml" Target="../ink/ink347.xml"/><Relationship Id="rId704" Type="http://schemas.openxmlformats.org/officeDocument/2006/relationships/customXml" Target="../ink/ink354.xml"/><Relationship Id="rId911" Type="http://schemas.openxmlformats.org/officeDocument/2006/relationships/image" Target="../media/image478.png"/><Relationship Id="rId1127" Type="http://schemas.openxmlformats.org/officeDocument/2006/relationships/image" Target="../media/image586.png"/><Relationship Id="rId1334" Type="http://schemas.openxmlformats.org/officeDocument/2006/relationships/customXml" Target="../ink/ink670.xml"/><Relationship Id="rId1541" Type="http://schemas.openxmlformats.org/officeDocument/2006/relationships/image" Target="../media/image793.png"/><Relationship Id="rId1779" Type="http://schemas.openxmlformats.org/officeDocument/2006/relationships/customXml" Target="../ink/ink893.xml"/><Relationship Id="rId40" Type="http://schemas.openxmlformats.org/officeDocument/2006/relationships/image" Target="../media/image45.png"/><Relationship Id="rId136" Type="http://schemas.openxmlformats.org/officeDocument/2006/relationships/image" Target="../media/image93.png"/><Relationship Id="rId343" Type="http://schemas.openxmlformats.org/officeDocument/2006/relationships/image" Target="../media/image196.png"/><Relationship Id="rId550" Type="http://schemas.openxmlformats.org/officeDocument/2006/relationships/customXml" Target="../ink/ink277.xml"/><Relationship Id="rId788" Type="http://schemas.openxmlformats.org/officeDocument/2006/relationships/customXml" Target="../ink/ink396.xml"/><Relationship Id="rId995" Type="http://schemas.openxmlformats.org/officeDocument/2006/relationships/image" Target="../media/image520.png"/><Relationship Id="rId1180" Type="http://schemas.openxmlformats.org/officeDocument/2006/relationships/customXml" Target="../ink/ink593.xml"/><Relationship Id="rId1401" Type="http://schemas.openxmlformats.org/officeDocument/2006/relationships/image" Target="../media/image723.png"/><Relationship Id="rId1639" Type="http://schemas.openxmlformats.org/officeDocument/2006/relationships/customXml" Target="../ink/ink823.xml"/><Relationship Id="rId203" Type="http://schemas.openxmlformats.org/officeDocument/2006/relationships/customXml" Target="../ink/ink102.xml"/><Relationship Id="rId648" Type="http://schemas.openxmlformats.org/officeDocument/2006/relationships/customXml" Target="../ink/ink326.xml"/><Relationship Id="rId855" Type="http://schemas.openxmlformats.org/officeDocument/2006/relationships/image" Target="../media/image451.png"/><Relationship Id="rId1040" Type="http://schemas.openxmlformats.org/officeDocument/2006/relationships/customXml" Target="../ink/ink523.xml"/><Relationship Id="rId1278" Type="http://schemas.openxmlformats.org/officeDocument/2006/relationships/customXml" Target="../ink/ink642.xml"/><Relationship Id="rId1485" Type="http://schemas.openxmlformats.org/officeDocument/2006/relationships/image" Target="../media/image765.png"/><Relationship Id="rId1692" Type="http://schemas.openxmlformats.org/officeDocument/2006/relationships/image" Target="../media/image868.png"/><Relationship Id="rId1706" Type="http://schemas.openxmlformats.org/officeDocument/2006/relationships/image" Target="../media/image875.png"/><Relationship Id="rId287" Type="http://schemas.openxmlformats.org/officeDocument/2006/relationships/customXml" Target="../ink/ink144.xml"/><Relationship Id="rId410" Type="http://schemas.openxmlformats.org/officeDocument/2006/relationships/image" Target="../media/image229.png"/><Relationship Id="rId494" Type="http://schemas.openxmlformats.org/officeDocument/2006/relationships/customXml" Target="../ink/ink249.xml"/><Relationship Id="rId508" Type="http://schemas.openxmlformats.org/officeDocument/2006/relationships/customXml" Target="../ink/ink256.xml"/><Relationship Id="rId715" Type="http://schemas.openxmlformats.org/officeDocument/2006/relationships/image" Target="../media/image381.png"/><Relationship Id="rId922" Type="http://schemas.openxmlformats.org/officeDocument/2006/relationships/customXml" Target="../ink/ink464.xml"/><Relationship Id="rId1138" Type="http://schemas.openxmlformats.org/officeDocument/2006/relationships/customXml" Target="../ink/ink572.xml"/><Relationship Id="rId1345" Type="http://schemas.openxmlformats.org/officeDocument/2006/relationships/image" Target="../media/image695.png"/><Relationship Id="rId1552" Type="http://schemas.openxmlformats.org/officeDocument/2006/relationships/customXml" Target="../ink/ink779.xml"/><Relationship Id="rId147" Type="http://schemas.openxmlformats.org/officeDocument/2006/relationships/customXml" Target="../ink/ink74.xml"/><Relationship Id="rId354" Type="http://schemas.openxmlformats.org/officeDocument/2006/relationships/customXml" Target="../ink/ink178.xml"/><Relationship Id="rId799" Type="http://schemas.openxmlformats.org/officeDocument/2006/relationships/image" Target="../media/image423.png"/><Relationship Id="rId1191" Type="http://schemas.openxmlformats.org/officeDocument/2006/relationships/image" Target="../media/image618.png"/><Relationship Id="rId1205" Type="http://schemas.openxmlformats.org/officeDocument/2006/relationships/image" Target="../media/image625.png"/><Relationship Id="rId51" Type="http://schemas.openxmlformats.org/officeDocument/2006/relationships/customXml" Target="../ink/ink26.xml"/><Relationship Id="rId561" Type="http://schemas.openxmlformats.org/officeDocument/2006/relationships/image" Target="../media/image304.png"/><Relationship Id="rId659" Type="http://schemas.openxmlformats.org/officeDocument/2006/relationships/image" Target="../media/image353.png"/><Relationship Id="rId866" Type="http://schemas.openxmlformats.org/officeDocument/2006/relationships/image" Target="../media/image456.png"/><Relationship Id="rId1289" Type="http://schemas.openxmlformats.org/officeDocument/2006/relationships/image" Target="../media/image667.png"/><Relationship Id="rId1412" Type="http://schemas.openxmlformats.org/officeDocument/2006/relationships/customXml" Target="../ink/ink709.xml"/><Relationship Id="rId1496" Type="http://schemas.openxmlformats.org/officeDocument/2006/relationships/customXml" Target="../ink/ink751.xml"/><Relationship Id="rId1717" Type="http://schemas.openxmlformats.org/officeDocument/2006/relationships/customXml" Target="../ink/ink862.xml"/><Relationship Id="rId214" Type="http://schemas.openxmlformats.org/officeDocument/2006/relationships/image" Target="../media/image132.png"/><Relationship Id="rId298" Type="http://schemas.openxmlformats.org/officeDocument/2006/relationships/image" Target="../media/image174.png"/><Relationship Id="rId421" Type="http://schemas.openxmlformats.org/officeDocument/2006/relationships/customXml" Target="../ink/ink212.xml"/><Relationship Id="rId519" Type="http://schemas.openxmlformats.org/officeDocument/2006/relationships/image" Target="../media/image283.png"/><Relationship Id="rId1051" Type="http://schemas.openxmlformats.org/officeDocument/2006/relationships/image" Target="../media/image548.png"/><Relationship Id="rId1149" Type="http://schemas.openxmlformats.org/officeDocument/2006/relationships/image" Target="../media/image597.png"/><Relationship Id="rId1356" Type="http://schemas.openxmlformats.org/officeDocument/2006/relationships/customXml" Target="../ink/ink681.xml"/><Relationship Id="rId158" Type="http://schemas.openxmlformats.org/officeDocument/2006/relationships/image" Target="../media/image104.png"/><Relationship Id="rId726" Type="http://schemas.openxmlformats.org/officeDocument/2006/relationships/customXml" Target="../ink/ink365.xml"/><Relationship Id="rId933" Type="http://schemas.openxmlformats.org/officeDocument/2006/relationships/image" Target="../media/image489.png"/><Relationship Id="rId1009" Type="http://schemas.openxmlformats.org/officeDocument/2006/relationships/image" Target="../media/image527.png"/><Relationship Id="rId1563" Type="http://schemas.openxmlformats.org/officeDocument/2006/relationships/image" Target="../media/image804.png"/><Relationship Id="rId1770" Type="http://schemas.openxmlformats.org/officeDocument/2006/relationships/image" Target="../media/image907.png"/><Relationship Id="rId62" Type="http://schemas.openxmlformats.org/officeDocument/2006/relationships/image" Target="../media/image56.png"/><Relationship Id="rId365" Type="http://schemas.openxmlformats.org/officeDocument/2006/relationships/image" Target="../media/image207.png"/><Relationship Id="rId572" Type="http://schemas.openxmlformats.org/officeDocument/2006/relationships/customXml" Target="../ink/ink288.xml"/><Relationship Id="rId1216" Type="http://schemas.openxmlformats.org/officeDocument/2006/relationships/customXml" Target="../ink/ink611.xml"/><Relationship Id="rId1423" Type="http://schemas.openxmlformats.org/officeDocument/2006/relationships/image" Target="../media/image734.png"/><Relationship Id="rId1630" Type="http://schemas.openxmlformats.org/officeDocument/2006/relationships/image" Target="../media/image837.png"/><Relationship Id="rId225" Type="http://schemas.openxmlformats.org/officeDocument/2006/relationships/customXml" Target="../ink/ink113.xml"/><Relationship Id="rId432" Type="http://schemas.openxmlformats.org/officeDocument/2006/relationships/customXml" Target="../ink/ink218.xml"/><Relationship Id="rId877" Type="http://schemas.openxmlformats.org/officeDocument/2006/relationships/image" Target="../media/image461.png"/><Relationship Id="rId1062" Type="http://schemas.openxmlformats.org/officeDocument/2006/relationships/customXml" Target="../ink/ink534.xml"/><Relationship Id="rId1728" Type="http://schemas.openxmlformats.org/officeDocument/2006/relationships/image" Target="../media/image886.png"/><Relationship Id="rId737" Type="http://schemas.openxmlformats.org/officeDocument/2006/relationships/image" Target="../media/image392.png"/><Relationship Id="rId944" Type="http://schemas.openxmlformats.org/officeDocument/2006/relationships/customXml" Target="../ink/ink475.xml"/><Relationship Id="rId1367" Type="http://schemas.openxmlformats.org/officeDocument/2006/relationships/image" Target="../media/image706.png"/><Relationship Id="rId1574" Type="http://schemas.openxmlformats.org/officeDocument/2006/relationships/customXml" Target="../ink/ink790.xml"/><Relationship Id="rId1781" Type="http://schemas.openxmlformats.org/officeDocument/2006/relationships/customXml" Target="../ink/ink894.xml"/><Relationship Id="rId73" Type="http://schemas.openxmlformats.org/officeDocument/2006/relationships/customXml" Target="../ink/ink37.xml"/><Relationship Id="rId169" Type="http://schemas.openxmlformats.org/officeDocument/2006/relationships/customXml" Target="../ink/ink85.xml"/><Relationship Id="rId376" Type="http://schemas.openxmlformats.org/officeDocument/2006/relationships/customXml" Target="../ink/ink189.xml"/><Relationship Id="rId583" Type="http://schemas.openxmlformats.org/officeDocument/2006/relationships/image" Target="../media/image315.png"/><Relationship Id="rId790" Type="http://schemas.openxmlformats.org/officeDocument/2006/relationships/customXml" Target="../ink/ink397.xml"/><Relationship Id="rId804" Type="http://schemas.openxmlformats.org/officeDocument/2006/relationships/customXml" Target="../ink/ink404.xml"/><Relationship Id="rId1227" Type="http://schemas.openxmlformats.org/officeDocument/2006/relationships/image" Target="../media/image636.png"/><Relationship Id="rId1434" Type="http://schemas.openxmlformats.org/officeDocument/2006/relationships/customXml" Target="../ink/ink720.xml"/><Relationship Id="rId1641" Type="http://schemas.openxmlformats.org/officeDocument/2006/relationships/customXml" Target="../ink/ink824.xml"/><Relationship Id="rId4" Type="http://schemas.openxmlformats.org/officeDocument/2006/relationships/image" Target="../media/image2710.png"/><Relationship Id="rId236" Type="http://schemas.openxmlformats.org/officeDocument/2006/relationships/image" Target="../media/image143.png"/><Relationship Id="rId443" Type="http://schemas.openxmlformats.org/officeDocument/2006/relationships/image" Target="../media/image245.png"/><Relationship Id="rId650" Type="http://schemas.openxmlformats.org/officeDocument/2006/relationships/customXml" Target="../ink/ink327.xml"/><Relationship Id="rId888" Type="http://schemas.openxmlformats.org/officeDocument/2006/relationships/customXml" Target="../ink/ink447.xml"/><Relationship Id="rId1073" Type="http://schemas.openxmlformats.org/officeDocument/2006/relationships/image" Target="../media/image559.png"/><Relationship Id="rId1280" Type="http://schemas.openxmlformats.org/officeDocument/2006/relationships/customXml" Target="../ink/ink643.xml"/><Relationship Id="rId1501" Type="http://schemas.openxmlformats.org/officeDocument/2006/relationships/image" Target="../media/image773.png"/><Relationship Id="rId1739" Type="http://schemas.openxmlformats.org/officeDocument/2006/relationships/customXml" Target="../ink/ink873.xml"/><Relationship Id="rId303" Type="http://schemas.openxmlformats.org/officeDocument/2006/relationships/customXml" Target="../ink/ink152.xml"/><Relationship Id="rId748" Type="http://schemas.openxmlformats.org/officeDocument/2006/relationships/customXml" Target="../ink/ink376.xml"/><Relationship Id="rId955" Type="http://schemas.openxmlformats.org/officeDocument/2006/relationships/image" Target="../media/image500.png"/><Relationship Id="rId1140" Type="http://schemas.openxmlformats.org/officeDocument/2006/relationships/customXml" Target="../ink/ink573.xml"/><Relationship Id="rId1378" Type="http://schemas.openxmlformats.org/officeDocument/2006/relationships/customXml" Target="../ink/ink692.xml"/><Relationship Id="rId1585" Type="http://schemas.openxmlformats.org/officeDocument/2006/relationships/image" Target="../media/image815.png"/><Relationship Id="rId84" Type="http://schemas.openxmlformats.org/officeDocument/2006/relationships/image" Target="../media/image67.png"/><Relationship Id="rId387" Type="http://schemas.openxmlformats.org/officeDocument/2006/relationships/image" Target="../media/image218.png"/><Relationship Id="rId510" Type="http://schemas.openxmlformats.org/officeDocument/2006/relationships/customXml" Target="../ink/ink257.xml"/><Relationship Id="rId594" Type="http://schemas.openxmlformats.org/officeDocument/2006/relationships/customXml" Target="../ink/ink299.xml"/><Relationship Id="rId608" Type="http://schemas.openxmlformats.org/officeDocument/2006/relationships/customXml" Target="../ink/ink306.xml"/><Relationship Id="rId815" Type="http://schemas.openxmlformats.org/officeDocument/2006/relationships/image" Target="../media/image431.png"/><Relationship Id="rId1238" Type="http://schemas.openxmlformats.org/officeDocument/2006/relationships/customXml" Target="../ink/ink622.xml"/><Relationship Id="rId1445" Type="http://schemas.openxmlformats.org/officeDocument/2006/relationships/image" Target="../media/image745.png"/><Relationship Id="rId1652" Type="http://schemas.openxmlformats.org/officeDocument/2006/relationships/image" Target="../media/image848.png"/><Relationship Id="rId247" Type="http://schemas.openxmlformats.org/officeDocument/2006/relationships/customXml" Target="../ink/ink124.xml"/><Relationship Id="rId899" Type="http://schemas.openxmlformats.org/officeDocument/2006/relationships/image" Target="../media/image472.png"/><Relationship Id="rId1000" Type="http://schemas.openxmlformats.org/officeDocument/2006/relationships/customXml" Target="../ink/ink503.xml"/><Relationship Id="rId1084" Type="http://schemas.openxmlformats.org/officeDocument/2006/relationships/customXml" Target="../ink/ink545.xml"/><Relationship Id="rId1305" Type="http://schemas.openxmlformats.org/officeDocument/2006/relationships/image" Target="../media/image675.png"/><Relationship Id="rId107" Type="http://schemas.openxmlformats.org/officeDocument/2006/relationships/customXml" Target="../ink/ink54.xml"/><Relationship Id="rId454" Type="http://schemas.openxmlformats.org/officeDocument/2006/relationships/customXml" Target="../ink/ink229.xml"/><Relationship Id="rId661" Type="http://schemas.openxmlformats.org/officeDocument/2006/relationships/image" Target="../media/image354.png"/><Relationship Id="rId759" Type="http://schemas.openxmlformats.org/officeDocument/2006/relationships/image" Target="../media/image403.png"/><Relationship Id="rId966" Type="http://schemas.openxmlformats.org/officeDocument/2006/relationships/customXml" Target="../ink/ink486.xml"/><Relationship Id="rId1291" Type="http://schemas.openxmlformats.org/officeDocument/2006/relationships/image" Target="../media/image668.png"/><Relationship Id="rId1389" Type="http://schemas.openxmlformats.org/officeDocument/2006/relationships/image" Target="../media/image717.png"/><Relationship Id="rId1512" Type="http://schemas.openxmlformats.org/officeDocument/2006/relationships/customXml" Target="../ink/ink759.xml"/><Relationship Id="rId1596" Type="http://schemas.openxmlformats.org/officeDocument/2006/relationships/customXml" Target="../ink/ink801.xml"/><Relationship Id="rId11" Type="http://schemas.openxmlformats.org/officeDocument/2006/relationships/customXml" Target="../ink/ink6.xml"/><Relationship Id="rId314" Type="http://schemas.openxmlformats.org/officeDocument/2006/relationships/customXml" Target="../ink/ink158.xml"/><Relationship Id="rId398" Type="http://schemas.openxmlformats.org/officeDocument/2006/relationships/image" Target="../media/image223.png"/><Relationship Id="rId521" Type="http://schemas.openxmlformats.org/officeDocument/2006/relationships/image" Target="../media/image284.png"/><Relationship Id="rId619" Type="http://schemas.openxmlformats.org/officeDocument/2006/relationships/image" Target="../media/image333.png"/><Relationship Id="rId1151" Type="http://schemas.openxmlformats.org/officeDocument/2006/relationships/image" Target="../media/image598.png"/><Relationship Id="rId1249" Type="http://schemas.openxmlformats.org/officeDocument/2006/relationships/image" Target="../media/image647.png"/><Relationship Id="rId95" Type="http://schemas.openxmlformats.org/officeDocument/2006/relationships/customXml" Target="../ink/ink48.xml"/><Relationship Id="rId160" Type="http://schemas.openxmlformats.org/officeDocument/2006/relationships/image" Target="../media/image105.png"/><Relationship Id="rId826" Type="http://schemas.openxmlformats.org/officeDocument/2006/relationships/customXml" Target="../ink/ink415.xml"/><Relationship Id="rId1011" Type="http://schemas.openxmlformats.org/officeDocument/2006/relationships/image" Target="../media/image528.png"/><Relationship Id="rId1109" Type="http://schemas.openxmlformats.org/officeDocument/2006/relationships/image" Target="../media/image577.png"/><Relationship Id="rId1456" Type="http://schemas.openxmlformats.org/officeDocument/2006/relationships/customXml" Target="../ink/ink731.xml"/><Relationship Id="rId1663" Type="http://schemas.openxmlformats.org/officeDocument/2006/relationships/customXml" Target="../ink/ink835.xml"/><Relationship Id="rId258" Type="http://schemas.openxmlformats.org/officeDocument/2006/relationships/image" Target="../media/image154.png"/><Relationship Id="rId465" Type="http://schemas.openxmlformats.org/officeDocument/2006/relationships/image" Target="../media/image256.png"/><Relationship Id="rId672" Type="http://schemas.openxmlformats.org/officeDocument/2006/relationships/customXml" Target="../ink/ink338.xml"/><Relationship Id="rId1095" Type="http://schemas.openxmlformats.org/officeDocument/2006/relationships/image" Target="../media/image570.png"/><Relationship Id="rId1316" Type="http://schemas.openxmlformats.org/officeDocument/2006/relationships/customXml" Target="../ink/ink661.xml"/><Relationship Id="rId1523" Type="http://schemas.openxmlformats.org/officeDocument/2006/relationships/image" Target="../media/image784.png"/><Relationship Id="rId1730" Type="http://schemas.openxmlformats.org/officeDocument/2006/relationships/image" Target="../media/image887.png"/><Relationship Id="rId22" Type="http://schemas.openxmlformats.org/officeDocument/2006/relationships/image" Target="../media/image36.png"/><Relationship Id="rId118" Type="http://schemas.openxmlformats.org/officeDocument/2006/relationships/image" Target="../media/image84.png"/><Relationship Id="rId325" Type="http://schemas.openxmlformats.org/officeDocument/2006/relationships/image" Target="../media/image187.png"/><Relationship Id="rId532" Type="http://schemas.openxmlformats.org/officeDocument/2006/relationships/customXml" Target="../ink/ink268.xml"/><Relationship Id="rId977" Type="http://schemas.openxmlformats.org/officeDocument/2006/relationships/image" Target="../media/image511.png"/><Relationship Id="rId1162" Type="http://schemas.openxmlformats.org/officeDocument/2006/relationships/customXml" Target="../ink/ink584.xml"/><Relationship Id="rId171" Type="http://schemas.openxmlformats.org/officeDocument/2006/relationships/customXml" Target="../ink/ink86.xml"/><Relationship Id="rId837" Type="http://schemas.openxmlformats.org/officeDocument/2006/relationships/image" Target="../media/image442.png"/><Relationship Id="rId1022" Type="http://schemas.openxmlformats.org/officeDocument/2006/relationships/customXml" Target="../ink/ink514.xml"/><Relationship Id="rId1467" Type="http://schemas.openxmlformats.org/officeDocument/2006/relationships/image" Target="../media/image756.png"/><Relationship Id="rId1674" Type="http://schemas.openxmlformats.org/officeDocument/2006/relationships/image" Target="../media/image859.png"/><Relationship Id="rId269" Type="http://schemas.openxmlformats.org/officeDocument/2006/relationships/customXml" Target="../ink/ink135.xml"/><Relationship Id="rId476" Type="http://schemas.openxmlformats.org/officeDocument/2006/relationships/customXml" Target="../ink/ink240.xml"/><Relationship Id="rId683" Type="http://schemas.openxmlformats.org/officeDocument/2006/relationships/image" Target="../media/image365.png"/><Relationship Id="rId890" Type="http://schemas.openxmlformats.org/officeDocument/2006/relationships/customXml" Target="../ink/ink448.xml"/><Relationship Id="rId904" Type="http://schemas.openxmlformats.org/officeDocument/2006/relationships/customXml" Target="../ink/ink455.xml"/><Relationship Id="rId1327" Type="http://schemas.openxmlformats.org/officeDocument/2006/relationships/image" Target="../media/image686.png"/><Relationship Id="rId1534" Type="http://schemas.openxmlformats.org/officeDocument/2006/relationships/customXml" Target="../ink/ink770.xml"/><Relationship Id="rId1741" Type="http://schemas.openxmlformats.org/officeDocument/2006/relationships/customXml" Target="../ink/ink874.xml"/><Relationship Id="rId33" Type="http://schemas.openxmlformats.org/officeDocument/2006/relationships/customXml" Target="../ink/ink17.xml"/><Relationship Id="rId129" Type="http://schemas.openxmlformats.org/officeDocument/2006/relationships/customXml" Target="../ink/ink65.xml"/><Relationship Id="rId336" Type="http://schemas.openxmlformats.org/officeDocument/2006/relationships/customXml" Target="../ink/ink169.xml"/><Relationship Id="rId543" Type="http://schemas.openxmlformats.org/officeDocument/2006/relationships/image" Target="../media/image295.png"/><Relationship Id="rId988" Type="http://schemas.openxmlformats.org/officeDocument/2006/relationships/customXml" Target="../ink/ink497.xml"/><Relationship Id="rId1173" Type="http://schemas.openxmlformats.org/officeDocument/2006/relationships/image" Target="../media/image609.png"/><Relationship Id="rId1380" Type="http://schemas.openxmlformats.org/officeDocument/2006/relationships/customXml" Target="../ink/ink693.xml"/><Relationship Id="rId1601" Type="http://schemas.openxmlformats.org/officeDocument/2006/relationships/image" Target="../media/image823.png"/><Relationship Id="rId182" Type="http://schemas.openxmlformats.org/officeDocument/2006/relationships/image" Target="../media/image116.png"/><Relationship Id="rId403" Type="http://schemas.openxmlformats.org/officeDocument/2006/relationships/customXml" Target="../ink/ink203.xml"/><Relationship Id="rId750" Type="http://schemas.openxmlformats.org/officeDocument/2006/relationships/customXml" Target="../ink/ink377.xml"/><Relationship Id="rId848" Type="http://schemas.openxmlformats.org/officeDocument/2006/relationships/customXml" Target="../ink/ink426.xml"/><Relationship Id="rId1033" Type="http://schemas.openxmlformats.org/officeDocument/2006/relationships/image" Target="../media/image539.png"/><Relationship Id="rId1478" Type="http://schemas.openxmlformats.org/officeDocument/2006/relationships/customXml" Target="../ink/ink742.xml"/><Relationship Id="rId1685" Type="http://schemas.openxmlformats.org/officeDocument/2006/relationships/customXml" Target="../ink/ink846.xml"/><Relationship Id="rId487" Type="http://schemas.openxmlformats.org/officeDocument/2006/relationships/image" Target="../media/image267.png"/><Relationship Id="rId610" Type="http://schemas.openxmlformats.org/officeDocument/2006/relationships/customXml" Target="../ink/ink307.xml"/><Relationship Id="rId694" Type="http://schemas.openxmlformats.org/officeDocument/2006/relationships/customXml" Target="../ink/ink349.xml"/><Relationship Id="rId708" Type="http://schemas.openxmlformats.org/officeDocument/2006/relationships/customXml" Target="../ink/ink356.xml"/><Relationship Id="rId915" Type="http://schemas.openxmlformats.org/officeDocument/2006/relationships/image" Target="../media/image480.png"/><Relationship Id="rId1240" Type="http://schemas.openxmlformats.org/officeDocument/2006/relationships/customXml" Target="../ink/ink623.xml"/><Relationship Id="rId1338" Type="http://schemas.openxmlformats.org/officeDocument/2006/relationships/customXml" Target="../ink/ink672.xml"/><Relationship Id="rId1545" Type="http://schemas.openxmlformats.org/officeDocument/2006/relationships/image" Target="../media/image795.png"/><Relationship Id="rId347" Type="http://schemas.openxmlformats.org/officeDocument/2006/relationships/image" Target="../media/image198.png"/><Relationship Id="rId999" Type="http://schemas.openxmlformats.org/officeDocument/2006/relationships/image" Target="../media/image522.png"/><Relationship Id="rId1100" Type="http://schemas.openxmlformats.org/officeDocument/2006/relationships/customXml" Target="../ink/ink553.xml"/><Relationship Id="rId1184" Type="http://schemas.openxmlformats.org/officeDocument/2006/relationships/customXml" Target="../ink/ink595.xml"/><Relationship Id="rId1405" Type="http://schemas.openxmlformats.org/officeDocument/2006/relationships/image" Target="../media/image725.png"/><Relationship Id="rId1752" Type="http://schemas.openxmlformats.org/officeDocument/2006/relationships/image" Target="../media/image898.png"/><Relationship Id="rId44" Type="http://schemas.openxmlformats.org/officeDocument/2006/relationships/image" Target="../media/image47.png"/><Relationship Id="rId554" Type="http://schemas.openxmlformats.org/officeDocument/2006/relationships/customXml" Target="../ink/ink279.xml"/><Relationship Id="rId761" Type="http://schemas.openxmlformats.org/officeDocument/2006/relationships/image" Target="../media/image404.png"/><Relationship Id="rId859" Type="http://schemas.openxmlformats.org/officeDocument/2006/relationships/image" Target="../media/image453.png"/><Relationship Id="rId1391" Type="http://schemas.openxmlformats.org/officeDocument/2006/relationships/image" Target="../media/image718.png"/><Relationship Id="rId1489" Type="http://schemas.openxmlformats.org/officeDocument/2006/relationships/image" Target="../media/image767.png"/><Relationship Id="rId1612" Type="http://schemas.openxmlformats.org/officeDocument/2006/relationships/customXml" Target="../ink/ink809.xml"/><Relationship Id="rId1696" Type="http://schemas.openxmlformats.org/officeDocument/2006/relationships/image" Target="../media/image870.png"/><Relationship Id="rId193" Type="http://schemas.openxmlformats.org/officeDocument/2006/relationships/customXml" Target="../ink/ink97.xml"/><Relationship Id="rId207" Type="http://schemas.openxmlformats.org/officeDocument/2006/relationships/customXml" Target="../ink/ink104.xml"/><Relationship Id="rId414" Type="http://schemas.openxmlformats.org/officeDocument/2006/relationships/image" Target="../media/image231.png"/><Relationship Id="rId498" Type="http://schemas.openxmlformats.org/officeDocument/2006/relationships/customXml" Target="../ink/ink251.xml"/><Relationship Id="rId621" Type="http://schemas.openxmlformats.org/officeDocument/2006/relationships/image" Target="../media/image334.png"/><Relationship Id="rId1044" Type="http://schemas.openxmlformats.org/officeDocument/2006/relationships/customXml" Target="../ink/ink525.xml"/><Relationship Id="rId1251" Type="http://schemas.openxmlformats.org/officeDocument/2006/relationships/image" Target="../media/image648.png"/><Relationship Id="rId1349" Type="http://schemas.openxmlformats.org/officeDocument/2006/relationships/image" Target="../media/image697.png"/><Relationship Id="rId260" Type="http://schemas.openxmlformats.org/officeDocument/2006/relationships/image" Target="../media/image155.png"/><Relationship Id="rId719" Type="http://schemas.openxmlformats.org/officeDocument/2006/relationships/image" Target="../media/image383.png"/><Relationship Id="rId926" Type="http://schemas.openxmlformats.org/officeDocument/2006/relationships/customXml" Target="../ink/ink466.xml"/><Relationship Id="rId1111" Type="http://schemas.openxmlformats.org/officeDocument/2006/relationships/image" Target="../media/image578.png"/><Relationship Id="rId1556" Type="http://schemas.openxmlformats.org/officeDocument/2006/relationships/customXml" Target="../ink/ink781.xml"/><Relationship Id="rId1763" Type="http://schemas.openxmlformats.org/officeDocument/2006/relationships/customXml" Target="../ink/ink885.xml"/><Relationship Id="rId55" Type="http://schemas.openxmlformats.org/officeDocument/2006/relationships/customXml" Target="../ink/ink28.xml"/><Relationship Id="rId120" Type="http://schemas.openxmlformats.org/officeDocument/2006/relationships/image" Target="../media/image85.png"/><Relationship Id="rId358" Type="http://schemas.openxmlformats.org/officeDocument/2006/relationships/customXml" Target="../ink/ink180.xml"/><Relationship Id="rId565" Type="http://schemas.openxmlformats.org/officeDocument/2006/relationships/image" Target="../media/image306.png"/><Relationship Id="rId772" Type="http://schemas.openxmlformats.org/officeDocument/2006/relationships/customXml" Target="../ink/ink388.xml"/><Relationship Id="rId1195" Type="http://schemas.openxmlformats.org/officeDocument/2006/relationships/image" Target="../media/image620.png"/><Relationship Id="rId1209" Type="http://schemas.openxmlformats.org/officeDocument/2006/relationships/image" Target="../media/image627.png"/><Relationship Id="rId1416" Type="http://schemas.openxmlformats.org/officeDocument/2006/relationships/customXml" Target="../ink/ink711.xml"/><Relationship Id="rId1623" Type="http://schemas.openxmlformats.org/officeDocument/2006/relationships/image" Target="../media/image834.png"/><Relationship Id="rId218" Type="http://schemas.openxmlformats.org/officeDocument/2006/relationships/image" Target="../media/image134.png"/><Relationship Id="rId425" Type="http://schemas.openxmlformats.org/officeDocument/2006/relationships/image" Target="../media/image236.png"/><Relationship Id="rId632" Type="http://schemas.openxmlformats.org/officeDocument/2006/relationships/customXml" Target="../ink/ink318.xml"/><Relationship Id="rId1055" Type="http://schemas.openxmlformats.org/officeDocument/2006/relationships/image" Target="../media/image550.png"/><Relationship Id="rId1262" Type="http://schemas.openxmlformats.org/officeDocument/2006/relationships/customXml" Target="../ink/ink634.xml"/><Relationship Id="rId271" Type="http://schemas.openxmlformats.org/officeDocument/2006/relationships/customXml" Target="../ink/ink136.xml"/><Relationship Id="rId937" Type="http://schemas.openxmlformats.org/officeDocument/2006/relationships/image" Target="../media/image491.png"/><Relationship Id="rId1122" Type="http://schemas.openxmlformats.org/officeDocument/2006/relationships/customXml" Target="../ink/ink564.xml"/><Relationship Id="rId1567" Type="http://schemas.openxmlformats.org/officeDocument/2006/relationships/image" Target="../media/image806.png"/><Relationship Id="rId1774" Type="http://schemas.openxmlformats.org/officeDocument/2006/relationships/image" Target="../media/image909.png"/><Relationship Id="rId66" Type="http://schemas.openxmlformats.org/officeDocument/2006/relationships/image" Target="../media/image58.png"/><Relationship Id="rId131" Type="http://schemas.openxmlformats.org/officeDocument/2006/relationships/customXml" Target="../ink/ink66.xml"/><Relationship Id="rId369" Type="http://schemas.openxmlformats.org/officeDocument/2006/relationships/image" Target="../media/image209.png"/><Relationship Id="rId576" Type="http://schemas.openxmlformats.org/officeDocument/2006/relationships/customXml" Target="../ink/ink290.xml"/><Relationship Id="rId783" Type="http://schemas.openxmlformats.org/officeDocument/2006/relationships/image" Target="../media/image415.png"/><Relationship Id="rId990" Type="http://schemas.openxmlformats.org/officeDocument/2006/relationships/customXml" Target="../ink/ink498.xml"/><Relationship Id="rId1427" Type="http://schemas.openxmlformats.org/officeDocument/2006/relationships/image" Target="../media/image736.png"/><Relationship Id="rId1634" Type="http://schemas.openxmlformats.org/officeDocument/2006/relationships/image" Target="../media/image839.png"/><Relationship Id="rId229" Type="http://schemas.openxmlformats.org/officeDocument/2006/relationships/customXml" Target="../ink/ink115.xml"/><Relationship Id="rId436" Type="http://schemas.openxmlformats.org/officeDocument/2006/relationships/customXml" Target="../ink/ink220.xml"/><Relationship Id="rId643" Type="http://schemas.openxmlformats.org/officeDocument/2006/relationships/image" Target="../media/image345.png"/><Relationship Id="rId1066" Type="http://schemas.openxmlformats.org/officeDocument/2006/relationships/customXml" Target="../ink/ink536.xml"/><Relationship Id="rId1273" Type="http://schemas.openxmlformats.org/officeDocument/2006/relationships/image" Target="../media/image659.png"/><Relationship Id="rId1480" Type="http://schemas.openxmlformats.org/officeDocument/2006/relationships/customXml" Target="../ink/ink743.xml"/><Relationship Id="rId850" Type="http://schemas.openxmlformats.org/officeDocument/2006/relationships/customXml" Target="../ink/ink427.xml"/><Relationship Id="rId948" Type="http://schemas.openxmlformats.org/officeDocument/2006/relationships/customXml" Target="../ink/ink477.xml"/><Relationship Id="rId1133" Type="http://schemas.openxmlformats.org/officeDocument/2006/relationships/image" Target="../media/image589.png"/><Relationship Id="rId1578" Type="http://schemas.openxmlformats.org/officeDocument/2006/relationships/customXml" Target="../ink/ink792.xml"/><Relationship Id="rId1701" Type="http://schemas.openxmlformats.org/officeDocument/2006/relationships/customXml" Target="../ink/ink854.xml"/><Relationship Id="rId77" Type="http://schemas.openxmlformats.org/officeDocument/2006/relationships/customXml" Target="../ink/ink39.xml"/><Relationship Id="rId282" Type="http://schemas.openxmlformats.org/officeDocument/2006/relationships/image" Target="../media/image166.png"/><Relationship Id="rId503" Type="http://schemas.openxmlformats.org/officeDocument/2006/relationships/image" Target="../media/image275.png"/><Relationship Id="rId587" Type="http://schemas.openxmlformats.org/officeDocument/2006/relationships/image" Target="../media/image317.png"/><Relationship Id="rId710" Type="http://schemas.openxmlformats.org/officeDocument/2006/relationships/customXml" Target="../ink/ink357.xml"/><Relationship Id="rId808" Type="http://schemas.openxmlformats.org/officeDocument/2006/relationships/customXml" Target="../ink/ink406.xml"/><Relationship Id="rId1340" Type="http://schemas.openxmlformats.org/officeDocument/2006/relationships/customXml" Target="../ink/ink673.xml"/><Relationship Id="rId1438" Type="http://schemas.openxmlformats.org/officeDocument/2006/relationships/customXml" Target="../ink/ink722.xml"/><Relationship Id="rId1645" Type="http://schemas.openxmlformats.org/officeDocument/2006/relationships/customXml" Target="../ink/ink826.xml"/><Relationship Id="rId8" Type="http://schemas.openxmlformats.org/officeDocument/2006/relationships/image" Target="../media/image29.png"/><Relationship Id="rId142" Type="http://schemas.openxmlformats.org/officeDocument/2006/relationships/image" Target="../media/image96.png"/><Relationship Id="rId447" Type="http://schemas.openxmlformats.org/officeDocument/2006/relationships/image" Target="../media/image247.png"/><Relationship Id="rId794" Type="http://schemas.openxmlformats.org/officeDocument/2006/relationships/customXml" Target="../ink/ink399.xml"/><Relationship Id="rId1077" Type="http://schemas.openxmlformats.org/officeDocument/2006/relationships/image" Target="../media/image561.png"/><Relationship Id="rId1200" Type="http://schemas.openxmlformats.org/officeDocument/2006/relationships/customXml" Target="../ink/ink603.xml"/><Relationship Id="rId654" Type="http://schemas.openxmlformats.org/officeDocument/2006/relationships/customXml" Target="../ink/ink329.xml"/><Relationship Id="rId861" Type="http://schemas.openxmlformats.org/officeDocument/2006/relationships/image" Target="../media/image454.png"/><Relationship Id="rId959" Type="http://schemas.openxmlformats.org/officeDocument/2006/relationships/image" Target="../media/image502.png"/><Relationship Id="rId1284" Type="http://schemas.openxmlformats.org/officeDocument/2006/relationships/customXml" Target="../ink/ink645.xml"/><Relationship Id="rId1491" Type="http://schemas.openxmlformats.org/officeDocument/2006/relationships/image" Target="../media/image768.png"/><Relationship Id="rId1505" Type="http://schemas.openxmlformats.org/officeDocument/2006/relationships/image" Target="../media/image775.png"/><Relationship Id="rId1589" Type="http://schemas.openxmlformats.org/officeDocument/2006/relationships/image" Target="../media/image817.png"/><Relationship Id="rId1712" Type="http://schemas.openxmlformats.org/officeDocument/2006/relationships/image" Target="../media/image878.png"/><Relationship Id="rId293" Type="http://schemas.openxmlformats.org/officeDocument/2006/relationships/customXml" Target="../ink/ink147.xml"/><Relationship Id="rId307" Type="http://schemas.openxmlformats.org/officeDocument/2006/relationships/image" Target="../media/image178.png"/><Relationship Id="rId514" Type="http://schemas.openxmlformats.org/officeDocument/2006/relationships/customXml" Target="../ink/ink259.xml"/><Relationship Id="rId721" Type="http://schemas.openxmlformats.org/officeDocument/2006/relationships/image" Target="../media/image384.png"/><Relationship Id="rId1144" Type="http://schemas.openxmlformats.org/officeDocument/2006/relationships/customXml" Target="../ink/ink575.xml"/><Relationship Id="rId1351" Type="http://schemas.openxmlformats.org/officeDocument/2006/relationships/image" Target="../media/image698.png"/><Relationship Id="rId1449" Type="http://schemas.openxmlformats.org/officeDocument/2006/relationships/image" Target="../media/image747.png"/><Relationship Id="rId88" Type="http://schemas.openxmlformats.org/officeDocument/2006/relationships/image" Target="../media/image69.png"/><Relationship Id="rId153" Type="http://schemas.openxmlformats.org/officeDocument/2006/relationships/customXml" Target="../ink/ink77.xml"/><Relationship Id="rId360" Type="http://schemas.openxmlformats.org/officeDocument/2006/relationships/customXml" Target="../ink/ink181.xml"/><Relationship Id="rId598" Type="http://schemas.openxmlformats.org/officeDocument/2006/relationships/customXml" Target="../ink/ink301.xml"/><Relationship Id="rId819" Type="http://schemas.openxmlformats.org/officeDocument/2006/relationships/image" Target="../media/image433.png"/><Relationship Id="rId1004" Type="http://schemas.openxmlformats.org/officeDocument/2006/relationships/customXml" Target="../ink/ink505.xml"/><Relationship Id="rId1211" Type="http://schemas.openxmlformats.org/officeDocument/2006/relationships/image" Target="../media/image628.png"/><Relationship Id="rId1656" Type="http://schemas.openxmlformats.org/officeDocument/2006/relationships/image" Target="../media/image850.png"/><Relationship Id="rId220" Type="http://schemas.openxmlformats.org/officeDocument/2006/relationships/image" Target="../media/image135.png"/><Relationship Id="rId458" Type="http://schemas.openxmlformats.org/officeDocument/2006/relationships/customXml" Target="../ink/ink231.xml"/><Relationship Id="rId665" Type="http://schemas.openxmlformats.org/officeDocument/2006/relationships/image" Target="../media/image356.png"/><Relationship Id="rId872" Type="http://schemas.openxmlformats.org/officeDocument/2006/relationships/customXml" Target="../ink/ink439.xml"/><Relationship Id="rId1088" Type="http://schemas.openxmlformats.org/officeDocument/2006/relationships/customXml" Target="../ink/ink547.xml"/><Relationship Id="rId1295" Type="http://schemas.openxmlformats.org/officeDocument/2006/relationships/image" Target="../media/image670.png"/><Relationship Id="rId1309" Type="http://schemas.openxmlformats.org/officeDocument/2006/relationships/image" Target="../media/image677.png"/><Relationship Id="rId1516" Type="http://schemas.openxmlformats.org/officeDocument/2006/relationships/customXml" Target="../ink/ink761.xml"/><Relationship Id="rId1723" Type="http://schemas.openxmlformats.org/officeDocument/2006/relationships/customXml" Target="../ink/ink865.xml"/><Relationship Id="rId15" Type="http://schemas.openxmlformats.org/officeDocument/2006/relationships/customXml" Target="../ink/ink8.xml"/><Relationship Id="rId318" Type="http://schemas.openxmlformats.org/officeDocument/2006/relationships/customXml" Target="../ink/ink160.xml"/><Relationship Id="rId525" Type="http://schemas.openxmlformats.org/officeDocument/2006/relationships/image" Target="../media/image286.png"/><Relationship Id="rId732" Type="http://schemas.openxmlformats.org/officeDocument/2006/relationships/customXml" Target="../ink/ink368.xml"/><Relationship Id="rId1155" Type="http://schemas.openxmlformats.org/officeDocument/2006/relationships/image" Target="../media/image600.png"/><Relationship Id="rId1362" Type="http://schemas.openxmlformats.org/officeDocument/2006/relationships/customXml" Target="../ink/ink684.xml"/><Relationship Id="rId99" Type="http://schemas.openxmlformats.org/officeDocument/2006/relationships/customXml" Target="../ink/ink50.xml"/><Relationship Id="rId164" Type="http://schemas.openxmlformats.org/officeDocument/2006/relationships/image" Target="../media/image107.png"/><Relationship Id="rId371" Type="http://schemas.openxmlformats.org/officeDocument/2006/relationships/image" Target="../media/image210.png"/><Relationship Id="rId1015" Type="http://schemas.openxmlformats.org/officeDocument/2006/relationships/image" Target="../media/image530.png"/><Relationship Id="rId1222" Type="http://schemas.openxmlformats.org/officeDocument/2006/relationships/customXml" Target="../ink/ink614.xml"/><Relationship Id="rId1667" Type="http://schemas.openxmlformats.org/officeDocument/2006/relationships/customXml" Target="../ink/ink837.xml"/><Relationship Id="rId469" Type="http://schemas.openxmlformats.org/officeDocument/2006/relationships/image" Target="../media/image258.png"/><Relationship Id="rId676" Type="http://schemas.openxmlformats.org/officeDocument/2006/relationships/customXml" Target="../ink/ink340.xml"/><Relationship Id="rId883" Type="http://schemas.openxmlformats.org/officeDocument/2006/relationships/image" Target="../media/image464.png"/><Relationship Id="rId1099" Type="http://schemas.openxmlformats.org/officeDocument/2006/relationships/image" Target="../media/image572.png"/><Relationship Id="rId1527" Type="http://schemas.openxmlformats.org/officeDocument/2006/relationships/image" Target="../media/image786.png"/><Relationship Id="rId1734" Type="http://schemas.openxmlformats.org/officeDocument/2006/relationships/image" Target="../media/image889.png"/><Relationship Id="rId26" Type="http://schemas.openxmlformats.org/officeDocument/2006/relationships/image" Target="../media/image38.png"/><Relationship Id="rId231" Type="http://schemas.openxmlformats.org/officeDocument/2006/relationships/customXml" Target="../ink/ink116.xml"/><Relationship Id="rId329" Type="http://schemas.openxmlformats.org/officeDocument/2006/relationships/image" Target="../media/image189.png"/><Relationship Id="rId536" Type="http://schemas.openxmlformats.org/officeDocument/2006/relationships/customXml" Target="../ink/ink270.xml"/><Relationship Id="rId1166" Type="http://schemas.openxmlformats.org/officeDocument/2006/relationships/customXml" Target="../ink/ink586.xml"/><Relationship Id="rId1373" Type="http://schemas.openxmlformats.org/officeDocument/2006/relationships/image" Target="../media/image709.png"/><Relationship Id="rId175" Type="http://schemas.openxmlformats.org/officeDocument/2006/relationships/customXml" Target="../ink/ink88.xml"/><Relationship Id="rId743" Type="http://schemas.openxmlformats.org/officeDocument/2006/relationships/image" Target="../media/image395.png"/><Relationship Id="rId950" Type="http://schemas.openxmlformats.org/officeDocument/2006/relationships/customXml" Target="../ink/ink478.xml"/><Relationship Id="rId1026" Type="http://schemas.openxmlformats.org/officeDocument/2006/relationships/customXml" Target="../ink/ink516.xml"/><Relationship Id="rId1580" Type="http://schemas.openxmlformats.org/officeDocument/2006/relationships/customXml" Target="../ink/ink793.xml"/><Relationship Id="rId1678" Type="http://schemas.openxmlformats.org/officeDocument/2006/relationships/image" Target="../media/image861.png"/><Relationship Id="rId382" Type="http://schemas.openxmlformats.org/officeDocument/2006/relationships/customXml" Target="../ink/ink192.xml"/><Relationship Id="rId603" Type="http://schemas.openxmlformats.org/officeDocument/2006/relationships/image" Target="../media/image325.png"/><Relationship Id="rId687" Type="http://schemas.openxmlformats.org/officeDocument/2006/relationships/image" Target="../media/image367.png"/><Relationship Id="rId810" Type="http://schemas.openxmlformats.org/officeDocument/2006/relationships/customXml" Target="../ink/ink407.xml"/><Relationship Id="rId908" Type="http://schemas.openxmlformats.org/officeDocument/2006/relationships/customXml" Target="../ink/ink457.xml"/><Relationship Id="rId1233" Type="http://schemas.openxmlformats.org/officeDocument/2006/relationships/image" Target="../media/image639.png"/><Relationship Id="rId1440" Type="http://schemas.openxmlformats.org/officeDocument/2006/relationships/customXml" Target="../ink/ink723.xml"/><Relationship Id="rId1538" Type="http://schemas.openxmlformats.org/officeDocument/2006/relationships/customXml" Target="../ink/ink772.xml"/><Relationship Id="rId242" Type="http://schemas.openxmlformats.org/officeDocument/2006/relationships/image" Target="../media/image146.png"/><Relationship Id="rId894" Type="http://schemas.openxmlformats.org/officeDocument/2006/relationships/customXml" Target="../ink/ink450.xml"/><Relationship Id="rId1177" Type="http://schemas.openxmlformats.org/officeDocument/2006/relationships/image" Target="../media/image611.png"/><Relationship Id="rId1300" Type="http://schemas.openxmlformats.org/officeDocument/2006/relationships/customXml" Target="../ink/ink653.xml"/><Relationship Id="rId1745" Type="http://schemas.openxmlformats.org/officeDocument/2006/relationships/customXml" Target="../ink/ink876.xml"/><Relationship Id="rId37" Type="http://schemas.openxmlformats.org/officeDocument/2006/relationships/customXml" Target="../ink/ink19.xml"/><Relationship Id="rId102" Type="http://schemas.openxmlformats.org/officeDocument/2006/relationships/image" Target="../media/image76.png"/><Relationship Id="rId547" Type="http://schemas.openxmlformats.org/officeDocument/2006/relationships/image" Target="../media/image297.png"/><Relationship Id="rId754" Type="http://schemas.openxmlformats.org/officeDocument/2006/relationships/customXml" Target="../ink/ink379.xml"/><Relationship Id="rId961" Type="http://schemas.openxmlformats.org/officeDocument/2006/relationships/image" Target="../media/image503.png"/><Relationship Id="rId1384" Type="http://schemas.openxmlformats.org/officeDocument/2006/relationships/customXml" Target="../ink/ink695.xml"/><Relationship Id="rId1591" Type="http://schemas.openxmlformats.org/officeDocument/2006/relationships/image" Target="../media/image818.png"/><Relationship Id="rId1605" Type="http://schemas.openxmlformats.org/officeDocument/2006/relationships/image" Target="../media/image825.png"/><Relationship Id="rId1689" Type="http://schemas.openxmlformats.org/officeDocument/2006/relationships/customXml" Target="../ink/ink848.xml"/><Relationship Id="rId90" Type="http://schemas.openxmlformats.org/officeDocument/2006/relationships/image" Target="../media/image70.png"/><Relationship Id="rId186" Type="http://schemas.openxmlformats.org/officeDocument/2006/relationships/image" Target="../media/image118.png"/><Relationship Id="rId393" Type="http://schemas.openxmlformats.org/officeDocument/2006/relationships/image" Target="../media/image221.png"/><Relationship Id="rId407" Type="http://schemas.openxmlformats.org/officeDocument/2006/relationships/customXml" Target="../ink/ink205.xml"/><Relationship Id="rId614" Type="http://schemas.openxmlformats.org/officeDocument/2006/relationships/customXml" Target="../ink/ink309.xml"/><Relationship Id="rId821" Type="http://schemas.openxmlformats.org/officeDocument/2006/relationships/image" Target="../media/image434.png"/><Relationship Id="rId1037" Type="http://schemas.openxmlformats.org/officeDocument/2006/relationships/image" Target="../media/image541.png"/><Relationship Id="rId1244" Type="http://schemas.openxmlformats.org/officeDocument/2006/relationships/customXml" Target="../ink/ink625.xml"/><Relationship Id="rId1451" Type="http://schemas.openxmlformats.org/officeDocument/2006/relationships/image" Target="../media/image748.png"/><Relationship Id="rId253" Type="http://schemas.openxmlformats.org/officeDocument/2006/relationships/customXml" Target="../ink/ink127.xml"/><Relationship Id="rId460" Type="http://schemas.openxmlformats.org/officeDocument/2006/relationships/customXml" Target="../ink/ink232.xml"/><Relationship Id="rId698" Type="http://schemas.openxmlformats.org/officeDocument/2006/relationships/customXml" Target="../ink/ink351.xml"/><Relationship Id="rId919" Type="http://schemas.openxmlformats.org/officeDocument/2006/relationships/image" Target="../media/image482.png"/><Relationship Id="rId1090" Type="http://schemas.openxmlformats.org/officeDocument/2006/relationships/customXml" Target="../ink/ink548.xml"/><Relationship Id="rId1104" Type="http://schemas.openxmlformats.org/officeDocument/2006/relationships/customXml" Target="../ink/ink555.xml"/><Relationship Id="rId1311" Type="http://schemas.openxmlformats.org/officeDocument/2006/relationships/image" Target="../media/image678.png"/><Relationship Id="rId1549" Type="http://schemas.openxmlformats.org/officeDocument/2006/relationships/image" Target="../media/image797.png"/><Relationship Id="rId1756" Type="http://schemas.openxmlformats.org/officeDocument/2006/relationships/image" Target="../media/image900.png"/><Relationship Id="rId48" Type="http://schemas.openxmlformats.org/officeDocument/2006/relationships/image" Target="../media/image49.png"/><Relationship Id="rId113" Type="http://schemas.openxmlformats.org/officeDocument/2006/relationships/customXml" Target="../ink/ink57.xml"/><Relationship Id="rId320" Type="http://schemas.openxmlformats.org/officeDocument/2006/relationships/customXml" Target="../ink/ink161.xml"/><Relationship Id="rId558" Type="http://schemas.openxmlformats.org/officeDocument/2006/relationships/customXml" Target="../ink/ink281.xml"/><Relationship Id="rId765" Type="http://schemas.openxmlformats.org/officeDocument/2006/relationships/image" Target="../media/image406.png"/><Relationship Id="rId972" Type="http://schemas.openxmlformats.org/officeDocument/2006/relationships/customXml" Target="../ink/ink489.xml"/><Relationship Id="rId1188" Type="http://schemas.openxmlformats.org/officeDocument/2006/relationships/customXml" Target="../ink/ink597.xml"/><Relationship Id="rId1395" Type="http://schemas.openxmlformats.org/officeDocument/2006/relationships/image" Target="../media/image720.png"/><Relationship Id="rId1409" Type="http://schemas.openxmlformats.org/officeDocument/2006/relationships/image" Target="../media/image727.png"/><Relationship Id="rId1616" Type="http://schemas.openxmlformats.org/officeDocument/2006/relationships/customXml" Target="../ink/ink811.xml"/><Relationship Id="rId197" Type="http://schemas.openxmlformats.org/officeDocument/2006/relationships/customXml" Target="../ink/ink99.xml"/><Relationship Id="rId418" Type="http://schemas.openxmlformats.org/officeDocument/2006/relationships/image" Target="../media/image233.png"/><Relationship Id="rId625" Type="http://schemas.openxmlformats.org/officeDocument/2006/relationships/image" Target="../media/image336.png"/><Relationship Id="rId832" Type="http://schemas.openxmlformats.org/officeDocument/2006/relationships/customXml" Target="../ink/ink418.xml"/><Relationship Id="rId1048" Type="http://schemas.openxmlformats.org/officeDocument/2006/relationships/customXml" Target="../ink/ink527.xml"/><Relationship Id="rId1255" Type="http://schemas.openxmlformats.org/officeDocument/2006/relationships/image" Target="../media/image650.png"/><Relationship Id="rId1462" Type="http://schemas.openxmlformats.org/officeDocument/2006/relationships/customXml" Target="../ink/ink734.xml"/><Relationship Id="rId264" Type="http://schemas.openxmlformats.org/officeDocument/2006/relationships/image" Target="../media/image157.png"/><Relationship Id="rId471" Type="http://schemas.openxmlformats.org/officeDocument/2006/relationships/image" Target="../media/image259.png"/><Relationship Id="rId1115" Type="http://schemas.openxmlformats.org/officeDocument/2006/relationships/image" Target="../media/image580.png"/><Relationship Id="rId1322" Type="http://schemas.openxmlformats.org/officeDocument/2006/relationships/customXml" Target="../ink/ink664.xml"/><Relationship Id="rId1767" Type="http://schemas.openxmlformats.org/officeDocument/2006/relationships/customXml" Target="../ink/ink887.xml"/><Relationship Id="rId59" Type="http://schemas.openxmlformats.org/officeDocument/2006/relationships/customXml" Target="../ink/ink30.xml"/><Relationship Id="rId124" Type="http://schemas.openxmlformats.org/officeDocument/2006/relationships/image" Target="../media/image87.png"/><Relationship Id="rId569" Type="http://schemas.openxmlformats.org/officeDocument/2006/relationships/image" Target="../media/image308.png"/><Relationship Id="rId776" Type="http://schemas.openxmlformats.org/officeDocument/2006/relationships/customXml" Target="../ink/ink390.xml"/><Relationship Id="rId983" Type="http://schemas.openxmlformats.org/officeDocument/2006/relationships/image" Target="../media/image514.png"/><Relationship Id="rId1199" Type="http://schemas.openxmlformats.org/officeDocument/2006/relationships/image" Target="../media/image622.png"/><Relationship Id="rId1627" Type="http://schemas.openxmlformats.org/officeDocument/2006/relationships/image" Target="../media/image836.png"/><Relationship Id="rId331" Type="http://schemas.openxmlformats.org/officeDocument/2006/relationships/image" Target="../media/image190.png"/><Relationship Id="rId429" Type="http://schemas.openxmlformats.org/officeDocument/2006/relationships/image" Target="../media/image238.png"/><Relationship Id="rId636" Type="http://schemas.openxmlformats.org/officeDocument/2006/relationships/customXml" Target="../ink/ink320.xml"/><Relationship Id="rId1059" Type="http://schemas.openxmlformats.org/officeDocument/2006/relationships/image" Target="../media/image552.png"/><Relationship Id="rId1266" Type="http://schemas.openxmlformats.org/officeDocument/2006/relationships/customXml" Target="../ink/ink636.xml"/><Relationship Id="rId1473" Type="http://schemas.openxmlformats.org/officeDocument/2006/relationships/image" Target="../media/image759.png"/><Relationship Id="rId843" Type="http://schemas.openxmlformats.org/officeDocument/2006/relationships/image" Target="../media/image445.png"/><Relationship Id="rId1126" Type="http://schemas.openxmlformats.org/officeDocument/2006/relationships/customXml" Target="../ink/ink566.xml"/><Relationship Id="rId1680" Type="http://schemas.openxmlformats.org/officeDocument/2006/relationships/image" Target="../media/image862.png"/><Relationship Id="rId1778" Type="http://schemas.openxmlformats.org/officeDocument/2006/relationships/image" Target="../media/image911.png"/><Relationship Id="rId275" Type="http://schemas.openxmlformats.org/officeDocument/2006/relationships/customXml" Target="../ink/ink138.xml"/><Relationship Id="rId482" Type="http://schemas.openxmlformats.org/officeDocument/2006/relationships/customXml" Target="../ink/ink243.xml"/><Relationship Id="rId703" Type="http://schemas.openxmlformats.org/officeDocument/2006/relationships/image" Target="../media/image375.png"/><Relationship Id="rId910" Type="http://schemas.openxmlformats.org/officeDocument/2006/relationships/customXml" Target="../ink/ink458.xml"/><Relationship Id="rId1333" Type="http://schemas.openxmlformats.org/officeDocument/2006/relationships/image" Target="../media/image689.png"/><Relationship Id="rId1540" Type="http://schemas.openxmlformats.org/officeDocument/2006/relationships/customXml" Target="../ink/ink773.xml"/><Relationship Id="rId1638" Type="http://schemas.openxmlformats.org/officeDocument/2006/relationships/image" Target="../media/image841.png"/><Relationship Id="rId135" Type="http://schemas.openxmlformats.org/officeDocument/2006/relationships/customXml" Target="../ink/ink68.xml"/><Relationship Id="rId342" Type="http://schemas.openxmlformats.org/officeDocument/2006/relationships/customXml" Target="../ink/ink172.xml"/><Relationship Id="rId787" Type="http://schemas.openxmlformats.org/officeDocument/2006/relationships/image" Target="../media/image417.png"/><Relationship Id="rId994" Type="http://schemas.openxmlformats.org/officeDocument/2006/relationships/customXml" Target="../ink/ink500.xml"/><Relationship Id="rId1400" Type="http://schemas.openxmlformats.org/officeDocument/2006/relationships/customXml" Target="../ink/ink703.xml"/><Relationship Id="rId202" Type="http://schemas.openxmlformats.org/officeDocument/2006/relationships/image" Target="../media/image126.png"/><Relationship Id="rId647" Type="http://schemas.openxmlformats.org/officeDocument/2006/relationships/image" Target="../media/image347.png"/><Relationship Id="rId854" Type="http://schemas.openxmlformats.org/officeDocument/2006/relationships/customXml" Target="../ink/ink429.xml"/><Relationship Id="rId1277" Type="http://schemas.openxmlformats.org/officeDocument/2006/relationships/image" Target="../media/image661.png"/><Relationship Id="rId1484" Type="http://schemas.openxmlformats.org/officeDocument/2006/relationships/customXml" Target="../ink/ink745.xml"/><Relationship Id="rId1691" Type="http://schemas.openxmlformats.org/officeDocument/2006/relationships/customXml" Target="../ink/ink849.xml"/><Relationship Id="rId1705" Type="http://schemas.openxmlformats.org/officeDocument/2006/relationships/customXml" Target="../ink/ink856.xml"/><Relationship Id="rId286" Type="http://schemas.openxmlformats.org/officeDocument/2006/relationships/image" Target="../media/image168.png"/><Relationship Id="rId493" Type="http://schemas.openxmlformats.org/officeDocument/2006/relationships/image" Target="../media/image270.png"/><Relationship Id="rId507" Type="http://schemas.openxmlformats.org/officeDocument/2006/relationships/image" Target="../media/image277.png"/><Relationship Id="rId714" Type="http://schemas.openxmlformats.org/officeDocument/2006/relationships/customXml" Target="../ink/ink359.xml"/><Relationship Id="rId921" Type="http://schemas.openxmlformats.org/officeDocument/2006/relationships/image" Target="../media/image483.png"/><Relationship Id="rId1137" Type="http://schemas.openxmlformats.org/officeDocument/2006/relationships/image" Target="../media/image591.png"/><Relationship Id="rId1344" Type="http://schemas.openxmlformats.org/officeDocument/2006/relationships/customXml" Target="../ink/ink675.xml"/><Relationship Id="rId1551" Type="http://schemas.openxmlformats.org/officeDocument/2006/relationships/image" Target="../media/image798.png"/><Relationship Id="rId50" Type="http://schemas.openxmlformats.org/officeDocument/2006/relationships/image" Target="../media/image50.png"/><Relationship Id="rId146" Type="http://schemas.openxmlformats.org/officeDocument/2006/relationships/image" Target="../media/image98.png"/><Relationship Id="rId353" Type="http://schemas.openxmlformats.org/officeDocument/2006/relationships/image" Target="../media/image201.png"/><Relationship Id="rId560" Type="http://schemas.openxmlformats.org/officeDocument/2006/relationships/customXml" Target="../ink/ink282.xml"/><Relationship Id="rId798" Type="http://schemas.openxmlformats.org/officeDocument/2006/relationships/customXml" Target="../ink/ink401.xml"/><Relationship Id="rId1190" Type="http://schemas.openxmlformats.org/officeDocument/2006/relationships/customXml" Target="../ink/ink598.xml"/><Relationship Id="rId1204" Type="http://schemas.openxmlformats.org/officeDocument/2006/relationships/customXml" Target="../ink/ink605.xml"/><Relationship Id="rId1411" Type="http://schemas.openxmlformats.org/officeDocument/2006/relationships/image" Target="../media/image728.png"/><Relationship Id="rId1649" Type="http://schemas.openxmlformats.org/officeDocument/2006/relationships/customXml" Target="../ink/ink828.xml"/><Relationship Id="rId213" Type="http://schemas.openxmlformats.org/officeDocument/2006/relationships/customXml" Target="../ink/ink107.xml"/><Relationship Id="rId420" Type="http://schemas.openxmlformats.org/officeDocument/2006/relationships/image" Target="../media/image234.png"/><Relationship Id="rId658" Type="http://schemas.openxmlformats.org/officeDocument/2006/relationships/customXml" Target="../ink/ink331.xml"/><Relationship Id="rId865" Type="http://schemas.openxmlformats.org/officeDocument/2006/relationships/customXml" Target="../ink/ink435.xml"/><Relationship Id="rId1050" Type="http://schemas.openxmlformats.org/officeDocument/2006/relationships/customXml" Target="../ink/ink528.xml"/><Relationship Id="rId1288" Type="http://schemas.openxmlformats.org/officeDocument/2006/relationships/customXml" Target="../ink/ink647.xml"/><Relationship Id="rId1495" Type="http://schemas.openxmlformats.org/officeDocument/2006/relationships/image" Target="../media/image770.png"/><Relationship Id="rId1509" Type="http://schemas.openxmlformats.org/officeDocument/2006/relationships/image" Target="../media/image777.png"/><Relationship Id="rId1716" Type="http://schemas.openxmlformats.org/officeDocument/2006/relationships/image" Target="../media/image880.png"/><Relationship Id="rId297" Type="http://schemas.openxmlformats.org/officeDocument/2006/relationships/customXml" Target="../ink/ink149.xml"/><Relationship Id="rId518" Type="http://schemas.openxmlformats.org/officeDocument/2006/relationships/customXml" Target="../ink/ink261.xml"/><Relationship Id="rId725" Type="http://schemas.openxmlformats.org/officeDocument/2006/relationships/image" Target="../media/image386.png"/><Relationship Id="rId932" Type="http://schemas.openxmlformats.org/officeDocument/2006/relationships/customXml" Target="../ink/ink469.xml"/><Relationship Id="rId1148" Type="http://schemas.openxmlformats.org/officeDocument/2006/relationships/customXml" Target="../ink/ink577.xml"/><Relationship Id="rId1355" Type="http://schemas.openxmlformats.org/officeDocument/2006/relationships/image" Target="../media/image700.png"/><Relationship Id="rId1562" Type="http://schemas.openxmlformats.org/officeDocument/2006/relationships/customXml" Target="../ink/ink784.xml"/><Relationship Id="rId157" Type="http://schemas.openxmlformats.org/officeDocument/2006/relationships/customXml" Target="../ink/ink79.xml"/><Relationship Id="rId364" Type="http://schemas.openxmlformats.org/officeDocument/2006/relationships/customXml" Target="../ink/ink183.xml"/><Relationship Id="rId1008" Type="http://schemas.openxmlformats.org/officeDocument/2006/relationships/customXml" Target="../ink/ink507.xml"/><Relationship Id="rId1215" Type="http://schemas.openxmlformats.org/officeDocument/2006/relationships/image" Target="../media/image630.png"/><Relationship Id="rId1422" Type="http://schemas.openxmlformats.org/officeDocument/2006/relationships/customXml" Target="../ink/ink714.xml"/><Relationship Id="rId61" Type="http://schemas.openxmlformats.org/officeDocument/2006/relationships/customXml" Target="../ink/ink31.xml"/><Relationship Id="rId571" Type="http://schemas.openxmlformats.org/officeDocument/2006/relationships/image" Target="../media/image309.png"/><Relationship Id="rId669" Type="http://schemas.openxmlformats.org/officeDocument/2006/relationships/image" Target="../media/image358.png"/><Relationship Id="rId876" Type="http://schemas.openxmlformats.org/officeDocument/2006/relationships/customXml" Target="../ink/ink441.xml"/><Relationship Id="rId1299" Type="http://schemas.openxmlformats.org/officeDocument/2006/relationships/image" Target="../media/image672.png"/><Relationship Id="rId1727" Type="http://schemas.openxmlformats.org/officeDocument/2006/relationships/customXml" Target="../ink/ink867.xml"/><Relationship Id="rId19" Type="http://schemas.openxmlformats.org/officeDocument/2006/relationships/customXml" Target="../ink/ink10.xml"/><Relationship Id="rId224" Type="http://schemas.openxmlformats.org/officeDocument/2006/relationships/image" Target="../media/image137.png"/><Relationship Id="rId431" Type="http://schemas.openxmlformats.org/officeDocument/2006/relationships/image" Target="../media/image239.png"/><Relationship Id="rId529" Type="http://schemas.openxmlformats.org/officeDocument/2006/relationships/image" Target="../media/image288.png"/><Relationship Id="rId736" Type="http://schemas.openxmlformats.org/officeDocument/2006/relationships/customXml" Target="../ink/ink370.xml"/><Relationship Id="rId1061" Type="http://schemas.openxmlformats.org/officeDocument/2006/relationships/image" Target="../media/image553.png"/><Relationship Id="rId1159" Type="http://schemas.openxmlformats.org/officeDocument/2006/relationships/image" Target="../media/image602.png"/><Relationship Id="rId1366" Type="http://schemas.openxmlformats.org/officeDocument/2006/relationships/customXml" Target="../ink/ink686.xml"/><Relationship Id="rId168" Type="http://schemas.openxmlformats.org/officeDocument/2006/relationships/image" Target="../media/image109.png"/><Relationship Id="rId943" Type="http://schemas.openxmlformats.org/officeDocument/2006/relationships/image" Target="../media/image494.png"/><Relationship Id="rId1019" Type="http://schemas.openxmlformats.org/officeDocument/2006/relationships/image" Target="../media/image532.png"/><Relationship Id="rId1573" Type="http://schemas.openxmlformats.org/officeDocument/2006/relationships/image" Target="../media/image809.png"/><Relationship Id="rId1780" Type="http://schemas.openxmlformats.org/officeDocument/2006/relationships/image" Target="../media/image912.png"/><Relationship Id="rId72" Type="http://schemas.openxmlformats.org/officeDocument/2006/relationships/image" Target="../media/image61.png"/><Relationship Id="rId375" Type="http://schemas.openxmlformats.org/officeDocument/2006/relationships/image" Target="../media/image212.png"/><Relationship Id="rId582" Type="http://schemas.openxmlformats.org/officeDocument/2006/relationships/customXml" Target="../ink/ink293.xml"/><Relationship Id="rId803" Type="http://schemas.openxmlformats.org/officeDocument/2006/relationships/image" Target="../media/image425.png"/><Relationship Id="rId1226" Type="http://schemas.openxmlformats.org/officeDocument/2006/relationships/customXml" Target="../ink/ink616.xml"/><Relationship Id="rId1433" Type="http://schemas.openxmlformats.org/officeDocument/2006/relationships/image" Target="../media/image739.png"/><Relationship Id="rId1640" Type="http://schemas.openxmlformats.org/officeDocument/2006/relationships/image" Target="../media/image842.png"/><Relationship Id="rId1738" Type="http://schemas.openxmlformats.org/officeDocument/2006/relationships/image" Target="../media/image891.png"/><Relationship Id="rId3" Type="http://schemas.openxmlformats.org/officeDocument/2006/relationships/customXml" Target="../ink/ink2.xml"/><Relationship Id="rId235" Type="http://schemas.openxmlformats.org/officeDocument/2006/relationships/customXml" Target="../ink/ink118.xml"/><Relationship Id="rId442" Type="http://schemas.openxmlformats.org/officeDocument/2006/relationships/customXml" Target="../ink/ink223.xml"/><Relationship Id="rId887" Type="http://schemas.openxmlformats.org/officeDocument/2006/relationships/image" Target="../media/image466.png"/><Relationship Id="rId1072" Type="http://schemas.openxmlformats.org/officeDocument/2006/relationships/customXml" Target="../ink/ink539.xml"/><Relationship Id="rId1500" Type="http://schemas.openxmlformats.org/officeDocument/2006/relationships/customXml" Target="../ink/ink753.xml"/><Relationship Id="rId302" Type="http://schemas.openxmlformats.org/officeDocument/2006/relationships/image" Target="../media/image176.png"/><Relationship Id="rId747" Type="http://schemas.openxmlformats.org/officeDocument/2006/relationships/image" Target="../media/image397.png"/><Relationship Id="rId954" Type="http://schemas.openxmlformats.org/officeDocument/2006/relationships/customXml" Target="../ink/ink480.xml"/><Relationship Id="rId1377" Type="http://schemas.openxmlformats.org/officeDocument/2006/relationships/image" Target="../media/image711.png"/><Relationship Id="rId1584" Type="http://schemas.openxmlformats.org/officeDocument/2006/relationships/customXml" Target="../ink/ink795.xml"/><Relationship Id="rId83" Type="http://schemas.openxmlformats.org/officeDocument/2006/relationships/customXml" Target="../ink/ink42.xml"/><Relationship Id="rId179" Type="http://schemas.openxmlformats.org/officeDocument/2006/relationships/customXml" Target="../ink/ink90.xml"/><Relationship Id="rId386" Type="http://schemas.openxmlformats.org/officeDocument/2006/relationships/customXml" Target="../ink/ink194.xml"/><Relationship Id="rId593" Type="http://schemas.openxmlformats.org/officeDocument/2006/relationships/image" Target="../media/image320.png"/><Relationship Id="rId607" Type="http://schemas.openxmlformats.org/officeDocument/2006/relationships/image" Target="../media/image327.png"/><Relationship Id="rId814" Type="http://schemas.openxmlformats.org/officeDocument/2006/relationships/customXml" Target="../ink/ink409.xml"/><Relationship Id="rId1237" Type="http://schemas.openxmlformats.org/officeDocument/2006/relationships/image" Target="../media/image641.png"/><Relationship Id="rId1444" Type="http://schemas.openxmlformats.org/officeDocument/2006/relationships/customXml" Target="../ink/ink725.xml"/><Relationship Id="rId1651" Type="http://schemas.openxmlformats.org/officeDocument/2006/relationships/customXml" Target="../ink/ink829.xml"/><Relationship Id="rId246" Type="http://schemas.openxmlformats.org/officeDocument/2006/relationships/image" Target="../media/image148.png"/><Relationship Id="rId453" Type="http://schemas.openxmlformats.org/officeDocument/2006/relationships/image" Target="../media/image250.png"/><Relationship Id="rId660" Type="http://schemas.openxmlformats.org/officeDocument/2006/relationships/customXml" Target="../ink/ink332.xml"/><Relationship Id="rId898" Type="http://schemas.openxmlformats.org/officeDocument/2006/relationships/customXml" Target="../ink/ink452.xml"/><Relationship Id="rId1083" Type="http://schemas.openxmlformats.org/officeDocument/2006/relationships/image" Target="../media/image564.png"/><Relationship Id="rId1290" Type="http://schemas.openxmlformats.org/officeDocument/2006/relationships/customXml" Target="../ink/ink648.xml"/><Relationship Id="rId1304" Type="http://schemas.openxmlformats.org/officeDocument/2006/relationships/customXml" Target="../ink/ink655.xml"/><Relationship Id="rId1511" Type="http://schemas.openxmlformats.org/officeDocument/2006/relationships/image" Target="../media/image778.png"/><Relationship Id="rId1749" Type="http://schemas.openxmlformats.org/officeDocument/2006/relationships/customXml" Target="../ink/ink878.xml"/><Relationship Id="rId106" Type="http://schemas.openxmlformats.org/officeDocument/2006/relationships/image" Target="../media/image78.png"/><Relationship Id="rId313" Type="http://schemas.openxmlformats.org/officeDocument/2006/relationships/image" Target="../media/image181.png"/><Relationship Id="rId758" Type="http://schemas.openxmlformats.org/officeDocument/2006/relationships/customXml" Target="../ink/ink381.xml"/><Relationship Id="rId965" Type="http://schemas.openxmlformats.org/officeDocument/2006/relationships/image" Target="../media/image505.png"/><Relationship Id="rId1150" Type="http://schemas.openxmlformats.org/officeDocument/2006/relationships/customXml" Target="../ink/ink578.xml"/><Relationship Id="rId1388" Type="http://schemas.openxmlformats.org/officeDocument/2006/relationships/customXml" Target="../ink/ink697.xml"/><Relationship Id="rId1595" Type="http://schemas.openxmlformats.org/officeDocument/2006/relationships/image" Target="../media/image820.png"/><Relationship Id="rId1609" Type="http://schemas.openxmlformats.org/officeDocument/2006/relationships/image" Target="../media/image827.png"/><Relationship Id="rId10" Type="http://schemas.openxmlformats.org/officeDocument/2006/relationships/image" Target="../media/image30.png"/><Relationship Id="rId94" Type="http://schemas.openxmlformats.org/officeDocument/2006/relationships/image" Target="../media/image72.png"/><Relationship Id="rId397" Type="http://schemas.openxmlformats.org/officeDocument/2006/relationships/customXml" Target="../ink/ink200.xml"/><Relationship Id="rId520" Type="http://schemas.openxmlformats.org/officeDocument/2006/relationships/customXml" Target="../ink/ink262.xml"/><Relationship Id="rId618" Type="http://schemas.openxmlformats.org/officeDocument/2006/relationships/customXml" Target="../ink/ink311.xml"/><Relationship Id="rId825" Type="http://schemas.openxmlformats.org/officeDocument/2006/relationships/image" Target="../media/image436.png"/><Relationship Id="rId1248" Type="http://schemas.openxmlformats.org/officeDocument/2006/relationships/customXml" Target="../ink/ink627.xml"/><Relationship Id="rId1455" Type="http://schemas.openxmlformats.org/officeDocument/2006/relationships/image" Target="../media/image750.png"/><Relationship Id="rId1662" Type="http://schemas.openxmlformats.org/officeDocument/2006/relationships/image" Target="../media/image853.png"/><Relationship Id="rId257" Type="http://schemas.openxmlformats.org/officeDocument/2006/relationships/customXml" Target="../ink/ink129.xml"/><Relationship Id="rId464" Type="http://schemas.openxmlformats.org/officeDocument/2006/relationships/customXml" Target="../ink/ink234.xml"/><Relationship Id="rId1010" Type="http://schemas.openxmlformats.org/officeDocument/2006/relationships/customXml" Target="../ink/ink508.xml"/><Relationship Id="rId1094" Type="http://schemas.openxmlformats.org/officeDocument/2006/relationships/customXml" Target="../ink/ink550.xml"/><Relationship Id="rId1108" Type="http://schemas.openxmlformats.org/officeDocument/2006/relationships/customXml" Target="../ink/ink557.xml"/><Relationship Id="rId1315" Type="http://schemas.openxmlformats.org/officeDocument/2006/relationships/image" Target="../media/image680.png"/><Relationship Id="rId117" Type="http://schemas.openxmlformats.org/officeDocument/2006/relationships/customXml" Target="../ink/ink59.xml"/><Relationship Id="rId671" Type="http://schemas.openxmlformats.org/officeDocument/2006/relationships/image" Target="../media/image359.png"/><Relationship Id="rId769" Type="http://schemas.openxmlformats.org/officeDocument/2006/relationships/image" Target="../media/image408.png"/><Relationship Id="rId976" Type="http://schemas.openxmlformats.org/officeDocument/2006/relationships/customXml" Target="../ink/ink491.xml"/><Relationship Id="rId1399" Type="http://schemas.openxmlformats.org/officeDocument/2006/relationships/image" Target="../media/image722.png"/><Relationship Id="rId324" Type="http://schemas.openxmlformats.org/officeDocument/2006/relationships/customXml" Target="../ink/ink163.xml"/><Relationship Id="rId531" Type="http://schemas.openxmlformats.org/officeDocument/2006/relationships/image" Target="../media/image289.png"/><Relationship Id="rId629" Type="http://schemas.openxmlformats.org/officeDocument/2006/relationships/image" Target="../media/image338.png"/><Relationship Id="rId1161" Type="http://schemas.openxmlformats.org/officeDocument/2006/relationships/image" Target="../media/image603.png"/><Relationship Id="rId1259" Type="http://schemas.openxmlformats.org/officeDocument/2006/relationships/image" Target="../media/image652.png"/><Relationship Id="rId1466" Type="http://schemas.openxmlformats.org/officeDocument/2006/relationships/customXml" Target="../ink/ink736.xml"/><Relationship Id="rId836" Type="http://schemas.openxmlformats.org/officeDocument/2006/relationships/customXml" Target="../ink/ink420.xml"/><Relationship Id="rId1021" Type="http://schemas.openxmlformats.org/officeDocument/2006/relationships/image" Target="../media/image533.png"/><Relationship Id="rId1119" Type="http://schemas.openxmlformats.org/officeDocument/2006/relationships/image" Target="../media/image582.png"/><Relationship Id="rId1673" Type="http://schemas.openxmlformats.org/officeDocument/2006/relationships/customXml" Target="../ink/ink840.xml"/><Relationship Id="rId903" Type="http://schemas.openxmlformats.org/officeDocument/2006/relationships/image" Target="../media/image474.png"/><Relationship Id="rId1326" Type="http://schemas.openxmlformats.org/officeDocument/2006/relationships/customXml" Target="../ink/ink666.xml"/><Relationship Id="rId1533" Type="http://schemas.openxmlformats.org/officeDocument/2006/relationships/image" Target="../media/image789.png"/><Relationship Id="rId1740" Type="http://schemas.openxmlformats.org/officeDocument/2006/relationships/image" Target="../media/image892.png"/><Relationship Id="rId32" Type="http://schemas.openxmlformats.org/officeDocument/2006/relationships/image" Target="../media/image41.png"/><Relationship Id="rId1600" Type="http://schemas.openxmlformats.org/officeDocument/2006/relationships/customXml" Target="../ink/ink803.xml"/><Relationship Id="rId181" Type="http://schemas.openxmlformats.org/officeDocument/2006/relationships/customXml" Target="../ink/ink91.xml"/><Relationship Id="rId279" Type="http://schemas.openxmlformats.org/officeDocument/2006/relationships/customXml" Target="../ink/ink140.xml"/><Relationship Id="rId486" Type="http://schemas.openxmlformats.org/officeDocument/2006/relationships/customXml" Target="../ink/ink245.xml"/><Relationship Id="rId693" Type="http://schemas.openxmlformats.org/officeDocument/2006/relationships/image" Target="../media/image370.png"/><Relationship Id="rId139" Type="http://schemas.openxmlformats.org/officeDocument/2006/relationships/customXml" Target="../ink/ink70.xml"/><Relationship Id="rId346" Type="http://schemas.openxmlformats.org/officeDocument/2006/relationships/customXml" Target="../ink/ink174.xml"/><Relationship Id="rId553" Type="http://schemas.openxmlformats.org/officeDocument/2006/relationships/image" Target="../media/image300.png"/><Relationship Id="rId760" Type="http://schemas.openxmlformats.org/officeDocument/2006/relationships/customXml" Target="../ink/ink382.xml"/><Relationship Id="rId998" Type="http://schemas.openxmlformats.org/officeDocument/2006/relationships/customXml" Target="../ink/ink502.xml"/><Relationship Id="rId1183" Type="http://schemas.openxmlformats.org/officeDocument/2006/relationships/image" Target="../media/image614.png"/><Relationship Id="rId1390" Type="http://schemas.openxmlformats.org/officeDocument/2006/relationships/customXml" Target="../ink/ink698.xml"/><Relationship Id="rId206" Type="http://schemas.openxmlformats.org/officeDocument/2006/relationships/image" Target="../media/image128.png"/><Relationship Id="rId413" Type="http://schemas.openxmlformats.org/officeDocument/2006/relationships/customXml" Target="../ink/ink208.xml"/><Relationship Id="rId858" Type="http://schemas.openxmlformats.org/officeDocument/2006/relationships/customXml" Target="../ink/ink431.xml"/><Relationship Id="rId1043" Type="http://schemas.openxmlformats.org/officeDocument/2006/relationships/image" Target="../media/image544.png"/><Relationship Id="rId1488" Type="http://schemas.openxmlformats.org/officeDocument/2006/relationships/customXml" Target="../ink/ink747.xml"/><Relationship Id="rId1695" Type="http://schemas.openxmlformats.org/officeDocument/2006/relationships/customXml" Target="../ink/ink851.xml"/><Relationship Id="rId620" Type="http://schemas.openxmlformats.org/officeDocument/2006/relationships/customXml" Target="../ink/ink312.xml"/><Relationship Id="rId718" Type="http://schemas.openxmlformats.org/officeDocument/2006/relationships/customXml" Target="../ink/ink361.xml"/><Relationship Id="rId925" Type="http://schemas.openxmlformats.org/officeDocument/2006/relationships/image" Target="../media/image485.png"/><Relationship Id="rId1250" Type="http://schemas.openxmlformats.org/officeDocument/2006/relationships/customXml" Target="../ink/ink628.xml"/><Relationship Id="rId1348" Type="http://schemas.openxmlformats.org/officeDocument/2006/relationships/customXml" Target="../ink/ink677.xml"/><Relationship Id="rId1555" Type="http://schemas.openxmlformats.org/officeDocument/2006/relationships/image" Target="../media/image800.png"/><Relationship Id="rId1762" Type="http://schemas.openxmlformats.org/officeDocument/2006/relationships/image" Target="../media/image903.png"/><Relationship Id="rId1110" Type="http://schemas.openxmlformats.org/officeDocument/2006/relationships/customXml" Target="../ink/ink558.xml"/><Relationship Id="rId1208" Type="http://schemas.openxmlformats.org/officeDocument/2006/relationships/customXml" Target="../ink/ink607.xml"/><Relationship Id="rId1415" Type="http://schemas.openxmlformats.org/officeDocument/2006/relationships/image" Target="../media/image730.png"/><Relationship Id="rId54" Type="http://schemas.openxmlformats.org/officeDocument/2006/relationships/image" Target="../media/image52.png"/><Relationship Id="rId1622" Type="http://schemas.openxmlformats.org/officeDocument/2006/relationships/customXml" Target="../ink/ink814.xml"/><Relationship Id="rId270" Type="http://schemas.openxmlformats.org/officeDocument/2006/relationships/image" Target="../media/image160.png"/><Relationship Id="rId130" Type="http://schemas.openxmlformats.org/officeDocument/2006/relationships/image" Target="../media/image90.png"/><Relationship Id="rId368" Type="http://schemas.openxmlformats.org/officeDocument/2006/relationships/customXml" Target="../ink/ink185.xml"/><Relationship Id="rId575" Type="http://schemas.openxmlformats.org/officeDocument/2006/relationships/image" Target="../media/image311.png"/><Relationship Id="rId782" Type="http://schemas.openxmlformats.org/officeDocument/2006/relationships/customXml" Target="../ink/ink393.xml"/><Relationship Id="rId228" Type="http://schemas.openxmlformats.org/officeDocument/2006/relationships/image" Target="../media/image139.png"/><Relationship Id="rId435" Type="http://schemas.openxmlformats.org/officeDocument/2006/relationships/image" Target="../media/image241.png"/><Relationship Id="rId642" Type="http://schemas.openxmlformats.org/officeDocument/2006/relationships/customXml" Target="../ink/ink323.xml"/><Relationship Id="rId1065" Type="http://schemas.openxmlformats.org/officeDocument/2006/relationships/image" Target="../media/image555.png"/><Relationship Id="rId1272" Type="http://schemas.openxmlformats.org/officeDocument/2006/relationships/customXml" Target="../ink/ink639.xml"/><Relationship Id="rId502" Type="http://schemas.openxmlformats.org/officeDocument/2006/relationships/customXml" Target="../ink/ink253.xml"/><Relationship Id="rId947" Type="http://schemas.openxmlformats.org/officeDocument/2006/relationships/image" Target="../media/image496.png"/><Relationship Id="rId1132" Type="http://schemas.openxmlformats.org/officeDocument/2006/relationships/customXml" Target="../ink/ink569.xml"/><Relationship Id="rId1577" Type="http://schemas.openxmlformats.org/officeDocument/2006/relationships/image" Target="../media/image811.png"/><Relationship Id="rId76" Type="http://schemas.openxmlformats.org/officeDocument/2006/relationships/image" Target="../media/image63.png"/><Relationship Id="rId807" Type="http://schemas.openxmlformats.org/officeDocument/2006/relationships/image" Target="../media/image427.png"/><Relationship Id="rId1437" Type="http://schemas.openxmlformats.org/officeDocument/2006/relationships/image" Target="../media/image741.png"/><Relationship Id="rId1644" Type="http://schemas.openxmlformats.org/officeDocument/2006/relationships/image" Target="../media/image844.png"/><Relationship Id="rId1504" Type="http://schemas.openxmlformats.org/officeDocument/2006/relationships/customXml" Target="../ink/ink755.xml"/><Relationship Id="rId1711" Type="http://schemas.openxmlformats.org/officeDocument/2006/relationships/customXml" Target="../ink/ink859.xml"/><Relationship Id="rId292" Type="http://schemas.openxmlformats.org/officeDocument/2006/relationships/image" Target="../media/image171.png"/><Relationship Id="rId597" Type="http://schemas.openxmlformats.org/officeDocument/2006/relationships/image" Target="../media/image322.png"/><Relationship Id="rId152" Type="http://schemas.openxmlformats.org/officeDocument/2006/relationships/image" Target="../media/image101.png"/><Relationship Id="rId457" Type="http://schemas.openxmlformats.org/officeDocument/2006/relationships/image" Target="../media/image252.png"/><Relationship Id="rId1087" Type="http://schemas.openxmlformats.org/officeDocument/2006/relationships/image" Target="../media/image566.png"/><Relationship Id="rId1294" Type="http://schemas.openxmlformats.org/officeDocument/2006/relationships/customXml" Target="../ink/ink650.xml"/><Relationship Id="rId664" Type="http://schemas.openxmlformats.org/officeDocument/2006/relationships/customXml" Target="../ink/ink334.xml"/><Relationship Id="rId871" Type="http://schemas.openxmlformats.org/officeDocument/2006/relationships/image" Target="../media/image458.png"/><Relationship Id="rId969" Type="http://schemas.openxmlformats.org/officeDocument/2006/relationships/image" Target="../media/image507.png"/><Relationship Id="rId1599" Type="http://schemas.openxmlformats.org/officeDocument/2006/relationships/image" Target="../media/image822.png"/><Relationship Id="rId317" Type="http://schemas.openxmlformats.org/officeDocument/2006/relationships/image" Target="../media/image183.png"/><Relationship Id="rId524" Type="http://schemas.openxmlformats.org/officeDocument/2006/relationships/customXml" Target="../ink/ink264.xml"/><Relationship Id="rId731" Type="http://schemas.openxmlformats.org/officeDocument/2006/relationships/image" Target="../media/image389.png"/><Relationship Id="rId1154" Type="http://schemas.openxmlformats.org/officeDocument/2006/relationships/customXml" Target="../ink/ink580.xml"/><Relationship Id="rId1361" Type="http://schemas.openxmlformats.org/officeDocument/2006/relationships/image" Target="../media/image703.png"/><Relationship Id="rId1459" Type="http://schemas.openxmlformats.org/officeDocument/2006/relationships/image" Target="../media/image752.png"/><Relationship Id="rId98" Type="http://schemas.openxmlformats.org/officeDocument/2006/relationships/image" Target="../media/image74.png"/><Relationship Id="rId829" Type="http://schemas.openxmlformats.org/officeDocument/2006/relationships/image" Target="../media/image438.png"/><Relationship Id="rId1014" Type="http://schemas.openxmlformats.org/officeDocument/2006/relationships/customXml" Target="../ink/ink510.xml"/><Relationship Id="rId1221" Type="http://schemas.openxmlformats.org/officeDocument/2006/relationships/image" Target="../media/image633.png"/><Relationship Id="rId1666" Type="http://schemas.openxmlformats.org/officeDocument/2006/relationships/image" Target="../media/image855.png"/><Relationship Id="rId1319" Type="http://schemas.openxmlformats.org/officeDocument/2006/relationships/image" Target="../media/image682.png"/><Relationship Id="rId1526" Type="http://schemas.openxmlformats.org/officeDocument/2006/relationships/customXml" Target="../ink/ink766.xml"/><Relationship Id="rId1733" Type="http://schemas.openxmlformats.org/officeDocument/2006/relationships/customXml" Target="../ink/ink870.xml"/><Relationship Id="rId25" Type="http://schemas.openxmlformats.org/officeDocument/2006/relationships/customXml" Target="../ink/ink13.xml"/><Relationship Id="rId174" Type="http://schemas.openxmlformats.org/officeDocument/2006/relationships/image" Target="../media/image112.png"/><Relationship Id="rId381" Type="http://schemas.openxmlformats.org/officeDocument/2006/relationships/image" Target="../media/image215.png"/><Relationship Id="rId241" Type="http://schemas.openxmlformats.org/officeDocument/2006/relationships/customXml" Target="../ink/ink121.xml"/><Relationship Id="rId479" Type="http://schemas.openxmlformats.org/officeDocument/2006/relationships/image" Target="../media/image263.png"/><Relationship Id="rId686" Type="http://schemas.openxmlformats.org/officeDocument/2006/relationships/customXml" Target="../ink/ink345.xml"/><Relationship Id="rId893" Type="http://schemas.openxmlformats.org/officeDocument/2006/relationships/image" Target="../media/image469.png"/><Relationship Id="rId339" Type="http://schemas.openxmlformats.org/officeDocument/2006/relationships/image" Target="../media/image194.png"/><Relationship Id="rId546" Type="http://schemas.openxmlformats.org/officeDocument/2006/relationships/customXml" Target="../ink/ink275.xml"/><Relationship Id="rId753" Type="http://schemas.openxmlformats.org/officeDocument/2006/relationships/image" Target="../media/image400.png"/><Relationship Id="rId1176" Type="http://schemas.openxmlformats.org/officeDocument/2006/relationships/customXml" Target="../ink/ink591.xml"/><Relationship Id="rId1383" Type="http://schemas.openxmlformats.org/officeDocument/2006/relationships/image" Target="../media/image714.png"/><Relationship Id="rId101" Type="http://schemas.openxmlformats.org/officeDocument/2006/relationships/customXml" Target="../ink/ink51.xml"/><Relationship Id="rId406" Type="http://schemas.openxmlformats.org/officeDocument/2006/relationships/image" Target="../media/image227.png"/><Relationship Id="rId960" Type="http://schemas.openxmlformats.org/officeDocument/2006/relationships/customXml" Target="../ink/ink483.xml"/><Relationship Id="rId1036" Type="http://schemas.openxmlformats.org/officeDocument/2006/relationships/customXml" Target="../ink/ink521.xml"/><Relationship Id="rId1243" Type="http://schemas.openxmlformats.org/officeDocument/2006/relationships/image" Target="../media/image644.png"/><Relationship Id="rId1590" Type="http://schemas.openxmlformats.org/officeDocument/2006/relationships/customXml" Target="../ink/ink798.xml"/><Relationship Id="rId1688" Type="http://schemas.openxmlformats.org/officeDocument/2006/relationships/image" Target="../media/image866.png"/><Relationship Id="rId613" Type="http://schemas.openxmlformats.org/officeDocument/2006/relationships/image" Target="../media/image330.png"/><Relationship Id="rId820" Type="http://schemas.openxmlformats.org/officeDocument/2006/relationships/customXml" Target="../ink/ink412.xml"/><Relationship Id="rId918" Type="http://schemas.openxmlformats.org/officeDocument/2006/relationships/customXml" Target="../ink/ink462.xml"/><Relationship Id="rId1450" Type="http://schemas.openxmlformats.org/officeDocument/2006/relationships/customXml" Target="../ink/ink728.xml"/><Relationship Id="rId1548" Type="http://schemas.openxmlformats.org/officeDocument/2006/relationships/customXml" Target="../ink/ink777.xml"/><Relationship Id="rId1755" Type="http://schemas.openxmlformats.org/officeDocument/2006/relationships/customXml" Target="../ink/ink881.xml"/><Relationship Id="rId1103" Type="http://schemas.openxmlformats.org/officeDocument/2006/relationships/image" Target="../media/image574.png"/><Relationship Id="rId1310" Type="http://schemas.openxmlformats.org/officeDocument/2006/relationships/customXml" Target="../ink/ink658.xml"/><Relationship Id="rId1408" Type="http://schemas.openxmlformats.org/officeDocument/2006/relationships/customXml" Target="../ink/ink707.xml"/><Relationship Id="rId47" Type="http://schemas.openxmlformats.org/officeDocument/2006/relationships/customXml" Target="../ink/ink24.xml"/><Relationship Id="rId1615" Type="http://schemas.openxmlformats.org/officeDocument/2006/relationships/image" Target="../media/image830.png"/><Relationship Id="rId196" Type="http://schemas.openxmlformats.org/officeDocument/2006/relationships/image" Target="../media/image123.png"/><Relationship Id="rId263" Type="http://schemas.openxmlformats.org/officeDocument/2006/relationships/customXml" Target="../ink/ink132.xml"/><Relationship Id="rId470" Type="http://schemas.openxmlformats.org/officeDocument/2006/relationships/customXml" Target="../ink/ink237.xml"/><Relationship Id="rId123" Type="http://schemas.openxmlformats.org/officeDocument/2006/relationships/customXml" Target="../ink/ink62.xml"/><Relationship Id="rId330" Type="http://schemas.openxmlformats.org/officeDocument/2006/relationships/customXml" Target="../ink/ink166.xml"/><Relationship Id="rId568" Type="http://schemas.openxmlformats.org/officeDocument/2006/relationships/customXml" Target="../ink/ink286.xml"/><Relationship Id="rId775" Type="http://schemas.openxmlformats.org/officeDocument/2006/relationships/image" Target="../media/image411.png"/><Relationship Id="rId982" Type="http://schemas.openxmlformats.org/officeDocument/2006/relationships/customXml" Target="../ink/ink494.xml"/><Relationship Id="rId1198" Type="http://schemas.openxmlformats.org/officeDocument/2006/relationships/customXml" Target="../ink/ink602.xml"/><Relationship Id="rId428" Type="http://schemas.openxmlformats.org/officeDocument/2006/relationships/customXml" Target="../ink/ink216.xml"/><Relationship Id="rId635" Type="http://schemas.openxmlformats.org/officeDocument/2006/relationships/image" Target="../media/image341.png"/><Relationship Id="rId842" Type="http://schemas.openxmlformats.org/officeDocument/2006/relationships/customXml" Target="../ink/ink423.xml"/><Relationship Id="rId1058" Type="http://schemas.openxmlformats.org/officeDocument/2006/relationships/customXml" Target="../ink/ink532.xml"/><Relationship Id="rId1265" Type="http://schemas.openxmlformats.org/officeDocument/2006/relationships/image" Target="../media/image655.png"/><Relationship Id="rId1472" Type="http://schemas.openxmlformats.org/officeDocument/2006/relationships/customXml" Target="../ink/ink739.xml"/><Relationship Id="rId702" Type="http://schemas.openxmlformats.org/officeDocument/2006/relationships/customXml" Target="../ink/ink353.xml"/><Relationship Id="rId1125" Type="http://schemas.openxmlformats.org/officeDocument/2006/relationships/image" Target="../media/image585.png"/><Relationship Id="rId1332" Type="http://schemas.openxmlformats.org/officeDocument/2006/relationships/customXml" Target="../ink/ink669.xml"/><Relationship Id="rId1777" Type="http://schemas.openxmlformats.org/officeDocument/2006/relationships/customXml" Target="../ink/ink892.xml"/><Relationship Id="rId69" Type="http://schemas.openxmlformats.org/officeDocument/2006/relationships/customXml" Target="../ink/ink35.xml"/><Relationship Id="rId1637" Type="http://schemas.openxmlformats.org/officeDocument/2006/relationships/customXml" Target="../ink/ink822.xml"/><Relationship Id="rId1704" Type="http://schemas.openxmlformats.org/officeDocument/2006/relationships/image" Target="../media/image874.png"/><Relationship Id="rId285" Type="http://schemas.openxmlformats.org/officeDocument/2006/relationships/customXml" Target="../ink/ink143.xml"/></Relationships>
</file>

<file path=ppt/slides/_rels/slide18.xml.rels><?xml version="1.0" encoding="UTF-8" standalone="yes"?>
<Relationships xmlns="http://schemas.openxmlformats.org/package/2006/relationships"><Relationship Id="rId117" Type="http://schemas.openxmlformats.org/officeDocument/2006/relationships/image" Target="../media/image971.png"/><Relationship Id="rId299" Type="http://schemas.openxmlformats.org/officeDocument/2006/relationships/image" Target="../media/image1062.png"/><Relationship Id="rId21" Type="http://schemas.openxmlformats.org/officeDocument/2006/relationships/image" Target="../media/image923.png"/><Relationship Id="rId63" Type="http://schemas.openxmlformats.org/officeDocument/2006/relationships/image" Target="../media/image944.png"/><Relationship Id="rId159" Type="http://schemas.openxmlformats.org/officeDocument/2006/relationships/image" Target="../media/image992.png"/><Relationship Id="rId324" Type="http://schemas.openxmlformats.org/officeDocument/2006/relationships/customXml" Target="../ink/ink1057.xml"/><Relationship Id="rId366" Type="http://schemas.openxmlformats.org/officeDocument/2006/relationships/customXml" Target="../ink/ink1078.xml"/><Relationship Id="rId531" Type="http://schemas.openxmlformats.org/officeDocument/2006/relationships/customXml" Target="../ink/ink1161.xml"/><Relationship Id="rId170" Type="http://schemas.openxmlformats.org/officeDocument/2006/relationships/customXml" Target="../ink/ink980.xml"/><Relationship Id="rId226" Type="http://schemas.openxmlformats.org/officeDocument/2006/relationships/customXml" Target="../ink/ink1008.xml"/><Relationship Id="rId433" Type="http://schemas.openxmlformats.org/officeDocument/2006/relationships/image" Target="../media/image1128.png"/><Relationship Id="rId268" Type="http://schemas.openxmlformats.org/officeDocument/2006/relationships/customXml" Target="../ink/ink1029.xml"/><Relationship Id="rId475" Type="http://schemas.openxmlformats.org/officeDocument/2006/relationships/image" Target="../media/image1149.png"/><Relationship Id="rId32" Type="http://schemas.openxmlformats.org/officeDocument/2006/relationships/customXml" Target="../ink/ink911.xml"/><Relationship Id="rId74" Type="http://schemas.openxmlformats.org/officeDocument/2006/relationships/customXml" Target="../ink/ink932.xml"/><Relationship Id="rId128" Type="http://schemas.openxmlformats.org/officeDocument/2006/relationships/customXml" Target="../ink/ink959.xml"/><Relationship Id="rId335" Type="http://schemas.openxmlformats.org/officeDocument/2006/relationships/image" Target="../media/image1079.png"/><Relationship Id="rId377" Type="http://schemas.openxmlformats.org/officeDocument/2006/relationships/image" Target="../media/image1100.png"/><Relationship Id="rId500" Type="http://schemas.openxmlformats.org/officeDocument/2006/relationships/image" Target="../media/image1161.png"/><Relationship Id="rId542" Type="http://schemas.openxmlformats.org/officeDocument/2006/relationships/image" Target="../media/image1182.png"/><Relationship Id="rId5" Type="http://schemas.openxmlformats.org/officeDocument/2006/relationships/image" Target="../media/image915.png"/><Relationship Id="rId181" Type="http://schemas.openxmlformats.org/officeDocument/2006/relationships/image" Target="../media/image1003.png"/><Relationship Id="rId237" Type="http://schemas.openxmlformats.org/officeDocument/2006/relationships/image" Target="../media/image1031.png"/><Relationship Id="rId402" Type="http://schemas.openxmlformats.org/officeDocument/2006/relationships/customXml" Target="../ink/ink1096.xml"/><Relationship Id="rId279" Type="http://schemas.openxmlformats.org/officeDocument/2006/relationships/image" Target="../media/image1052.png"/><Relationship Id="rId444" Type="http://schemas.openxmlformats.org/officeDocument/2006/relationships/customXml" Target="../ink/ink1117.xml"/><Relationship Id="rId486" Type="http://schemas.openxmlformats.org/officeDocument/2006/relationships/customXml" Target="../ink/ink1138.xml"/><Relationship Id="rId43" Type="http://schemas.openxmlformats.org/officeDocument/2006/relationships/image" Target="../media/image934.png"/><Relationship Id="rId139" Type="http://schemas.openxmlformats.org/officeDocument/2006/relationships/image" Target="../media/image982.png"/><Relationship Id="rId290" Type="http://schemas.openxmlformats.org/officeDocument/2006/relationships/customXml" Target="../ink/ink1040.xml"/><Relationship Id="rId304" Type="http://schemas.openxmlformats.org/officeDocument/2006/relationships/customXml" Target="../ink/ink1047.xml"/><Relationship Id="rId346" Type="http://schemas.openxmlformats.org/officeDocument/2006/relationships/customXml" Target="../ink/ink1068.xml"/><Relationship Id="rId388" Type="http://schemas.openxmlformats.org/officeDocument/2006/relationships/customXml" Target="../ink/ink1089.xml"/><Relationship Id="rId511" Type="http://schemas.openxmlformats.org/officeDocument/2006/relationships/customXml" Target="../ink/ink1151.xml"/><Relationship Id="rId553" Type="http://schemas.openxmlformats.org/officeDocument/2006/relationships/customXml" Target="../ink/ink1172.xml"/><Relationship Id="rId85" Type="http://schemas.openxmlformats.org/officeDocument/2006/relationships/image" Target="../media/image955.png"/><Relationship Id="rId150" Type="http://schemas.openxmlformats.org/officeDocument/2006/relationships/customXml" Target="../ink/ink970.xml"/><Relationship Id="rId192" Type="http://schemas.openxmlformats.org/officeDocument/2006/relationships/customXml" Target="../ink/ink991.xml"/><Relationship Id="rId206" Type="http://schemas.openxmlformats.org/officeDocument/2006/relationships/customXml" Target="../ink/ink998.xml"/><Relationship Id="rId413" Type="http://schemas.openxmlformats.org/officeDocument/2006/relationships/image" Target="../media/image1118.png"/><Relationship Id="rId248" Type="http://schemas.openxmlformats.org/officeDocument/2006/relationships/customXml" Target="../ink/ink1019.xml"/><Relationship Id="rId455" Type="http://schemas.openxmlformats.org/officeDocument/2006/relationships/image" Target="../media/image1139.png"/><Relationship Id="rId497" Type="http://schemas.openxmlformats.org/officeDocument/2006/relationships/customXml" Target="../ink/ink1144.xml"/><Relationship Id="rId12" Type="http://schemas.openxmlformats.org/officeDocument/2006/relationships/customXml" Target="../ink/ink901.xml"/><Relationship Id="rId108" Type="http://schemas.openxmlformats.org/officeDocument/2006/relationships/customXml" Target="../ink/ink949.xml"/><Relationship Id="rId315" Type="http://schemas.openxmlformats.org/officeDocument/2006/relationships/image" Target="../media/image1069.png"/><Relationship Id="rId357" Type="http://schemas.openxmlformats.org/officeDocument/2006/relationships/image" Target="../media/image1090.png"/><Relationship Id="rId522" Type="http://schemas.openxmlformats.org/officeDocument/2006/relationships/image" Target="../media/image1172.png"/><Relationship Id="rId54" Type="http://schemas.openxmlformats.org/officeDocument/2006/relationships/customXml" Target="../ink/ink922.xml"/><Relationship Id="rId96" Type="http://schemas.openxmlformats.org/officeDocument/2006/relationships/customXml" Target="../ink/ink943.xml"/><Relationship Id="rId161" Type="http://schemas.openxmlformats.org/officeDocument/2006/relationships/image" Target="../media/image993.png"/><Relationship Id="rId217" Type="http://schemas.openxmlformats.org/officeDocument/2006/relationships/image" Target="../media/image1021.png"/><Relationship Id="rId399" Type="http://schemas.openxmlformats.org/officeDocument/2006/relationships/image" Target="../media/image1111.png"/><Relationship Id="rId259" Type="http://schemas.openxmlformats.org/officeDocument/2006/relationships/image" Target="../media/image1042.png"/><Relationship Id="rId424" Type="http://schemas.openxmlformats.org/officeDocument/2006/relationships/customXml" Target="../ink/ink1107.xml"/><Relationship Id="rId466" Type="http://schemas.openxmlformats.org/officeDocument/2006/relationships/customXml" Target="../ink/ink1128.xml"/><Relationship Id="rId23" Type="http://schemas.openxmlformats.org/officeDocument/2006/relationships/image" Target="../media/image924.png"/><Relationship Id="rId119" Type="http://schemas.openxmlformats.org/officeDocument/2006/relationships/image" Target="../media/image972.png"/><Relationship Id="rId270" Type="http://schemas.openxmlformats.org/officeDocument/2006/relationships/customXml" Target="../ink/ink1030.xml"/><Relationship Id="rId326" Type="http://schemas.openxmlformats.org/officeDocument/2006/relationships/customXml" Target="../ink/ink1058.xml"/><Relationship Id="rId533" Type="http://schemas.openxmlformats.org/officeDocument/2006/relationships/customXml" Target="../ink/ink1162.xml"/><Relationship Id="rId65" Type="http://schemas.openxmlformats.org/officeDocument/2006/relationships/image" Target="../media/image945.png"/><Relationship Id="rId130" Type="http://schemas.openxmlformats.org/officeDocument/2006/relationships/customXml" Target="../ink/ink960.xml"/><Relationship Id="rId368" Type="http://schemas.openxmlformats.org/officeDocument/2006/relationships/customXml" Target="../ink/ink1079.xml"/><Relationship Id="rId172" Type="http://schemas.openxmlformats.org/officeDocument/2006/relationships/customXml" Target="../ink/ink981.xml"/><Relationship Id="rId228" Type="http://schemas.openxmlformats.org/officeDocument/2006/relationships/customXml" Target="../ink/ink1009.xml"/><Relationship Id="rId435" Type="http://schemas.openxmlformats.org/officeDocument/2006/relationships/image" Target="../media/image1129.png"/><Relationship Id="rId477" Type="http://schemas.openxmlformats.org/officeDocument/2006/relationships/image" Target="../media/image1150.png"/><Relationship Id="rId281" Type="http://schemas.openxmlformats.org/officeDocument/2006/relationships/image" Target="../media/image1053.png"/><Relationship Id="rId337" Type="http://schemas.openxmlformats.org/officeDocument/2006/relationships/image" Target="../media/image1080.png"/><Relationship Id="rId502" Type="http://schemas.openxmlformats.org/officeDocument/2006/relationships/image" Target="../media/image1162.png"/><Relationship Id="rId34" Type="http://schemas.openxmlformats.org/officeDocument/2006/relationships/customXml" Target="../ink/ink912.xml"/><Relationship Id="rId76" Type="http://schemas.openxmlformats.org/officeDocument/2006/relationships/customXml" Target="../ink/ink933.xml"/><Relationship Id="rId141" Type="http://schemas.openxmlformats.org/officeDocument/2006/relationships/image" Target="../media/image983.png"/><Relationship Id="rId379" Type="http://schemas.openxmlformats.org/officeDocument/2006/relationships/image" Target="../media/image1101.png"/><Relationship Id="rId544" Type="http://schemas.openxmlformats.org/officeDocument/2006/relationships/image" Target="../media/image1183.png"/><Relationship Id="rId7" Type="http://schemas.openxmlformats.org/officeDocument/2006/relationships/image" Target="../media/image916.png"/><Relationship Id="rId183" Type="http://schemas.openxmlformats.org/officeDocument/2006/relationships/image" Target="../media/image1004.png"/><Relationship Id="rId239" Type="http://schemas.openxmlformats.org/officeDocument/2006/relationships/image" Target="../media/image1032.png"/><Relationship Id="rId390" Type="http://schemas.openxmlformats.org/officeDocument/2006/relationships/customXml" Target="../ink/ink1090.xml"/><Relationship Id="rId404" Type="http://schemas.openxmlformats.org/officeDocument/2006/relationships/customXml" Target="../ink/ink1097.xml"/><Relationship Id="rId446" Type="http://schemas.openxmlformats.org/officeDocument/2006/relationships/customXml" Target="../ink/ink1118.xml"/><Relationship Id="rId250" Type="http://schemas.openxmlformats.org/officeDocument/2006/relationships/customXml" Target="../ink/ink1020.xml"/><Relationship Id="rId292" Type="http://schemas.openxmlformats.org/officeDocument/2006/relationships/customXml" Target="../ink/ink1041.xml"/><Relationship Id="rId306" Type="http://schemas.openxmlformats.org/officeDocument/2006/relationships/customXml" Target="../ink/ink1048.xml"/><Relationship Id="rId488" Type="http://schemas.openxmlformats.org/officeDocument/2006/relationships/customXml" Target="../ink/ink1139.xml"/><Relationship Id="rId45" Type="http://schemas.openxmlformats.org/officeDocument/2006/relationships/image" Target="../media/image935.png"/><Relationship Id="rId87" Type="http://schemas.openxmlformats.org/officeDocument/2006/relationships/image" Target="../media/image956.png"/><Relationship Id="rId110" Type="http://schemas.openxmlformats.org/officeDocument/2006/relationships/customXml" Target="../ink/ink950.xml"/><Relationship Id="rId348" Type="http://schemas.openxmlformats.org/officeDocument/2006/relationships/customXml" Target="../ink/ink1069.xml"/><Relationship Id="rId513" Type="http://schemas.openxmlformats.org/officeDocument/2006/relationships/customXml" Target="../ink/ink1152.xml"/><Relationship Id="rId555" Type="http://schemas.openxmlformats.org/officeDocument/2006/relationships/customXml" Target="../ink/ink1173.xml"/><Relationship Id="rId152" Type="http://schemas.openxmlformats.org/officeDocument/2006/relationships/customXml" Target="../ink/ink971.xml"/><Relationship Id="rId194" Type="http://schemas.openxmlformats.org/officeDocument/2006/relationships/customXml" Target="../ink/ink992.xml"/><Relationship Id="rId208" Type="http://schemas.openxmlformats.org/officeDocument/2006/relationships/customXml" Target="../ink/ink999.xml"/><Relationship Id="rId415" Type="http://schemas.openxmlformats.org/officeDocument/2006/relationships/image" Target="../media/image1119.png"/><Relationship Id="rId457" Type="http://schemas.openxmlformats.org/officeDocument/2006/relationships/image" Target="../media/image1140.png"/><Relationship Id="rId261" Type="http://schemas.openxmlformats.org/officeDocument/2006/relationships/image" Target="../media/image1043.png"/><Relationship Id="rId499" Type="http://schemas.openxmlformats.org/officeDocument/2006/relationships/customXml" Target="../ink/ink1145.xml"/><Relationship Id="rId14" Type="http://schemas.openxmlformats.org/officeDocument/2006/relationships/customXml" Target="../ink/ink902.xml"/><Relationship Id="rId56" Type="http://schemas.openxmlformats.org/officeDocument/2006/relationships/customXml" Target="../ink/ink923.xml"/><Relationship Id="rId317" Type="http://schemas.openxmlformats.org/officeDocument/2006/relationships/image" Target="../media/image1070.png"/><Relationship Id="rId359" Type="http://schemas.openxmlformats.org/officeDocument/2006/relationships/image" Target="../media/image1091.png"/><Relationship Id="rId524" Type="http://schemas.openxmlformats.org/officeDocument/2006/relationships/image" Target="../media/image1173.png"/><Relationship Id="rId98" Type="http://schemas.openxmlformats.org/officeDocument/2006/relationships/customXml" Target="../ink/ink944.xml"/><Relationship Id="rId121" Type="http://schemas.openxmlformats.org/officeDocument/2006/relationships/image" Target="../media/image973.png"/><Relationship Id="rId163" Type="http://schemas.openxmlformats.org/officeDocument/2006/relationships/image" Target="../media/image994.png"/><Relationship Id="rId219" Type="http://schemas.openxmlformats.org/officeDocument/2006/relationships/image" Target="../media/image1022.png"/><Relationship Id="rId370" Type="http://schemas.openxmlformats.org/officeDocument/2006/relationships/customXml" Target="../ink/ink1080.xml"/><Relationship Id="rId426" Type="http://schemas.openxmlformats.org/officeDocument/2006/relationships/customXml" Target="../ink/ink1108.xml"/><Relationship Id="rId230" Type="http://schemas.openxmlformats.org/officeDocument/2006/relationships/customXml" Target="../ink/ink1010.xml"/><Relationship Id="rId468" Type="http://schemas.openxmlformats.org/officeDocument/2006/relationships/customXml" Target="../ink/ink1129.xml"/><Relationship Id="rId25" Type="http://schemas.openxmlformats.org/officeDocument/2006/relationships/image" Target="../media/image925.png"/><Relationship Id="rId67" Type="http://schemas.openxmlformats.org/officeDocument/2006/relationships/image" Target="../media/image946.png"/><Relationship Id="rId272" Type="http://schemas.openxmlformats.org/officeDocument/2006/relationships/customXml" Target="../ink/ink1031.xml"/><Relationship Id="rId328" Type="http://schemas.openxmlformats.org/officeDocument/2006/relationships/customXml" Target="../ink/ink1059.xml"/><Relationship Id="rId535" Type="http://schemas.openxmlformats.org/officeDocument/2006/relationships/customXml" Target="../ink/ink1163.xml"/><Relationship Id="rId132" Type="http://schemas.openxmlformats.org/officeDocument/2006/relationships/customXml" Target="../ink/ink961.xml"/><Relationship Id="rId174" Type="http://schemas.openxmlformats.org/officeDocument/2006/relationships/customXml" Target="../ink/ink982.xml"/><Relationship Id="rId381" Type="http://schemas.openxmlformats.org/officeDocument/2006/relationships/image" Target="../media/image1102.png"/><Relationship Id="rId241" Type="http://schemas.openxmlformats.org/officeDocument/2006/relationships/image" Target="../media/image1033.png"/><Relationship Id="rId437" Type="http://schemas.openxmlformats.org/officeDocument/2006/relationships/image" Target="../media/image1130.png"/><Relationship Id="rId479" Type="http://schemas.openxmlformats.org/officeDocument/2006/relationships/image" Target="../media/image1151.png"/><Relationship Id="rId15" Type="http://schemas.openxmlformats.org/officeDocument/2006/relationships/image" Target="../media/image920.png"/><Relationship Id="rId36" Type="http://schemas.openxmlformats.org/officeDocument/2006/relationships/customXml" Target="../ink/ink913.xml"/><Relationship Id="rId57" Type="http://schemas.openxmlformats.org/officeDocument/2006/relationships/image" Target="../media/image941.png"/><Relationship Id="rId262" Type="http://schemas.openxmlformats.org/officeDocument/2006/relationships/customXml" Target="../ink/ink1026.xml"/><Relationship Id="rId283" Type="http://schemas.openxmlformats.org/officeDocument/2006/relationships/image" Target="../media/image1054.png"/><Relationship Id="rId318" Type="http://schemas.openxmlformats.org/officeDocument/2006/relationships/customXml" Target="../ink/ink1054.xml"/><Relationship Id="rId339" Type="http://schemas.openxmlformats.org/officeDocument/2006/relationships/image" Target="../media/image1081.png"/><Relationship Id="rId490" Type="http://schemas.openxmlformats.org/officeDocument/2006/relationships/image" Target="../media/image1156.png"/><Relationship Id="rId504" Type="http://schemas.openxmlformats.org/officeDocument/2006/relationships/image" Target="../media/image1163.png"/><Relationship Id="rId525" Type="http://schemas.openxmlformats.org/officeDocument/2006/relationships/customXml" Target="../ink/ink1158.xml"/><Relationship Id="rId546" Type="http://schemas.openxmlformats.org/officeDocument/2006/relationships/image" Target="../media/image1184.png"/><Relationship Id="rId78" Type="http://schemas.openxmlformats.org/officeDocument/2006/relationships/customXml" Target="../ink/ink934.xml"/><Relationship Id="rId99" Type="http://schemas.openxmlformats.org/officeDocument/2006/relationships/image" Target="../media/image962.png"/><Relationship Id="rId101" Type="http://schemas.openxmlformats.org/officeDocument/2006/relationships/image" Target="../media/image963.png"/><Relationship Id="rId122" Type="http://schemas.openxmlformats.org/officeDocument/2006/relationships/customXml" Target="../ink/ink956.xml"/><Relationship Id="rId143" Type="http://schemas.openxmlformats.org/officeDocument/2006/relationships/image" Target="../media/image984.png"/><Relationship Id="rId164" Type="http://schemas.openxmlformats.org/officeDocument/2006/relationships/customXml" Target="../ink/ink977.xml"/><Relationship Id="rId185" Type="http://schemas.openxmlformats.org/officeDocument/2006/relationships/image" Target="../media/image1005.png"/><Relationship Id="rId350" Type="http://schemas.openxmlformats.org/officeDocument/2006/relationships/customXml" Target="../ink/ink1070.xml"/><Relationship Id="rId371" Type="http://schemas.openxmlformats.org/officeDocument/2006/relationships/image" Target="../media/image1097.png"/><Relationship Id="rId406" Type="http://schemas.openxmlformats.org/officeDocument/2006/relationships/customXml" Target="../ink/ink1098.xml"/><Relationship Id="rId9" Type="http://schemas.openxmlformats.org/officeDocument/2006/relationships/image" Target="../media/image917.png"/><Relationship Id="rId210" Type="http://schemas.openxmlformats.org/officeDocument/2006/relationships/customXml" Target="../ink/ink1000.xml"/><Relationship Id="rId392" Type="http://schemas.openxmlformats.org/officeDocument/2006/relationships/customXml" Target="../ink/ink1091.xml"/><Relationship Id="rId427" Type="http://schemas.openxmlformats.org/officeDocument/2006/relationships/image" Target="../media/image1125.png"/><Relationship Id="rId448" Type="http://schemas.openxmlformats.org/officeDocument/2006/relationships/customXml" Target="../ink/ink1119.xml"/><Relationship Id="rId469" Type="http://schemas.openxmlformats.org/officeDocument/2006/relationships/image" Target="../media/image1146.png"/><Relationship Id="rId26" Type="http://schemas.openxmlformats.org/officeDocument/2006/relationships/customXml" Target="../ink/ink908.xml"/><Relationship Id="rId231" Type="http://schemas.openxmlformats.org/officeDocument/2006/relationships/image" Target="../media/image1028.png"/><Relationship Id="rId252" Type="http://schemas.openxmlformats.org/officeDocument/2006/relationships/customXml" Target="../ink/ink1021.xml"/><Relationship Id="rId273" Type="http://schemas.openxmlformats.org/officeDocument/2006/relationships/image" Target="../media/image1049.png"/><Relationship Id="rId294" Type="http://schemas.openxmlformats.org/officeDocument/2006/relationships/customXml" Target="../ink/ink1042.xml"/><Relationship Id="rId308" Type="http://schemas.openxmlformats.org/officeDocument/2006/relationships/customXml" Target="../ink/ink1049.xml"/><Relationship Id="rId329" Type="http://schemas.openxmlformats.org/officeDocument/2006/relationships/image" Target="../media/image1076.png"/><Relationship Id="rId480" Type="http://schemas.openxmlformats.org/officeDocument/2006/relationships/customXml" Target="../ink/ink1135.xml"/><Relationship Id="rId515" Type="http://schemas.openxmlformats.org/officeDocument/2006/relationships/customXml" Target="../ink/ink1153.xml"/><Relationship Id="rId536" Type="http://schemas.openxmlformats.org/officeDocument/2006/relationships/image" Target="../media/image1179.png"/><Relationship Id="rId47" Type="http://schemas.openxmlformats.org/officeDocument/2006/relationships/image" Target="../media/image936.png"/><Relationship Id="rId68" Type="http://schemas.openxmlformats.org/officeDocument/2006/relationships/customXml" Target="../ink/ink929.xml"/><Relationship Id="rId89" Type="http://schemas.openxmlformats.org/officeDocument/2006/relationships/image" Target="../media/image957.png"/><Relationship Id="rId112" Type="http://schemas.openxmlformats.org/officeDocument/2006/relationships/customXml" Target="../ink/ink951.xml"/><Relationship Id="rId133" Type="http://schemas.openxmlformats.org/officeDocument/2006/relationships/image" Target="../media/image979.png"/><Relationship Id="rId154" Type="http://schemas.openxmlformats.org/officeDocument/2006/relationships/customXml" Target="../ink/ink972.xml"/><Relationship Id="rId175" Type="http://schemas.openxmlformats.org/officeDocument/2006/relationships/image" Target="../media/image1000.png"/><Relationship Id="rId340" Type="http://schemas.openxmlformats.org/officeDocument/2006/relationships/customXml" Target="../ink/ink1065.xml"/><Relationship Id="rId361" Type="http://schemas.openxmlformats.org/officeDocument/2006/relationships/image" Target="../media/image1092.png"/><Relationship Id="rId557" Type="http://schemas.openxmlformats.org/officeDocument/2006/relationships/customXml" Target="../ink/ink1174.xml"/><Relationship Id="rId196" Type="http://schemas.openxmlformats.org/officeDocument/2006/relationships/customXml" Target="../ink/ink993.xml"/><Relationship Id="rId200" Type="http://schemas.openxmlformats.org/officeDocument/2006/relationships/customXml" Target="../ink/ink995.xml"/><Relationship Id="rId382" Type="http://schemas.openxmlformats.org/officeDocument/2006/relationships/customXml" Target="../ink/ink1086.xml"/><Relationship Id="rId417" Type="http://schemas.openxmlformats.org/officeDocument/2006/relationships/image" Target="../media/image1120.png"/><Relationship Id="rId438" Type="http://schemas.openxmlformats.org/officeDocument/2006/relationships/customXml" Target="../ink/ink1114.xml"/><Relationship Id="rId459" Type="http://schemas.openxmlformats.org/officeDocument/2006/relationships/image" Target="../media/image1141.png"/><Relationship Id="rId16" Type="http://schemas.openxmlformats.org/officeDocument/2006/relationships/customXml" Target="../ink/ink903.xml"/><Relationship Id="rId221" Type="http://schemas.openxmlformats.org/officeDocument/2006/relationships/image" Target="../media/image1023.png"/><Relationship Id="rId242" Type="http://schemas.openxmlformats.org/officeDocument/2006/relationships/customXml" Target="../ink/ink1016.xml"/><Relationship Id="rId263" Type="http://schemas.openxmlformats.org/officeDocument/2006/relationships/image" Target="../media/image1044.png"/><Relationship Id="rId284" Type="http://schemas.openxmlformats.org/officeDocument/2006/relationships/customXml" Target="../ink/ink1037.xml"/><Relationship Id="rId319" Type="http://schemas.openxmlformats.org/officeDocument/2006/relationships/image" Target="../media/image1071.png"/><Relationship Id="rId470" Type="http://schemas.openxmlformats.org/officeDocument/2006/relationships/customXml" Target="../ink/ink1130.xml"/><Relationship Id="rId491" Type="http://schemas.openxmlformats.org/officeDocument/2006/relationships/customXml" Target="../ink/ink1141.xml"/><Relationship Id="rId505" Type="http://schemas.openxmlformats.org/officeDocument/2006/relationships/customXml" Target="../ink/ink1148.xml"/><Relationship Id="rId526" Type="http://schemas.openxmlformats.org/officeDocument/2006/relationships/image" Target="../media/image1174.png"/><Relationship Id="rId37" Type="http://schemas.openxmlformats.org/officeDocument/2006/relationships/image" Target="../media/image931.png"/><Relationship Id="rId58" Type="http://schemas.openxmlformats.org/officeDocument/2006/relationships/customXml" Target="../ink/ink924.xml"/><Relationship Id="rId79" Type="http://schemas.openxmlformats.org/officeDocument/2006/relationships/image" Target="../media/image952.png"/><Relationship Id="rId102" Type="http://schemas.openxmlformats.org/officeDocument/2006/relationships/customXml" Target="../ink/ink946.xml"/><Relationship Id="rId123" Type="http://schemas.openxmlformats.org/officeDocument/2006/relationships/image" Target="../media/image974.png"/><Relationship Id="rId144" Type="http://schemas.openxmlformats.org/officeDocument/2006/relationships/customXml" Target="../ink/ink967.xml"/><Relationship Id="rId330" Type="http://schemas.openxmlformats.org/officeDocument/2006/relationships/customXml" Target="../ink/ink1060.xml"/><Relationship Id="rId547" Type="http://schemas.openxmlformats.org/officeDocument/2006/relationships/customXml" Target="../ink/ink1169.xml"/><Relationship Id="rId90" Type="http://schemas.openxmlformats.org/officeDocument/2006/relationships/customXml" Target="../ink/ink940.xml"/><Relationship Id="rId165" Type="http://schemas.openxmlformats.org/officeDocument/2006/relationships/image" Target="../media/image995.png"/><Relationship Id="rId186" Type="http://schemas.openxmlformats.org/officeDocument/2006/relationships/customXml" Target="../ink/ink988.xml"/><Relationship Id="rId351" Type="http://schemas.openxmlformats.org/officeDocument/2006/relationships/image" Target="../media/image1087.png"/><Relationship Id="rId372" Type="http://schemas.openxmlformats.org/officeDocument/2006/relationships/customXml" Target="../ink/ink1081.xml"/><Relationship Id="rId393" Type="http://schemas.openxmlformats.org/officeDocument/2006/relationships/image" Target="../media/image1108.png"/><Relationship Id="rId407" Type="http://schemas.openxmlformats.org/officeDocument/2006/relationships/image" Target="../media/image1115.png"/><Relationship Id="rId428" Type="http://schemas.openxmlformats.org/officeDocument/2006/relationships/customXml" Target="../ink/ink1109.xml"/><Relationship Id="rId449" Type="http://schemas.openxmlformats.org/officeDocument/2006/relationships/image" Target="../media/image1136.png"/><Relationship Id="rId211" Type="http://schemas.openxmlformats.org/officeDocument/2006/relationships/image" Target="../media/image1018.png"/><Relationship Id="rId232" Type="http://schemas.openxmlformats.org/officeDocument/2006/relationships/customXml" Target="../ink/ink1011.xml"/><Relationship Id="rId253" Type="http://schemas.openxmlformats.org/officeDocument/2006/relationships/image" Target="../media/image1039.png"/><Relationship Id="rId274" Type="http://schemas.openxmlformats.org/officeDocument/2006/relationships/customXml" Target="../ink/ink1032.xml"/><Relationship Id="rId295" Type="http://schemas.openxmlformats.org/officeDocument/2006/relationships/image" Target="../media/image1060.png"/><Relationship Id="rId309" Type="http://schemas.openxmlformats.org/officeDocument/2006/relationships/image" Target="../media/image640.png"/><Relationship Id="rId460" Type="http://schemas.openxmlformats.org/officeDocument/2006/relationships/customXml" Target="../ink/ink1125.xml"/><Relationship Id="rId481" Type="http://schemas.openxmlformats.org/officeDocument/2006/relationships/image" Target="../media/image1152.png"/><Relationship Id="rId516" Type="http://schemas.openxmlformats.org/officeDocument/2006/relationships/image" Target="../media/image1169.png"/><Relationship Id="rId27" Type="http://schemas.openxmlformats.org/officeDocument/2006/relationships/image" Target="../media/image926.png"/><Relationship Id="rId48" Type="http://schemas.openxmlformats.org/officeDocument/2006/relationships/customXml" Target="../ink/ink919.xml"/><Relationship Id="rId69" Type="http://schemas.openxmlformats.org/officeDocument/2006/relationships/image" Target="../media/image947.png"/><Relationship Id="rId113" Type="http://schemas.openxmlformats.org/officeDocument/2006/relationships/image" Target="../media/image969.png"/><Relationship Id="rId134" Type="http://schemas.openxmlformats.org/officeDocument/2006/relationships/customXml" Target="../ink/ink962.xml"/><Relationship Id="rId320" Type="http://schemas.openxmlformats.org/officeDocument/2006/relationships/customXml" Target="../ink/ink1055.xml"/><Relationship Id="rId537" Type="http://schemas.openxmlformats.org/officeDocument/2006/relationships/customXml" Target="../ink/ink1164.xml"/><Relationship Id="rId558" Type="http://schemas.openxmlformats.org/officeDocument/2006/relationships/image" Target="../media/image1190.png"/><Relationship Id="rId80" Type="http://schemas.openxmlformats.org/officeDocument/2006/relationships/customXml" Target="../ink/ink935.xml"/><Relationship Id="rId155" Type="http://schemas.openxmlformats.org/officeDocument/2006/relationships/image" Target="../media/image990.png"/><Relationship Id="rId176" Type="http://schemas.openxmlformats.org/officeDocument/2006/relationships/customXml" Target="../ink/ink983.xml"/><Relationship Id="rId197" Type="http://schemas.openxmlformats.org/officeDocument/2006/relationships/image" Target="../media/image1011.png"/><Relationship Id="rId341" Type="http://schemas.openxmlformats.org/officeDocument/2006/relationships/image" Target="../media/image1082.png"/><Relationship Id="rId362" Type="http://schemas.openxmlformats.org/officeDocument/2006/relationships/customXml" Target="../ink/ink1076.xml"/><Relationship Id="rId383" Type="http://schemas.openxmlformats.org/officeDocument/2006/relationships/image" Target="../media/image1103.png"/><Relationship Id="rId418" Type="http://schemas.openxmlformats.org/officeDocument/2006/relationships/customXml" Target="../ink/ink1104.xml"/><Relationship Id="rId439" Type="http://schemas.openxmlformats.org/officeDocument/2006/relationships/image" Target="../media/image1131.png"/><Relationship Id="rId201" Type="http://schemas.openxmlformats.org/officeDocument/2006/relationships/image" Target="../media/image1013.png"/><Relationship Id="rId222" Type="http://schemas.openxmlformats.org/officeDocument/2006/relationships/customXml" Target="../ink/ink1006.xml"/><Relationship Id="rId243" Type="http://schemas.openxmlformats.org/officeDocument/2006/relationships/image" Target="../media/image1034.png"/><Relationship Id="rId264" Type="http://schemas.openxmlformats.org/officeDocument/2006/relationships/customXml" Target="../ink/ink1027.xml"/><Relationship Id="rId285" Type="http://schemas.openxmlformats.org/officeDocument/2006/relationships/image" Target="../media/image1055.png"/><Relationship Id="rId450" Type="http://schemas.openxmlformats.org/officeDocument/2006/relationships/customXml" Target="../ink/ink1120.xml"/><Relationship Id="rId471" Type="http://schemas.openxmlformats.org/officeDocument/2006/relationships/image" Target="../media/image1147.png"/><Relationship Id="rId506" Type="http://schemas.openxmlformats.org/officeDocument/2006/relationships/image" Target="../media/image1164.png"/><Relationship Id="rId17" Type="http://schemas.openxmlformats.org/officeDocument/2006/relationships/image" Target="../media/image921.png"/><Relationship Id="rId38" Type="http://schemas.openxmlformats.org/officeDocument/2006/relationships/customXml" Target="../ink/ink914.xml"/><Relationship Id="rId59" Type="http://schemas.openxmlformats.org/officeDocument/2006/relationships/image" Target="../media/image942.png"/><Relationship Id="rId103" Type="http://schemas.openxmlformats.org/officeDocument/2006/relationships/image" Target="../media/image964.png"/><Relationship Id="rId124" Type="http://schemas.openxmlformats.org/officeDocument/2006/relationships/customXml" Target="../ink/ink957.xml"/><Relationship Id="rId310" Type="http://schemas.openxmlformats.org/officeDocument/2006/relationships/customXml" Target="../ink/ink1050.xml"/><Relationship Id="rId492" Type="http://schemas.openxmlformats.org/officeDocument/2006/relationships/image" Target="../media/image1157.png"/><Relationship Id="rId527" Type="http://schemas.openxmlformats.org/officeDocument/2006/relationships/customXml" Target="../ink/ink1159.xml"/><Relationship Id="rId548" Type="http://schemas.openxmlformats.org/officeDocument/2006/relationships/image" Target="../media/image1185.png"/><Relationship Id="rId70" Type="http://schemas.openxmlformats.org/officeDocument/2006/relationships/customXml" Target="../ink/ink930.xml"/><Relationship Id="rId91" Type="http://schemas.openxmlformats.org/officeDocument/2006/relationships/image" Target="../media/image958.png"/><Relationship Id="rId145" Type="http://schemas.openxmlformats.org/officeDocument/2006/relationships/image" Target="../media/image985.png"/><Relationship Id="rId166" Type="http://schemas.openxmlformats.org/officeDocument/2006/relationships/customXml" Target="../ink/ink978.xml"/><Relationship Id="rId187" Type="http://schemas.openxmlformats.org/officeDocument/2006/relationships/image" Target="../media/image1006.png"/><Relationship Id="rId331" Type="http://schemas.openxmlformats.org/officeDocument/2006/relationships/image" Target="../media/image1077.png"/><Relationship Id="rId352" Type="http://schemas.openxmlformats.org/officeDocument/2006/relationships/customXml" Target="../ink/ink1071.xml"/><Relationship Id="rId373" Type="http://schemas.openxmlformats.org/officeDocument/2006/relationships/image" Target="../media/image1098.png"/><Relationship Id="rId394" Type="http://schemas.openxmlformats.org/officeDocument/2006/relationships/customXml" Target="../ink/ink1092.xml"/><Relationship Id="rId408" Type="http://schemas.openxmlformats.org/officeDocument/2006/relationships/customXml" Target="../ink/ink1099.xml"/><Relationship Id="rId429" Type="http://schemas.openxmlformats.org/officeDocument/2006/relationships/image" Target="../media/image1126.png"/><Relationship Id="rId1" Type="http://schemas.openxmlformats.org/officeDocument/2006/relationships/slideLayout" Target="../slideLayouts/slideLayout2.xml"/><Relationship Id="rId212" Type="http://schemas.openxmlformats.org/officeDocument/2006/relationships/customXml" Target="../ink/ink1001.xml"/><Relationship Id="rId233" Type="http://schemas.openxmlformats.org/officeDocument/2006/relationships/image" Target="../media/image1029.png"/><Relationship Id="rId254" Type="http://schemas.openxmlformats.org/officeDocument/2006/relationships/customXml" Target="../ink/ink1022.xml"/><Relationship Id="rId440" Type="http://schemas.openxmlformats.org/officeDocument/2006/relationships/customXml" Target="../ink/ink1115.xml"/><Relationship Id="rId28" Type="http://schemas.openxmlformats.org/officeDocument/2006/relationships/customXml" Target="../ink/ink909.xml"/><Relationship Id="rId49" Type="http://schemas.openxmlformats.org/officeDocument/2006/relationships/image" Target="../media/image937.png"/><Relationship Id="rId114" Type="http://schemas.openxmlformats.org/officeDocument/2006/relationships/customXml" Target="../ink/ink952.xml"/><Relationship Id="rId275" Type="http://schemas.openxmlformats.org/officeDocument/2006/relationships/image" Target="../media/image1050.png"/><Relationship Id="rId296" Type="http://schemas.openxmlformats.org/officeDocument/2006/relationships/customXml" Target="../ink/ink1043.xml"/><Relationship Id="rId300" Type="http://schemas.openxmlformats.org/officeDocument/2006/relationships/customXml" Target="../ink/ink1045.xml"/><Relationship Id="rId461" Type="http://schemas.openxmlformats.org/officeDocument/2006/relationships/image" Target="../media/image1142.png"/><Relationship Id="rId482" Type="http://schemas.openxmlformats.org/officeDocument/2006/relationships/customXml" Target="../ink/ink1136.xml"/><Relationship Id="rId517" Type="http://schemas.openxmlformats.org/officeDocument/2006/relationships/customXml" Target="../ink/ink1154.xml"/><Relationship Id="rId538" Type="http://schemas.openxmlformats.org/officeDocument/2006/relationships/image" Target="../media/image1180.png"/><Relationship Id="rId60" Type="http://schemas.openxmlformats.org/officeDocument/2006/relationships/customXml" Target="../ink/ink925.xml"/><Relationship Id="rId81" Type="http://schemas.openxmlformats.org/officeDocument/2006/relationships/image" Target="../media/image953.png"/><Relationship Id="rId135" Type="http://schemas.openxmlformats.org/officeDocument/2006/relationships/image" Target="../media/image980.png"/><Relationship Id="rId156" Type="http://schemas.openxmlformats.org/officeDocument/2006/relationships/customXml" Target="../ink/ink973.xml"/><Relationship Id="rId177" Type="http://schemas.openxmlformats.org/officeDocument/2006/relationships/image" Target="../media/image1001.png"/><Relationship Id="rId198" Type="http://schemas.openxmlformats.org/officeDocument/2006/relationships/customXml" Target="../ink/ink994.xml"/><Relationship Id="rId321" Type="http://schemas.openxmlformats.org/officeDocument/2006/relationships/image" Target="../media/image1072.png"/><Relationship Id="rId342" Type="http://schemas.openxmlformats.org/officeDocument/2006/relationships/customXml" Target="../ink/ink1066.xml"/><Relationship Id="rId363" Type="http://schemas.openxmlformats.org/officeDocument/2006/relationships/image" Target="../media/image1093.png"/><Relationship Id="rId384" Type="http://schemas.openxmlformats.org/officeDocument/2006/relationships/customXml" Target="../ink/ink1087.xml"/><Relationship Id="rId419" Type="http://schemas.openxmlformats.org/officeDocument/2006/relationships/image" Target="../media/image1121.png"/><Relationship Id="rId202" Type="http://schemas.openxmlformats.org/officeDocument/2006/relationships/customXml" Target="../ink/ink996.xml"/><Relationship Id="rId223" Type="http://schemas.openxmlformats.org/officeDocument/2006/relationships/image" Target="../media/image1024.png"/><Relationship Id="rId244" Type="http://schemas.openxmlformats.org/officeDocument/2006/relationships/customXml" Target="../ink/ink1017.xml"/><Relationship Id="rId430" Type="http://schemas.openxmlformats.org/officeDocument/2006/relationships/customXml" Target="../ink/ink1110.xml"/><Relationship Id="rId18" Type="http://schemas.openxmlformats.org/officeDocument/2006/relationships/customXml" Target="../ink/ink904.xml"/><Relationship Id="rId39" Type="http://schemas.openxmlformats.org/officeDocument/2006/relationships/image" Target="../media/image932.png"/><Relationship Id="rId265" Type="http://schemas.openxmlformats.org/officeDocument/2006/relationships/image" Target="../media/image1045.png"/><Relationship Id="rId286" Type="http://schemas.openxmlformats.org/officeDocument/2006/relationships/customXml" Target="../ink/ink1038.xml"/><Relationship Id="rId451" Type="http://schemas.openxmlformats.org/officeDocument/2006/relationships/image" Target="../media/image1137.png"/><Relationship Id="rId472" Type="http://schemas.openxmlformats.org/officeDocument/2006/relationships/customXml" Target="../ink/ink1131.xml"/><Relationship Id="rId493" Type="http://schemas.openxmlformats.org/officeDocument/2006/relationships/customXml" Target="../ink/ink1142.xml"/><Relationship Id="rId507" Type="http://schemas.openxmlformats.org/officeDocument/2006/relationships/customXml" Target="../ink/ink1149.xml"/><Relationship Id="rId528" Type="http://schemas.openxmlformats.org/officeDocument/2006/relationships/image" Target="../media/image1175.png"/><Relationship Id="rId549" Type="http://schemas.openxmlformats.org/officeDocument/2006/relationships/customXml" Target="../ink/ink1170.xml"/><Relationship Id="rId50" Type="http://schemas.openxmlformats.org/officeDocument/2006/relationships/customXml" Target="../ink/ink920.xml"/><Relationship Id="rId104" Type="http://schemas.openxmlformats.org/officeDocument/2006/relationships/customXml" Target="../ink/ink947.xml"/><Relationship Id="rId125" Type="http://schemas.openxmlformats.org/officeDocument/2006/relationships/image" Target="../media/image975.png"/><Relationship Id="rId146" Type="http://schemas.openxmlformats.org/officeDocument/2006/relationships/customXml" Target="../ink/ink968.xml"/><Relationship Id="rId167" Type="http://schemas.openxmlformats.org/officeDocument/2006/relationships/image" Target="../media/image996.png"/><Relationship Id="rId188" Type="http://schemas.openxmlformats.org/officeDocument/2006/relationships/customXml" Target="../ink/ink989.xml"/><Relationship Id="rId311" Type="http://schemas.openxmlformats.org/officeDocument/2006/relationships/image" Target="../media/image1067.png"/><Relationship Id="rId332" Type="http://schemas.openxmlformats.org/officeDocument/2006/relationships/customXml" Target="../ink/ink1061.xml"/><Relationship Id="rId353" Type="http://schemas.openxmlformats.org/officeDocument/2006/relationships/image" Target="../media/image1088.png"/><Relationship Id="rId374" Type="http://schemas.openxmlformats.org/officeDocument/2006/relationships/customXml" Target="../ink/ink1082.xml"/><Relationship Id="rId395" Type="http://schemas.openxmlformats.org/officeDocument/2006/relationships/image" Target="../media/image1109.png"/><Relationship Id="rId409" Type="http://schemas.openxmlformats.org/officeDocument/2006/relationships/image" Target="../media/image1116.png"/><Relationship Id="rId71" Type="http://schemas.openxmlformats.org/officeDocument/2006/relationships/image" Target="../media/image948.png"/><Relationship Id="rId92" Type="http://schemas.openxmlformats.org/officeDocument/2006/relationships/customXml" Target="../ink/ink941.xml"/><Relationship Id="rId213" Type="http://schemas.openxmlformats.org/officeDocument/2006/relationships/image" Target="../media/image1019.png"/><Relationship Id="rId234" Type="http://schemas.openxmlformats.org/officeDocument/2006/relationships/customXml" Target="../ink/ink1012.xml"/><Relationship Id="rId420" Type="http://schemas.openxmlformats.org/officeDocument/2006/relationships/customXml" Target="../ink/ink1105.xml"/><Relationship Id="rId2" Type="http://schemas.openxmlformats.org/officeDocument/2006/relationships/customXml" Target="../ink/ink896.xml"/><Relationship Id="rId29" Type="http://schemas.openxmlformats.org/officeDocument/2006/relationships/image" Target="../media/image927.png"/><Relationship Id="rId255" Type="http://schemas.openxmlformats.org/officeDocument/2006/relationships/image" Target="../media/image1040.png"/><Relationship Id="rId276" Type="http://schemas.openxmlformats.org/officeDocument/2006/relationships/customXml" Target="../ink/ink1033.xml"/><Relationship Id="rId297" Type="http://schemas.openxmlformats.org/officeDocument/2006/relationships/image" Target="../media/image1061.png"/><Relationship Id="rId441" Type="http://schemas.openxmlformats.org/officeDocument/2006/relationships/image" Target="../media/image1132.png"/><Relationship Id="rId462" Type="http://schemas.openxmlformats.org/officeDocument/2006/relationships/customXml" Target="../ink/ink1126.xml"/><Relationship Id="rId483" Type="http://schemas.openxmlformats.org/officeDocument/2006/relationships/image" Target="../media/image1153.png"/><Relationship Id="rId518" Type="http://schemas.openxmlformats.org/officeDocument/2006/relationships/image" Target="../media/image1170.png"/><Relationship Id="rId539" Type="http://schemas.openxmlformats.org/officeDocument/2006/relationships/customXml" Target="../ink/ink1165.xml"/><Relationship Id="rId40" Type="http://schemas.openxmlformats.org/officeDocument/2006/relationships/customXml" Target="../ink/ink915.xml"/><Relationship Id="rId115" Type="http://schemas.openxmlformats.org/officeDocument/2006/relationships/image" Target="../media/image970.png"/><Relationship Id="rId136" Type="http://schemas.openxmlformats.org/officeDocument/2006/relationships/customXml" Target="../ink/ink963.xml"/><Relationship Id="rId157" Type="http://schemas.openxmlformats.org/officeDocument/2006/relationships/image" Target="../media/image991.png"/><Relationship Id="rId178" Type="http://schemas.openxmlformats.org/officeDocument/2006/relationships/customXml" Target="../ink/ink984.xml"/><Relationship Id="rId301" Type="http://schemas.openxmlformats.org/officeDocument/2006/relationships/image" Target="../media/image1063.png"/><Relationship Id="rId322" Type="http://schemas.openxmlformats.org/officeDocument/2006/relationships/customXml" Target="../ink/ink1056.xml"/><Relationship Id="rId343" Type="http://schemas.openxmlformats.org/officeDocument/2006/relationships/image" Target="../media/image1083.png"/><Relationship Id="rId364" Type="http://schemas.openxmlformats.org/officeDocument/2006/relationships/customXml" Target="../ink/ink1077.xml"/><Relationship Id="rId550" Type="http://schemas.openxmlformats.org/officeDocument/2006/relationships/image" Target="../media/image1186.png"/><Relationship Id="rId61" Type="http://schemas.openxmlformats.org/officeDocument/2006/relationships/image" Target="../media/image943.png"/><Relationship Id="rId82" Type="http://schemas.openxmlformats.org/officeDocument/2006/relationships/customXml" Target="../ink/ink936.xml"/><Relationship Id="rId199" Type="http://schemas.openxmlformats.org/officeDocument/2006/relationships/image" Target="../media/image1012.png"/><Relationship Id="rId203" Type="http://schemas.openxmlformats.org/officeDocument/2006/relationships/image" Target="../media/image1014.png"/><Relationship Id="rId385" Type="http://schemas.openxmlformats.org/officeDocument/2006/relationships/image" Target="../media/image1104.png"/><Relationship Id="rId19" Type="http://schemas.openxmlformats.org/officeDocument/2006/relationships/image" Target="../media/image922.png"/><Relationship Id="rId224" Type="http://schemas.openxmlformats.org/officeDocument/2006/relationships/customXml" Target="../ink/ink1007.xml"/><Relationship Id="rId245" Type="http://schemas.openxmlformats.org/officeDocument/2006/relationships/image" Target="../media/image1035.png"/><Relationship Id="rId266" Type="http://schemas.openxmlformats.org/officeDocument/2006/relationships/customXml" Target="../ink/ink1028.xml"/><Relationship Id="rId287" Type="http://schemas.openxmlformats.org/officeDocument/2006/relationships/image" Target="../media/image1056.png"/><Relationship Id="rId410" Type="http://schemas.openxmlformats.org/officeDocument/2006/relationships/customXml" Target="../ink/ink1100.xml"/><Relationship Id="rId431" Type="http://schemas.openxmlformats.org/officeDocument/2006/relationships/image" Target="../media/image1127.png"/><Relationship Id="rId452" Type="http://schemas.openxmlformats.org/officeDocument/2006/relationships/customXml" Target="../ink/ink1121.xml"/><Relationship Id="rId473" Type="http://schemas.openxmlformats.org/officeDocument/2006/relationships/image" Target="../media/image1148.png"/><Relationship Id="rId494" Type="http://schemas.openxmlformats.org/officeDocument/2006/relationships/image" Target="../media/image1158.png"/><Relationship Id="rId508" Type="http://schemas.openxmlformats.org/officeDocument/2006/relationships/image" Target="../media/image1165.png"/><Relationship Id="rId529" Type="http://schemas.openxmlformats.org/officeDocument/2006/relationships/customXml" Target="../ink/ink1160.xml"/><Relationship Id="rId30" Type="http://schemas.openxmlformats.org/officeDocument/2006/relationships/customXml" Target="../ink/ink910.xml"/><Relationship Id="rId105" Type="http://schemas.openxmlformats.org/officeDocument/2006/relationships/image" Target="../media/image965.png"/><Relationship Id="rId126" Type="http://schemas.openxmlformats.org/officeDocument/2006/relationships/customXml" Target="../ink/ink958.xml"/><Relationship Id="rId147" Type="http://schemas.openxmlformats.org/officeDocument/2006/relationships/image" Target="../media/image986.png"/><Relationship Id="rId168" Type="http://schemas.openxmlformats.org/officeDocument/2006/relationships/customXml" Target="../ink/ink979.xml"/><Relationship Id="rId312" Type="http://schemas.openxmlformats.org/officeDocument/2006/relationships/customXml" Target="../ink/ink1051.xml"/><Relationship Id="rId333" Type="http://schemas.openxmlformats.org/officeDocument/2006/relationships/image" Target="../media/image1078.png"/><Relationship Id="rId354" Type="http://schemas.openxmlformats.org/officeDocument/2006/relationships/customXml" Target="../ink/ink1072.xml"/><Relationship Id="rId540" Type="http://schemas.openxmlformats.org/officeDocument/2006/relationships/image" Target="../media/image1181.png"/><Relationship Id="rId51" Type="http://schemas.openxmlformats.org/officeDocument/2006/relationships/image" Target="../media/image938.png"/><Relationship Id="rId72" Type="http://schemas.openxmlformats.org/officeDocument/2006/relationships/customXml" Target="../ink/ink931.xml"/><Relationship Id="rId93" Type="http://schemas.openxmlformats.org/officeDocument/2006/relationships/image" Target="../media/image959.png"/><Relationship Id="rId189" Type="http://schemas.openxmlformats.org/officeDocument/2006/relationships/image" Target="../media/image1007.png"/><Relationship Id="rId375" Type="http://schemas.openxmlformats.org/officeDocument/2006/relationships/image" Target="../media/image1099.png"/><Relationship Id="rId396" Type="http://schemas.openxmlformats.org/officeDocument/2006/relationships/customXml" Target="../ink/ink1093.xml"/><Relationship Id="rId3" Type="http://schemas.openxmlformats.org/officeDocument/2006/relationships/image" Target="../media/image914.png"/><Relationship Id="rId214" Type="http://schemas.openxmlformats.org/officeDocument/2006/relationships/customXml" Target="../ink/ink1002.xml"/><Relationship Id="rId235" Type="http://schemas.openxmlformats.org/officeDocument/2006/relationships/image" Target="../media/image1030.png"/><Relationship Id="rId256" Type="http://schemas.openxmlformats.org/officeDocument/2006/relationships/customXml" Target="../ink/ink1023.xml"/><Relationship Id="rId277" Type="http://schemas.openxmlformats.org/officeDocument/2006/relationships/image" Target="../media/image1051.png"/><Relationship Id="rId298" Type="http://schemas.openxmlformats.org/officeDocument/2006/relationships/customXml" Target="../ink/ink1044.xml"/><Relationship Id="rId400" Type="http://schemas.openxmlformats.org/officeDocument/2006/relationships/customXml" Target="../ink/ink1095.xml"/><Relationship Id="rId421" Type="http://schemas.openxmlformats.org/officeDocument/2006/relationships/image" Target="../media/image1122.png"/><Relationship Id="rId442" Type="http://schemas.openxmlformats.org/officeDocument/2006/relationships/customXml" Target="../ink/ink1116.xml"/><Relationship Id="rId463" Type="http://schemas.openxmlformats.org/officeDocument/2006/relationships/image" Target="../media/image1143.png"/><Relationship Id="rId484" Type="http://schemas.openxmlformats.org/officeDocument/2006/relationships/customXml" Target="../ink/ink1137.xml"/><Relationship Id="rId519" Type="http://schemas.openxmlformats.org/officeDocument/2006/relationships/customXml" Target="../ink/ink1155.xml"/><Relationship Id="rId116" Type="http://schemas.openxmlformats.org/officeDocument/2006/relationships/customXml" Target="../ink/ink953.xml"/><Relationship Id="rId137" Type="http://schemas.openxmlformats.org/officeDocument/2006/relationships/image" Target="../media/image981.png"/><Relationship Id="rId158" Type="http://schemas.openxmlformats.org/officeDocument/2006/relationships/customXml" Target="../ink/ink974.xml"/><Relationship Id="rId302" Type="http://schemas.openxmlformats.org/officeDocument/2006/relationships/customXml" Target="../ink/ink1046.xml"/><Relationship Id="rId323" Type="http://schemas.openxmlformats.org/officeDocument/2006/relationships/image" Target="../media/image1073.png"/><Relationship Id="rId344" Type="http://schemas.openxmlformats.org/officeDocument/2006/relationships/customXml" Target="../ink/ink1067.xml"/><Relationship Id="rId530" Type="http://schemas.openxmlformats.org/officeDocument/2006/relationships/image" Target="../media/image1176.png"/><Relationship Id="rId20" Type="http://schemas.openxmlformats.org/officeDocument/2006/relationships/customXml" Target="../ink/ink905.xml"/><Relationship Id="rId41" Type="http://schemas.openxmlformats.org/officeDocument/2006/relationships/image" Target="../media/image933.png"/><Relationship Id="rId62" Type="http://schemas.openxmlformats.org/officeDocument/2006/relationships/customXml" Target="../ink/ink926.xml"/><Relationship Id="rId83" Type="http://schemas.openxmlformats.org/officeDocument/2006/relationships/image" Target="../media/image954.png"/><Relationship Id="rId179" Type="http://schemas.openxmlformats.org/officeDocument/2006/relationships/image" Target="../media/image1002.png"/><Relationship Id="rId365" Type="http://schemas.openxmlformats.org/officeDocument/2006/relationships/image" Target="../media/image1094.png"/><Relationship Id="rId386" Type="http://schemas.openxmlformats.org/officeDocument/2006/relationships/customXml" Target="../ink/ink1088.xml"/><Relationship Id="rId551" Type="http://schemas.openxmlformats.org/officeDocument/2006/relationships/customXml" Target="../ink/ink1171.xml"/><Relationship Id="rId190" Type="http://schemas.openxmlformats.org/officeDocument/2006/relationships/customXml" Target="../ink/ink990.xml"/><Relationship Id="rId204" Type="http://schemas.openxmlformats.org/officeDocument/2006/relationships/customXml" Target="../ink/ink997.xml"/><Relationship Id="rId225" Type="http://schemas.openxmlformats.org/officeDocument/2006/relationships/image" Target="../media/image1025.png"/><Relationship Id="rId246" Type="http://schemas.openxmlformats.org/officeDocument/2006/relationships/customXml" Target="../ink/ink1018.xml"/><Relationship Id="rId267" Type="http://schemas.openxmlformats.org/officeDocument/2006/relationships/image" Target="../media/image1046.png"/><Relationship Id="rId288" Type="http://schemas.openxmlformats.org/officeDocument/2006/relationships/customXml" Target="../ink/ink1039.xml"/><Relationship Id="rId411" Type="http://schemas.openxmlformats.org/officeDocument/2006/relationships/image" Target="../media/image1117.png"/><Relationship Id="rId432" Type="http://schemas.openxmlformats.org/officeDocument/2006/relationships/customXml" Target="../ink/ink1111.xml"/><Relationship Id="rId453" Type="http://schemas.openxmlformats.org/officeDocument/2006/relationships/image" Target="../media/image1138.png"/><Relationship Id="rId474" Type="http://schemas.openxmlformats.org/officeDocument/2006/relationships/customXml" Target="../ink/ink1132.xml"/><Relationship Id="rId509" Type="http://schemas.openxmlformats.org/officeDocument/2006/relationships/customXml" Target="../ink/ink1150.xml"/><Relationship Id="rId106" Type="http://schemas.openxmlformats.org/officeDocument/2006/relationships/customXml" Target="../ink/ink948.xml"/><Relationship Id="rId127" Type="http://schemas.openxmlformats.org/officeDocument/2006/relationships/image" Target="../media/image976.png"/><Relationship Id="rId313" Type="http://schemas.openxmlformats.org/officeDocument/2006/relationships/image" Target="../media/image1068.png"/><Relationship Id="rId495" Type="http://schemas.openxmlformats.org/officeDocument/2006/relationships/customXml" Target="../ink/ink1143.xml"/><Relationship Id="rId10" Type="http://schemas.openxmlformats.org/officeDocument/2006/relationships/customXml" Target="../ink/ink900.xml"/><Relationship Id="rId31" Type="http://schemas.openxmlformats.org/officeDocument/2006/relationships/image" Target="../media/image928.png"/><Relationship Id="rId52" Type="http://schemas.openxmlformats.org/officeDocument/2006/relationships/customXml" Target="../ink/ink921.xml"/><Relationship Id="rId73" Type="http://schemas.openxmlformats.org/officeDocument/2006/relationships/image" Target="../media/image949.png"/><Relationship Id="rId94" Type="http://schemas.openxmlformats.org/officeDocument/2006/relationships/customXml" Target="../ink/ink942.xml"/><Relationship Id="rId148" Type="http://schemas.openxmlformats.org/officeDocument/2006/relationships/customXml" Target="../ink/ink969.xml"/><Relationship Id="rId169" Type="http://schemas.openxmlformats.org/officeDocument/2006/relationships/image" Target="../media/image997.png"/><Relationship Id="rId334" Type="http://schemas.openxmlformats.org/officeDocument/2006/relationships/customXml" Target="../ink/ink1062.xml"/><Relationship Id="rId355" Type="http://schemas.openxmlformats.org/officeDocument/2006/relationships/image" Target="../media/image1089.png"/><Relationship Id="rId376" Type="http://schemas.openxmlformats.org/officeDocument/2006/relationships/customXml" Target="../ink/ink1083.xml"/><Relationship Id="rId397" Type="http://schemas.openxmlformats.org/officeDocument/2006/relationships/image" Target="../media/image1110.png"/><Relationship Id="rId520" Type="http://schemas.openxmlformats.org/officeDocument/2006/relationships/image" Target="../media/image1171.png"/><Relationship Id="rId541" Type="http://schemas.openxmlformats.org/officeDocument/2006/relationships/customXml" Target="../ink/ink1166.xml"/><Relationship Id="rId4" Type="http://schemas.openxmlformats.org/officeDocument/2006/relationships/customXml" Target="../ink/ink897.xml"/><Relationship Id="rId180" Type="http://schemas.openxmlformats.org/officeDocument/2006/relationships/customXml" Target="../ink/ink985.xml"/><Relationship Id="rId215" Type="http://schemas.openxmlformats.org/officeDocument/2006/relationships/image" Target="../media/image1020.png"/><Relationship Id="rId236" Type="http://schemas.openxmlformats.org/officeDocument/2006/relationships/customXml" Target="../ink/ink1013.xml"/><Relationship Id="rId257" Type="http://schemas.openxmlformats.org/officeDocument/2006/relationships/image" Target="../media/image1041.png"/><Relationship Id="rId278" Type="http://schemas.openxmlformats.org/officeDocument/2006/relationships/customXml" Target="../ink/ink1034.xml"/><Relationship Id="rId401" Type="http://schemas.openxmlformats.org/officeDocument/2006/relationships/image" Target="../media/image1112.png"/><Relationship Id="rId422" Type="http://schemas.openxmlformats.org/officeDocument/2006/relationships/customXml" Target="../ink/ink1106.xml"/><Relationship Id="rId443" Type="http://schemas.openxmlformats.org/officeDocument/2006/relationships/image" Target="../media/image1133.png"/><Relationship Id="rId464" Type="http://schemas.openxmlformats.org/officeDocument/2006/relationships/customXml" Target="../ink/ink1127.xml"/><Relationship Id="rId303" Type="http://schemas.openxmlformats.org/officeDocument/2006/relationships/image" Target="../media/image1064.png"/><Relationship Id="rId485" Type="http://schemas.openxmlformats.org/officeDocument/2006/relationships/image" Target="../media/image1154.png"/><Relationship Id="rId42" Type="http://schemas.openxmlformats.org/officeDocument/2006/relationships/customXml" Target="../ink/ink916.xml"/><Relationship Id="rId84" Type="http://schemas.openxmlformats.org/officeDocument/2006/relationships/customXml" Target="../ink/ink937.xml"/><Relationship Id="rId138" Type="http://schemas.openxmlformats.org/officeDocument/2006/relationships/customXml" Target="../ink/ink964.xml"/><Relationship Id="rId345" Type="http://schemas.openxmlformats.org/officeDocument/2006/relationships/image" Target="../media/image1084.png"/><Relationship Id="rId387" Type="http://schemas.openxmlformats.org/officeDocument/2006/relationships/image" Target="../media/image1105.png"/><Relationship Id="rId510" Type="http://schemas.openxmlformats.org/officeDocument/2006/relationships/image" Target="../media/image1166.png"/><Relationship Id="rId552" Type="http://schemas.openxmlformats.org/officeDocument/2006/relationships/image" Target="../media/image1187.png"/><Relationship Id="rId191" Type="http://schemas.openxmlformats.org/officeDocument/2006/relationships/image" Target="../media/image1008.png"/><Relationship Id="rId205" Type="http://schemas.openxmlformats.org/officeDocument/2006/relationships/image" Target="../media/image1015.png"/><Relationship Id="rId247" Type="http://schemas.openxmlformats.org/officeDocument/2006/relationships/image" Target="../media/image1036.png"/><Relationship Id="rId412" Type="http://schemas.openxmlformats.org/officeDocument/2006/relationships/customXml" Target="../ink/ink1101.xml"/><Relationship Id="rId107" Type="http://schemas.openxmlformats.org/officeDocument/2006/relationships/image" Target="../media/image966.png"/><Relationship Id="rId289" Type="http://schemas.openxmlformats.org/officeDocument/2006/relationships/image" Target="../media/image1057.png"/><Relationship Id="rId454" Type="http://schemas.openxmlformats.org/officeDocument/2006/relationships/customXml" Target="../ink/ink1122.xml"/><Relationship Id="rId496" Type="http://schemas.openxmlformats.org/officeDocument/2006/relationships/image" Target="../media/image1159.png"/><Relationship Id="rId11" Type="http://schemas.openxmlformats.org/officeDocument/2006/relationships/image" Target="../media/image918.png"/><Relationship Id="rId53" Type="http://schemas.openxmlformats.org/officeDocument/2006/relationships/image" Target="../media/image939.png"/><Relationship Id="rId149" Type="http://schemas.openxmlformats.org/officeDocument/2006/relationships/image" Target="../media/image987.png"/><Relationship Id="rId314" Type="http://schemas.openxmlformats.org/officeDocument/2006/relationships/customXml" Target="../ink/ink1052.xml"/><Relationship Id="rId356" Type="http://schemas.openxmlformats.org/officeDocument/2006/relationships/customXml" Target="../ink/ink1073.xml"/><Relationship Id="rId398" Type="http://schemas.openxmlformats.org/officeDocument/2006/relationships/customXml" Target="../ink/ink1094.xml"/><Relationship Id="rId521" Type="http://schemas.openxmlformats.org/officeDocument/2006/relationships/customXml" Target="../ink/ink1156.xml"/><Relationship Id="rId95" Type="http://schemas.openxmlformats.org/officeDocument/2006/relationships/image" Target="../media/image960.png"/><Relationship Id="rId160" Type="http://schemas.openxmlformats.org/officeDocument/2006/relationships/customXml" Target="../ink/ink975.xml"/><Relationship Id="rId216" Type="http://schemas.openxmlformats.org/officeDocument/2006/relationships/customXml" Target="../ink/ink1003.xml"/><Relationship Id="rId423" Type="http://schemas.openxmlformats.org/officeDocument/2006/relationships/image" Target="../media/image1123.png"/><Relationship Id="rId258" Type="http://schemas.openxmlformats.org/officeDocument/2006/relationships/customXml" Target="../ink/ink1024.xml"/><Relationship Id="rId465" Type="http://schemas.openxmlformats.org/officeDocument/2006/relationships/image" Target="../media/image1144.png"/><Relationship Id="rId22" Type="http://schemas.openxmlformats.org/officeDocument/2006/relationships/customXml" Target="../ink/ink906.xml"/><Relationship Id="rId64" Type="http://schemas.openxmlformats.org/officeDocument/2006/relationships/customXml" Target="../ink/ink927.xml"/><Relationship Id="rId118" Type="http://schemas.openxmlformats.org/officeDocument/2006/relationships/customXml" Target="../ink/ink954.xml"/><Relationship Id="rId325" Type="http://schemas.openxmlformats.org/officeDocument/2006/relationships/image" Target="../media/image1074.png"/><Relationship Id="rId367" Type="http://schemas.openxmlformats.org/officeDocument/2006/relationships/image" Target="../media/image1095.png"/><Relationship Id="rId532" Type="http://schemas.openxmlformats.org/officeDocument/2006/relationships/image" Target="../media/image1177.png"/><Relationship Id="rId171" Type="http://schemas.openxmlformats.org/officeDocument/2006/relationships/image" Target="../media/image998.png"/><Relationship Id="rId227" Type="http://schemas.openxmlformats.org/officeDocument/2006/relationships/image" Target="../media/image1026.png"/><Relationship Id="rId269" Type="http://schemas.openxmlformats.org/officeDocument/2006/relationships/image" Target="../media/image1047.png"/><Relationship Id="rId434" Type="http://schemas.openxmlformats.org/officeDocument/2006/relationships/customXml" Target="../ink/ink1112.xml"/><Relationship Id="rId476" Type="http://schemas.openxmlformats.org/officeDocument/2006/relationships/customXml" Target="../ink/ink1133.xml"/><Relationship Id="rId33" Type="http://schemas.openxmlformats.org/officeDocument/2006/relationships/image" Target="../media/image929.png"/><Relationship Id="rId129" Type="http://schemas.openxmlformats.org/officeDocument/2006/relationships/image" Target="../media/image977.png"/><Relationship Id="rId280" Type="http://schemas.openxmlformats.org/officeDocument/2006/relationships/customXml" Target="../ink/ink1035.xml"/><Relationship Id="rId336" Type="http://schemas.openxmlformats.org/officeDocument/2006/relationships/customXml" Target="../ink/ink1063.xml"/><Relationship Id="rId501" Type="http://schemas.openxmlformats.org/officeDocument/2006/relationships/customXml" Target="../ink/ink1146.xml"/><Relationship Id="rId543" Type="http://schemas.openxmlformats.org/officeDocument/2006/relationships/customXml" Target="../ink/ink1167.xml"/><Relationship Id="rId75" Type="http://schemas.openxmlformats.org/officeDocument/2006/relationships/image" Target="../media/image950.png"/><Relationship Id="rId140" Type="http://schemas.openxmlformats.org/officeDocument/2006/relationships/customXml" Target="../ink/ink965.xml"/><Relationship Id="rId182" Type="http://schemas.openxmlformats.org/officeDocument/2006/relationships/customXml" Target="../ink/ink986.xml"/><Relationship Id="rId378" Type="http://schemas.openxmlformats.org/officeDocument/2006/relationships/customXml" Target="../ink/ink1084.xml"/><Relationship Id="rId403" Type="http://schemas.openxmlformats.org/officeDocument/2006/relationships/image" Target="../media/image1113.png"/><Relationship Id="rId6" Type="http://schemas.openxmlformats.org/officeDocument/2006/relationships/customXml" Target="../ink/ink898.xml"/><Relationship Id="rId238" Type="http://schemas.openxmlformats.org/officeDocument/2006/relationships/customXml" Target="../ink/ink1014.xml"/><Relationship Id="rId445" Type="http://schemas.openxmlformats.org/officeDocument/2006/relationships/image" Target="../media/image1134.png"/><Relationship Id="rId487" Type="http://schemas.openxmlformats.org/officeDocument/2006/relationships/image" Target="../media/image1155.png"/><Relationship Id="rId291" Type="http://schemas.openxmlformats.org/officeDocument/2006/relationships/image" Target="../media/image1058.png"/><Relationship Id="rId305" Type="http://schemas.openxmlformats.org/officeDocument/2006/relationships/image" Target="../media/image1065.png"/><Relationship Id="rId347" Type="http://schemas.openxmlformats.org/officeDocument/2006/relationships/image" Target="../media/image1085.png"/><Relationship Id="rId512" Type="http://schemas.openxmlformats.org/officeDocument/2006/relationships/image" Target="../media/image1167.png"/><Relationship Id="rId44" Type="http://schemas.openxmlformats.org/officeDocument/2006/relationships/customXml" Target="../ink/ink917.xml"/><Relationship Id="rId86" Type="http://schemas.openxmlformats.org/officeDocument/2006/relationships/customXml" Target="../ink/ink938.xml"/><Relationship Id="rId151" Type="http://schemas.openxmlformats.org/officeDocument/2006/relationships/image" Target="../media/image988.png"/><Relationship Id="rId389" Type="http://schemas.openxmlformats.org/officeDocument/2006/relationships/image" Target="../media/image1106.png"/><Relationship Id="rId554" Type="http://schemas.openxmlformats.org/officeDocument/2006/relationships/image" Target="../media/image1188.png"/><Relationship Id="rId193" Type="http://schemas.openxmlformats.org/officeDocument/2006/relationships/image" Target="../media/image1009.png"/><Relationship Id="rId207" Type="http://schemas.openxmlformats.org/officeDocument/2006/relationships/image" Target="../media/image1016.png"/><Relationship Id="rId249" Type="http://schemas.openxmlformats.org/officeDocument/2006/relationships/image" Target="../media/image1037.png"/><Relationship Id="rId414" Type="http://schemas.openxmlformats.org/officeDocument/2006/relationships/customXml" Target="../ink/ink1102.xml"/><Relationship Id="rId456" Type="http://schemas.openxmlformats.org/officeDocument/2006/relationships/customXml" Target="../ink/ink1123.xml"/><Relationship Id="rId498" Type="http://schemas.openxmlformats.org/officeDocument/2006/relationships/image" Target="../media/image1160.png"/><Relationship Id="rId13" Type="http://schemas.openxmlformats.org/officeDocument/2006/relationships/image" Target="../media/image919.png"/><Relationship Id="rId109" Type="http://schemas.openxmlformats.org/officeDocument/2006/relationships/image" Target="../media/image967.png"/><Relationship Id="rId260" Type="http://schemas.openxmlformats.org/officeDocument/2006/relationships/customXml" Target="../ink/ink1025.xml"/><Relationship Id="rId316" Type="http://schemas.openxmlformats.org/officeDocument/2006/relationships/customXml" Target="../ink/ink1053.xml"/><Relationship Id="rId523" Type="http://schemas.openxmlformats.org/officeDocument/2006/relationships/customXml" Target="../ink/ink1157.xml"/><Relationship Id="rId55" Type="http://schemas.openxmlformats.org/officeDocument/2006/relationships/image" Target="../media/image940.png"/><Relationship Id="rId97" Type="http://schemas.openxmlformats.org/officeDocument/2006/relationships/image" Target="../media/image961.png"/><Relationship Id="rId120" Type="http://schemas.openxmlformats.org/officeDocument/2006/relationships/customXml" Target="../ink/ink955.xml"/><Relationship Id="rId358" Type="http://schemas.openxmlformats.org/officeDocument/2006/relationships/customXml" Target="../ink/ink1074.xml"/><Relationship Id="rId162" Type="http://schemas.openxmlformats.org/officeDocument/2006/relationships/customXml" Target="../ink/ink976.xml"/><Relationship Id="rId218" Type="http://schemas.openxmlformats.org/officeDocument/2006/relationships/customXml" Target="../ink/ink1004.xml"/><Relationship Id="rId425" Type="http://schemas.openxmlformats.org/officeDocument/2006/relationships/image" Target="../media/image1124.png"/><Relationship Id="rId467" Type="http://schemas.openxmlformats.org/officeDocument/2006/relationships/image" Target="../media/image1145.png"/><Relationship Id="rId271" Type="http://schemas.openxmlformats.org/officeDocument/2006/relationships/image" Target="../media/image1048.png"/><Relationship Id="rId24" Type="http://schemas.openxmlformats.org/officeDocument/2006/relationships/customXml" Target="../ink/ink907.xml"/><Relationship Id="rId66" Type="http://schemas.openxmlformats.org/officeDocument/2006/relationships/customXml" Target="../ink/ink928.xml"/><Relationship Id="rId131" Type="http://schemas.openxmlformats.org/officeDocument/2006/relationships/image" Target="../media/image978.png"/><Relationship Id="rId327" Type="http://schemas.openxmlformats.org/officeDocument/2006/relationships/image" Target="../media/image1075.png"/><Relationship Id="rId369" Type="http://schemas.openxmlformats.org/officeDocument/2006/relationships/image" Target="../media/image1096.png"/><Relationship Id="rId534" Type="http://schemas.openxmlformats.org/officeDocument/2006/relationships/image" Target="../media/image1178.png"/><Relationship Id="rId173" Type="http://schemas.openxmlformats.org/officeDocument/2006/relationships/image" Target="../media/image999.png"/><Relationship Id="rId229" Type="http://schemas.openxmlformats.org/officeDocument/2006/relationships/image" Target="../media/image1027.png"/><Relationship Id="rId380" Type="http://schemas.openxmlformats.org/officeDocument/2006/relationships/customXml" Target="../ink/ink1085.xml"/><Relationship Id="rId436" Type="http://schemas.openxmlformats.org/officeDocument/2006/relationships/customXml" Target="../ink/ink1113.xml"/><Relationship Id="rId240" Type="http://schemas.openxmlformats.org/officeDocument/2006/relationships/customXml" Target="../ink/ink1015.xml"/><Relationship Id="rId478" Type="http://schemas.openxmlformats.org/officeDocument/2006/relationships/customXml" Target="../ink/ink1134.xml"/><Relationship Id="rId35" Type="http://schemas.openxmlformats.org/officeDocument/2006/relationships/image" Target="../media/image930.png"/><Relationship Id="rId77" Type="http://schemas.openxmlformats.org/officeDocument/2006/relationships/image" Target="../media/image951.png"/><Relationship Id="rId100" Type="http://schemas.openxmlformats.org/officeDocument/2006/relationships/customXml" Target="../ink/ink945.xml"/><Relationship Id="rId282" Type="http://schemas.openxmlformats.org/officeDocument/2006/relationships/customXml" Target="../ink/ink1036.xml"/><Relationship Id="rId338" Type="http://schemas.openxmlformats.org/officeDocument/2006/relationships/customXml" Target="../ink/ink1064.xml"/><Relationship Id="rId503" Type="http://schemas.openxmlformats.org/officeDocument/2006/relationships/customXml" Target="../ink/ink1147.xml"/><Relationship Id="rId545" Type="http://schemas.openxmlformats.org/officeDocument/2006/relationships/customXml" Target="../ink/ink1168.xml"/><Relationship Id="rId8" Type="http://schemas.openxmlformats.org/officeDocument/2006/relationships/customXml" Target="../ink/ink899.xml"/><Relationship Id="rId142" Type="http://schemas.openxmlformats.org/officeDocument/2006/relationships/customXml" Target="../ink/ink966.xml"/><Relationship Id="rId184" Type="http://schemas.openxmlformats.org/officeDocument/2006/relationships/customXml" Target="../ink/ink987.xml"/><Relationship Id="rId391" Type="http://schemas.openxmlformats.org/officeDocument/2006/relationships/image" Target="../media/image1107.png"/><Relationship Id="rId405" Type="http://schemas.openxmlformats.org/officeDocument/2006/relationships/image" Target="../media/image1114.png"/><Relationship Id="rId447" Type="http://schemas.openxmlformats.org/officeDocument/2006/relationships/image" Target="../media/image1135.png"/><Relationship Id="rId251" Type="http://schemas.openxmlformats.org/officeDocument/2006/relationships/image" Target="../media/image1038.png"/><Relationship Id="rId489" Type="http://schemas.openxmlformats.org/officeDocument/2006/relationships/customXml" Target="../ink/ink1140.xml"/><Relationship Id="rId46" Type="http://schemas.openxmlformats.org/officeDocument/2006/relationships/customXml" Target="../ink/ink918.xml"/><Relationship Id="rId293" Type="http://schemas.openxmlformats.org/officeDocument/2006/relationships/image" Target="../media/image1059.png"/><Relationship Id="rId307" Type="http://schemas.openxmlformats.org/officeDocument/2006/relationships/image" Target="../media/image1066.png"/><Relationship Id="rId349" Type="http://schemas.openxmlformats.org/officeDocument/2006/relationships/image" Target="../media/image1086.png"/><Relationship Id="rId514" Type="http://schemas.openxmlformats.org/officeDocument/2006/relationships/image" Target="../media/image1168.png"/><Relationship Id="rId556" Type="http://schemas.openxmlformats.org/officeDocument/2006/relationships/image" Target="../media/image1189.png"/><Relationship Id="rId88" Type="http://schemas.openxmlformats.org/officeDocument/2006/relationships/customXml" Target="../ink/ink939.xml"/><Relationship Id="rId111" Type="http://schemas.openxmlformats.org/officeDocument/2006/relationships/image" Target="../media/image968.png"/><Relationship Id="rId153" Type="http://schemas.openxmlformats.org/officeDocument/2006/relationships/image" Target="../media/image989.png"/><Relationship Id="rId195" Type="http://schemas.openxmlformats.org/officeDocument/2006/relationships/image" Target="../media/image1010.png"/><Relationship Id="rId209" Type="http://schemas.openxmlformats.org/officeDocument/2006/relationships/image" Target="../media/image1017.png"/><Relationship Id="rId360" Type="http://schemas.openxmlformats.org/officeDocument/2006/relationships/customXml" Target="../ink/ink1075.xml"/><Relationship Id="rId416" Type="http://schemas.openxmlformats.org/officeDocument/2006/relationships/customXml" Target="../ink/ink1103.xml"/><Relationship Id="rId220" Type="http://schemas.openxmlformats.org/officeDocument/2006/relationships/customXml" Target="../ink/ink1005.xml"/><Relationship Id="rId458" Type="http://schemas.openxmlformats.org/officeDocument/2006/relationships/customXml" Target="../ink/ink1124.xml"/></Relationships>
</file>

<file path=ppt/slides/_rels/slide19.xml.rels><?xml version="1.0" encoding="UTF-8" standalone="yes"?>
<Relationships xmlns="http://schemas.openxmlformats.org/package/2006/relationships"><Relationship Id="rId3" Type="http://schemas.openxmlformats.org/officeDocument/2006/relationships/customXml" Target="../ink/ink1175.xml"/><Relationship Id="rId2" Type="http://schemas.openxmlformats.org/officeDocument/2006/relationships/image" Target="../media/image1191.png"/><Relationship Id="rId1" Type="http://schemas.openxmlformats.org/officeDocument/2006/relationships/slideLayout" Target="../slideLayouts/slideLayout2.xml"/><Relationship Id="rId4" Type="http://schemas.openxmlformats.org/officeDocument/2006/relationships/image" Target="../media/image30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9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93.png"/></Relationships>
</file>

<file path=ppt/slides/_rels/slide21.xml.rels><?xml version="1.0" encoding="UTF-8" standalone="yes"?>
<Relationships xmlns="http://schemas.openxmlformats.org/package/2006/relationships"><Relationship Id="rId3" Type="http://schemas.openxmlformats.org/officeDocument/2006/relationships/customXml" Target="../ink/ink1176.xml"/><Relationship Id="rId2" Type="http://schemas.openxmlformats.org/officeDocument/2006/relationships/image" Target="../media/image1194.jpeg"/><Relationship Id="rId1" Type="http://schemas.openxmlformats.org/officeDocument/2006/relationships/slideLayout" Target="../slideLayouts/slideLayout2.xml"/><Relationship Id="rId4" Type="http://schemas.openxmlformats.org/officeDocument/2006/relationships/image" Target="../media/image3410.png"/></Relationships>
</file>

<file path=ppt/slides/_rels/slide22.xml.rels><?xml version="1.0" encoding="UTF-8" standalone="yes"?>
<Relationships xmlns="http://schemas.openxmlformats.org/package/2006/relationships"><Relationship Id="rId2" Type="http://schemas.openxmlformats.org/officeDocument/2006/relationships/image" Target="../media/image119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97.jpeg"/><Relationship Id="rId2" Type="http://schemas.openxmlformats.org/officeDocument/2006/relationships/image" Target="../media/image119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10.png"/><Relationship Id="rId3" Type="http://schemas.openxmlformats.org/officeDocument/2006/relationships/image" Target="../media/image1199.jpeg"/><Relationship Id="rId7" Type="http://schemas.openxmlformats.org/officeDocument/2006/relationships/customXml" Target="../ink/ink1177.xml"/><Relationship Id="rId2" Type="http://schemas.openxmlformats.org/officeDocument/2006/relationships/image" Target="../media/image1198.png"/><Relationship Id="rId1" Type="http://schemas.openxmlformats.org/officeDocument/2006/relationships/slideLayout" Target="../slideLayouts/slideLayout2.xml"/><Relationship Id="rId6" Type="http://schemas.openxmlformats.org/officeDocument/2006/relationships/image" Target="../media/image1202.jpeg"/><Relationship Id="rId5" Type="http://schemas.openxmlformats.org/officeDocument/2006/relationships/image" Target="../media/image1201.png"/><Relationship Id="rId4" Type="http://schemas.openxmlformats.org/officeDocument/2006/relationships/image" Target="../media/image1200.png"/></Relationships>
</file>

<file path=ppt/slides/_rels/slide25.xml.rels><?xml version="1.0" encoding="UTF-8" standalone="yes"?>
<Relationships xmlns="http://schemas.openxmlformats.org/package/2006/relationships"><Relationship Id="rId8" Type="http://schemas.openxmlformats.org/officeDocument/2006/relationships/image" Target="../media/image1205.png"/><Relationship Id="rId3" Type="http://schemas.openxmlformats.org/officeDocument/2006/relationships/image" Target="../media/image1203.png"/><Relationship Id="rId7" Type="http://schemas.openxmlformats.org/officeDocument/2006/relationships/image" Target="../media/image120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10.png"/><Relationship Id="rId5" Type="http://schemas.openxmlformats.org/officeDocument/2006/relationships/customXml" Target="../ink/ink1178.xml"/><Relationship Id="rId4" Type="http://schemas.openxmlformats.org/officeDocument/2006/relationships/image" Target="../media/image1192.png"/></Relationships>
</file>

<file path=ppt/slides/_rels/slide26.xml.rels><?xml version="1.0" encoding="UTF-8" standalone="yes"?>
<Relationships xmlns="http://schemas.openxmlformats.org/package/2006/relationships"><Relationship Id="rId2" Type="http://schemas.openxmlformats.org/officeDocument/2006/relationships/image" Target="../media/image120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08.png"/><Relationship Id="rId2" Type="http://schemas.openxmlformats.org/officeDocument/2006/relationships/image" Target="../media/image1207.jpeg"/><Relationship Id="rId1" Type="http://schemas.openxmlformats.org/officeDocument/2006/relationships/slideLayout" Target="../slideLayouts/slideLayout7.xml"/><Relationship Id="rId5" Type="http://schemas.openxmlformats.org/officeDocument/2006/relationships/image" Target="../media/image4810.png"/><Relationship Id="rId4" Type="http://schemas.openxmlformats.org/officeDocument/2006/relationships/customXml" Target="../ink/ink1179.xml"/></Relationships>
</file>

<file path=ppt/slides/_rels/slide28.xml.rels><?xml version="1.0" encoding="UTF-8" standalone="yes"?>
<Relationships xmlns="http://schemas.openxmlformats.org/package/2006/relationships"><Relationship Id="rId3" Type="http://schemas.openxmlformats.org/officeDocument/2006/relationships/image" Target="../media/image120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21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212.png"/><Relationship Id="rId5" Type="http://schemas.openxmlformats.org/officeDocument/2006/relationships/image" Target="../media/image1211.png"/><Relationship Id="rId4" Type="http://schemas.openxmlformats.org/officeDocument/2006/relationships/image" Target="../media/image1210.gi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207.jpeg"/><Relationship Id="rId2" Type="http://schemas.openxmlformats.org/officeDocument/2006/relationships/image" Target="../media/image1214.png"/><Relationship Id="rId1" Type="http://schemas.openxmlformats.org/officeDocument/2006/relationships/slideLayout" Target="../slideLayouts/slideLayout7.xml"/><Relationship Id="rId4" Type="http://schemas.openxmlformats.org/officeDocument/2006/relationships/image" Target="../media/image1214.emf"/></Relationships>
</file>

<file path=ppt/slides/_rels/slide31.xml.rels><?xml version="1.0" encoding="UTF-8" standalone="yes"?>
<Relationships xmlns="http://schemas.openxmlformats.org/package/2006/relationships"><Relationship Id="rId3" Type="http://schemas.openxmlformats.org/officeDocument/2006/relationships/image" Target="../media/image1207.jpeg"/><Relationship Id="rId2" Type="http://schemas.openxmlformats.org/officeDocument/2006/relationships/image" Target="../media/image1216.png"/><Relationship Id="rId1" Type="http://schemas.openxmlformats.org/officeDocument/2006/relationships/slideLayout" Target="../slideLayouts/slideLayout7.xml"/><Relationship Id="rId4" Type="http://schemas.openxmlformats.org/officeDocument/2006/relationships/image" Target="../media/image121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21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2120.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1218.png"/></Relationships>
</file>

<file path=ppt/slides/_rels/slide35.xml.rels><?xml version="1.0" encoding="UTF-8" standalone="yes"?>
<Relationships xmlns="http://schemas.openxmlformats.org/package/2006/relationships"><Relationship Id="rId2" Type="http://schemas.openxmlformats.org/officeDocument/2006/relationships/image" Target="../media/image1219.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1220.emf"/><Relationship Id="rId7" Type="http://schemas.openxmlformats.org/officeDocument/2006/relationships/image" Target="../media/image1224.pn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customXml" Target="../ink/ink1180.xml"/><Relationship Id="rId5" Type="http://schemas.openxmlformats.org/officeDocument/2006/relationships/image" Target="../media/image1222.emf"/><Relationship Id="rId4" Type="http://schemas.openxmlformats.org/officeDocument/2006/relationships/image" Target="../media/image1221.emf"/></Relationships>
</file>

<file path=ppt/slides/_rels/slide37.xml.rels><?xml version="1.0" encoding="UTF-8" standalone="yes"?>
<Relationships xmlns="http://schemas.openxmlformats.org/package/2006/relationships"><Relationship Id="rId3" Type="http://schemas.openxmlformats.org/officeDocument/2006/relationships/image" Target="../media/image1223.emf"/><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221.emf"/></Relationships>
</file>

<file path=ppt/slides/_rels/slide38.xml.rels><?xml version="1.0" encoding="UTF-8" standalone="yes"?>
<Relationships xmlns="http://schemas.openxmlformats.org/package/2006/relationships"><Relationship Id="rId3" Type="http://schemas.openxmlformats.org/officeDocument/2006/relationships/image" Target="../media/image1224.emf"/><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225.emf"/></Relationships>
</file>

<file path=ppt/slides/_rels/slide39.xml.rels><?xml version="1.0" encoding="UTF-8" standalone="yes"?>
<Relationships xmlns="http://schemas.openxmlformats.org/package/2006/relationships"><Relationship Id="rId3" Type="http://schemas.openxmlformats.org/officeDocument/2006/relationships/image" Target="../media/image1226.emf"/><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1225.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227.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1228.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1229.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1230.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123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6300.png"/><Relationship Id="rId3" Type="http://schemas.openxmlformats.org/officeDocument/2006/relationships/image" Target="../media/image1232.png"/><Relationship Id="rId7" Type="http://schemas.openxmlformats.org/officeDocument/2006/relationships/image" Target="../media/image123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34.png"/><Relationship Id="rId5" Type="http://schemas.openxmlformats.org/officeDocument/2006/relationships/image" Target="../media/image6000.png"/><Relationship Id="rId4" Type="http://schemas.openxmlformats.org/officeDocument/2006/relationships/image" Target="../media/image1233.png"/></Relationships>
</file>

<file path=ppt/slides/_rels/slide46.xml.rels><?xml version="1.0" encoding="UTF-8" standalone="yes"?>
<Relationships xmlns="http://schemas.openxmlformats.org/package/2006/relationships"><Relationship Id="rId2" Type="http://schemas.openxmlformats.org/officeDocument/2006/relationships/image" Target="../media/image123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238.png"/><Relationship Id="rId2" Type="http://schemas.openxmlformats.org/officeDocument/2006/relationships/image" Target="../media/image123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23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1243.wmf"/><Relationship Id="rId5" Type="http://schemas.openxmlformats.org/officeDocument/2006/relationships/image" Target="../media/image1242.wmf"/><Relationship Id="rId4" Type="http://schemas.openxmlformats.org/officeDocument/2006/relationships/image" Target="../media/image1241.w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245.jpeg"/><Relationship Id="rId2" Type="http://schemas.openxmlformats.org/officeDocument/2006/relationships/image" Target="../media/image124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246.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1248.png"/><Relationship Id="rId4" Type="http://schemas.openxmlformats.org/officeDocument/2006/relationships/image" Target="../media/image124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49.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
            <a:ext cx="7772400" cy="1143000"/>
          </a:xfrm>
        </p:spPr>
        <p:txBody>
          <a:bodyPr anchor="ctr"/>
          <a:lstStyle/>
          <a:p>
            <a:r>
              <a:rPr lang="en-US" altLang="x-none" sz="4000" b="1"/>
              <a:t>Radar Meteorology</a:t>
            </a:r>
            <a:endParaRPr lang="en-US" altLang="x-none" sz="2800"/>
          </a:p>
        </p:txBody>
      </p:sp>
      <p:sp>
        <p:nvSpPr>
          <p:cNvPr id="2052" name="Rectangle 4"/>
          <p:cNvSpPr>
            <a:spLocks noChangeArrowheads="1"/>
          </p:cNvSpPr>
          <p:nvPr/>
        </p:nvSpPr>
        <p:spPr bwMode="auto">
          <a:xfrm>
            <a:off x="762000" y="990600"/>
            <a:ext cx="8170863" cy="44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x-none" sz="2400" b="1" i="1" u="none" strike="noStrike" kern="1200" cap="none" spc="0" normalizeH="0" baseline="0" noProof="0" dirty="0">
                <a:ln>
                  <a:noFill/>
                </a:ln>
                <a:solidFill>
                  <a:srgbClr val="FFFFFF"/>
                </a:solidFill>
                <a:effectLst/>
                <a:uLnTx/>
                <a:uFillTx/>
                <a:latin typeface="Arial" charset="0"/>
                <a:ea typeface="ＭＳ Ｐゴシック" charset="-128"/>
                <a:cs typeface="+mn-cs"/>
              </a:rPr>
              <a:t>Purpose</a:t>
            </a:r>
            <a: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t>:  </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t>Explain the basic principles of radar.  What is </a:t>
            </a:r>
            <a:r>
              <a:rPr kumimoji="0" lang="en-US" altLang="x-none" sz="2400" b="0" i="0" u="none" strike="noStrike" kern="1200" cap="none" spc="0" normalizeH="0" baseline="0" noProof="0" dirty="0" err="1">
                <a:ln>
                  <a:noFill/>
                </a:ln>
                <a:solidFill>
                  <a:srgbClr val="FFFFFF"/>
                </a:solidFill>
                <a:effectLst/>
                <a:uLnTx/>
                <a:uFillTx/>
                <a:latin typeface="Arial" charset="0"/>
                <a:ea typeface="ＭＳ Ｐゴシック" charset="-128"/>
                <a:cs typeface="+mn-cs"/>
              </a:rPr>
              <a:t>dbz</a:t>
            </a:r>
            <a: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t>? This is related to the power backscattered by hydrometeors. </a:t>
            </a:r>
            <a:b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br>
            <a:endPar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t>Explain how radar can be used to measure the fall speed of hydrometeors and the wind direction.</a:t>
            </a:r>
            <a:b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br>
            <a:endPar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t>Discuss the NEXRAD radar used by the National Weather Service.</a:t>
            </a:r>
            <a:b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br>
            <a:endPar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altLang="x-none" sz="2400" b="0" i="0" u="none" strike="noStrike" kern="1200" cap="none" spc="0" normalizeH="0" baseline="0" noProof="0" dirty="0">
                <a:ln>
                  <a:noFill/>
                </a:ln>
                <a:solidFill>
                  <a:srgbClr val="FFFFFF"/>
                </a:solidFill>
                <a:effectLst/>
                <a:uLnTx/>
                <a:uFillTx/>
                <a:latin typeface="Arial" charset="0"/>
                <a:ea typeface="ＭＳ Ｐゴシック" charset="-128"/>
                <a:cs typeface="+mn-cs"/>
              </a:rPr>
              <a:t>Become aware of the advantages and disadvantages of radar.</a:t>
            </a:r>
          </a:p>
        </p:txBody>
      </p:sp>
      <p:pic>
        <p:nvPicPr>
          <p:cNvPr id="2053" name="Picture 5" descr="dualpol5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065713"/>
            <a:ext cx="3138488" cy="1792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0"/>
            <a:ext cx="7772400" cy="1981200"/>
          </a:xfrm>
        </p:spPr>
        <p:txBody>
          <a:bodyPr/>
          <a:lstStyle/>
          <a:p>
            <a:r>
              <a:rPr lang="en-US" altLang="x-none" sz="7200"/>
              <a:t>Antenna Beamwidth</a:t>
            </a:r>
          </a:p>
        </p:txBody>
      </p:sp>
      <p:pic>
        <p:nvPicPr>
          <p:cNvPr id="166915" name="Picture 3" descr="j028033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22463" y="3257550"/>
            <a:ext cx="1339850" cy="1560513"/>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sp>
        <p:nvSpPr>
          <p:cNvPr id="166916" name="Text Box 4"/>
          <p:cNvSpPr txBox="1">
            <a:spLocks noChangeArrowheads="1"/>
          </p:cNvSpPr>
          <p:nvPr/>
        </p:nvSpPr>
        <p:spPr bwMode="auto">
          <a:xfrm>
            <a:off x="3886200" y="1828800"/>
            <a:ext cx="5257800"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x-none" sz="28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2800" b="0" i="0" u="none" strike="noStrike" kern="1200" cap="none" spc="0" normalizeH="0" baseline="0" noProof="0">
                <a:ln>
                  <a:noFill/>
                </a:ln>
                <a:solidFill>
                  <a:srgbClr val="FFFFFF"/>
                </a:solidFill>
                <a:effectLst/>
                <a:uLnTx/>
                <a:uFillTx/>
                <a:latin typeface="Arial" charset="0"/>
                <a:ea typeface="ＭＳ Ｐゴシック" charset="-128"/>
                <a:cs typeface="+mn-cs"/>
              </a:rPr>
              <a:t>             radians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D is the antenna diameter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l-GR"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λ</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 is the wavelength of signal in air</a:t>
            </a:r>
          </a:p>
        </p:txBody>
      </p:sp>
      <p:sp>
        <p:nvSpPr>
          <p:cNvPr id="166917" name="Line 5"/>
          <p:cNvSpPr>
            <a:spLocks noChangeShapeType="1"/>
          </p:cNvSpPr>
          <p:nvPr/>
        </p:nvSpPr>
        <p:spPr bwMode="auto">
          <a:xfrm flipV="1">
            <a:off x="1276350" y="1905000"/>
            <a:ext cx="1466850" cy="3352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18" name="Line 6"/>
          <p:cNvSpPr>
            <a:spLocks noChangeShapeType="1"/>
          </p:cNvSpPr>
          <p:nvPr/>
        </p:nvSpPr>
        <p:spPr bwMode="auto">
          <a:xfrm flipV="1">
            <a:off x="1276350" y="2362200"/>
            <a:ext cx="230505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19" name="Arc 7"/>
          <p:cNvSpPr>
            <a:spLocks/>
          </p:cNvSpPr>
          <p:nvPr/>
        </p:nvSpPr>
        <p:spPr bwMode="auto">
          <a:xfrm rot="-2872702">
            <a:off x="1189832" y="4296568"/>
            <a:ext cx="914400" cy="398463"/>
          </a:xfrm>
          <a:custGeom>
            <a:avLst/>
            <a:gdLst>
              <a:gd name="G0" fmla="+- 0 0 0"/>
              <a:gd name="G1" fmla="+- 9395 0 0"/>
              <a:gd name="G2" fmla="+- 21600 0 0"/>
              <a:gd name="T0" fmla="*/ 19450 w 21600"/>
              <a:gd name="T1" fmla="*/ 0 h 9395"/>
              <a:gd name="T2" fmla="*/ 21600 w 21600"/>
              <a:gd name="T3" fmla="*/ 9395 h 9395"/>
              <a:gd name="T4" fmla="*/ 0 w 21600"/>
              <a:gd name="T5" fmla="*/ 9395 h 9395"/>
            </a:gdLst>
            <a:ahLst/>
            <a:cxnLst>
              <a:cxn ang="0">
                <a:pos x="T0" y="T1"/>
              </a:cxn>
              <a:cxn ang="0">
                <a:pos x="T2" y="T3"/>
              </a:cxn>
              <a:cxn ang="0">
                <a:pos x="T4" y="T5"/>
              </a:cxn>
            </a:cxnLst>
            <a:rect l="0" t="0" r="r" b="b"/>
            <a:pathLst>
              <a:path w="21600" h="9395" fill="none" extrusionOk="0">
                <a:moveTo>
                  <a:pt x="19449" y="0"/>
                </a:moveTo>
                <a:cubicBezTo>
                  <a:pt x="20864" y="2929"/>
                  <a:pt x="21600" y="6141"/>
                  <a:pt x="21600" y="9395"/>
                </a:cubicBezTo>
              </a:path>
              <a:path w="21600" h="9395" stroke="0" extrusionOk="0">
                <a:moveTo>
                  <a:pt x="19449" y="0"/>
                </a:moveTo>
                <a:cubicBezTo>
                  <a:pt x="20864" y="2929"/>
                  <a:pt x="21600" y="6141"/>
                  <a:pt x="21600" y="9395"/>
                </a:cubicBezTo>
                <a:lnTo>
                  <a:pt x="0" y="9395"/>
                </a:lnTo>
                <a:close/>
              </a:path>
            </a:pathLst>
          </a:custGeom>
          <a:noFill/>
          <a:ln w="3810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20" name="Line 8"/>
          <p:cNvSpPr>
            <a:spLocks noChangeShapeType="1"/>
          </p:cNvSpPr>
          <p:nvPr/>
        </p:nvSpPr>
        <p:spPr bwMode="auto">
          <a:xfrm flipH="1">
            <a:off x="2057400" y="2590800"/>
            <a:ext cx="1905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6921" name="Rectangle 9"/>
          <p:cNvSpPr>
            <a:spLocks noChangeArrowheads="1"/>
          </p:cNvSpPr>
          <p:nvPr/>
        </p:nvSpPr>
        <p:spPr bwMode="auto">
          <a:xfrm>
            <a:off x="2819400" y="4495800"/>
            <a:ext cx="6324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0" i="0" u="none" strike="noStrike" kern="1200" cap="none" spc="0" normalizeH="0" baseline="0" noProof="0">
                <a:ln>
                  <a:noFill/>
                </a:ln>
                <a:solidFill>
                  <a:srgbClr val="FF0066"/>
                </a:solidFill>
                <a:effectLst/>
                <a:uLnTx/>
                <a:uFillTx/>
                <a:latin typeface="Arial" charset="0"/>
                <a:ea typeface="ＭＳ Ｐゴシック" charset="-128"/>
                <a:cs typeface="+mn-cs"/>
              </a:rPr>
              <a:t>Tradeoff:</a:t>
            </a:r>
            <a:r>
              <a:rPr kumimoji="0" lang="en-US" altLang="x-none" sz="2800" b="0" i="0" u="none" strike="noStrike" kern="1200" cap="none" spc="0" normalizeH="0" baseline="0" noProof="0">
                <a:ln>
                  <a:noFill/>
                </a:ln>
                <a:solidFill>
                  <a:srgbClr val="000000"/>
                </a:solidFill>
                <a:effectLst/>
                <a:uLnTx/>
                <a:uFillTx/>
                <a:latin typeface="Arial" charset="0"/>
                <a:ea typeface="ＭＳ Ｐゴシック"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0" i="0" u="none" strike="noStrike" kern="1200" cap="none" spc="0" normalizeH="0" baseline="0" noProof="0">
                <a:ln>
                  <a:noFill/>
                </a:ln>
                <a:solidFill>
                  <a:srgbClr val="000000"/>
                </a:solidFill>
                <a:effectLst/>
                <a:uLnTx/>
                <a:uFillTx/>
                <a:latin typeface="Arial" charset="0"/>
                <a:ea typeface="ＭＳ Ｐゴシック" charset="-128"/>
                <a:cs typeface="+mn-cs"/>
              </a:rPr>
              <a:t>Small wavelengths (high frequencies) = small antennas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0" i="0" u="none" strike="noStrike" kern="1200" cap="none" spc="0" normalizeH="0" baseline="0" noProof="0">
                <a:ln>
                  <a:noFill/>
                </a:ln>
                <a:solidFill>
                  <a:srgbClr val="000000"/>
                </a:solidFill>
                <a:effectLst/>
                <a:uLnTx/>
                <a:uFillTx/>
                <a:latin typeface="Arial" charset="0"/>
                <a:ea typeface="ＭＳ Ｐゴシック" charset="-128"/>
                <a:cs typeface="+mn-cs"/>
              </a:rPr>
              <a:t>But small wavelengths attenuate more</a:t>
            </a:r>
            <a:endParaRPr kumimoji="0" lang="el-GR" altLang="x-none" sz="2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166922" name="Object 10"/>
          <p:cNvGraphicFramePr>
            <a:graphicFrameLocks noGrp="1" noChangeAspect="1"/>
          </p:cNvGraphicFramePr>
          <p:nvPr>
            <p:ph sz="half" idx="2"/>
          </p:nvPr>
        </p:nvGraphicFramePr>
        <p:xfrm>
          <a:off x="4219575" y="2332038"/>
          <a:ext cx="927100" cy="812800"/>
        </p:xfrm>
        <a:graphic>
          <a:graphicData uri="http://schemas.openxmlformats.org/presentationml/2006/ole">
            <mc:AlternateContent xmlns:mc="http://schemas.openxmlformats.org/markup-compatibility/2006">
              <mc:Choice xmlns:v="urn:schemas-microsoft-com:vml" Requires="v">
                <p:oleObj name="Equation" r:id="rId4" imgW="13830300" imgH="12611100" progId="Equation.DSMT4">
                  <p:embed/>
                </p:oleObj>
              </mc:Choice>
              <mc:Fallback>
                <p:oleObj name="Equation" r:id="rId4" imgW="13830300" imgH="12611100" progId="Equation.DSMT4">
                  <p:embed/>
                  <p:pic>
                    <p:nvPicPr>
                      <p:cNvPr id="166922"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75" y="2332038"/>
                        <a:ext cx="9271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2"/>
          <p:cNvGraphicFramePr>
            <a:graphicFrameLocks noChangeAspect="1"/>
          </p:cNvGraphicFramePr>
          <p:nvPr/>
        </p:nvGraphicFramePr>
        <p:xfrm>
          <a:off x="2743200" y="1219200"/>
          <a:ext cx="5715000" cy="4445000"/>
        </p:xfrm>
        <a:graphic>
          <a:graphicData uri="http://schemas.openxmlformats.org/presentationml/2006/ole">
            <mc:AlternateContent xmlns:mc="http://schemas.openxmlformats.org/markup-compatibility/2006">
              <mc:Choice xmlns:v="urn:schemas-microsoft-com:vml" Requires="v">
                <p:oleObj name="PhotoImpact" r:id="rId3" imgW="3703641" imgH="2880610" progId="PI3.Image">
                  <p:embed/>
                </p:oleObj>
              </mc:Choice>
              <mc:Fallback>
                <p:oleObj name="PhotoImpact" r:id="rId3" imgW="3703641" imgH="2880610" progId="PI3.Image">
                  <p:embed/>
                  <p:pic>
                    <p:nvPicPr>
                      <p:cNvPr id="15257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219200"/>
                        <a:ext cx="57150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2579" name="Rectangle 3"/>
          <p:cNvSpPr>
            <a:spLocks noChangeArrowheads="1"/>
          </p:cNvSpPr>
          <p:nvPr/>
        </p:nvSpPr>
        <p:spPr bwMode="auto">
          <a:xfrm>
            <a:off x="436563" y="155575"/>
            <a:ext cx="8245475" cy="69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x-none" sz="4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Casual" charset="0"/>
                <a:ea typeface="ＭＳ Ｐゴシック" charset="-128"/>
                <a:cs typeface="+mn-cs"/>
              </a:rPr>
              <a:t>NEXRAD </a:t>
            </a:r>
            <a:r>
              <a:rPr kumimoji="1" lang="en-US" altLang="x-none" sz="4000" dirty="0">
                <a:solidFill>
                  <a:srgbClr val="FFFF00"/>
                </a:solidFill>
                <a:effectLst>
                  <a:outerShdw blurRad="38100" dist="38100" dir="2700000" algn="tl">
                    <a:srgbClr val="000000"/>
                  </a:outerShdw>
                </a:effectLst>
                <a:latin typeface="Apple Casual" charset="0"/>
              </a:rPr>
              <a:t>Location Issues</a:t>
            </a:r>
            <a:endParaRPr kumimoji="1" lang="en-US" altLang="x-none" sz="4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Casual" charset="0"/>
              <a:ea typeface="ＭＳ Ｐゴシック" charset="-128"/>
              <a:cs typeface="+mn-cs"/>
            </a:endParaRPr>
          </a:p>
        </p:txBody>
      </p:sp>
      <p:pic>
        <p:nvPicPr>
          <p:cNvPr id="152580" name="Picture 4" descr="MA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3633788"/>
            <a:ext cx="4278313" cy="2922587"/>
          </a:xfrm>
          <a:prstGeom prst="rect">
            <a:avLst/>
          </a:prstGeom>
          <a:noFill/>
          <a:extLst>
            <a:ext uri="{909E8E84-426E-40DD-AFC4-6F175D3DCCD1}">
              <a14:hiddenFill xmlns:a14="http://schemas.microsoft.com/office/drawing/2010/main">
                <a:solidFill>
                  <a:srgbClr val="FFFFFF"/>
                </a:solidFill>
              </a14:hiddenFill>
            </a:ext>
          </a:extLst>
        </p:spPr>
      </p:pic>
      <p:pic>
        <p:nvPicPr>
          <p:cNvPr id="152581" name="Picture 5" descr="nexr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1387475"/>
            <a:ext cx="57467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152582" name="Picture 6" descr="nexr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350" y="939800"/>
            <a:ext cx="57467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152583" name="Picture 7" descr="nexr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288" y="1411288"/>
            <a:ext cx="574675" cy="1865312"/>
          </a:xfrm>
          <a:prstGeom prst="rect">
            <a:avLst/>
          </a:prstGeom>
          <a:noFill/>
          <a:extLst>
            <a:ext uri="{909E8E84-426E-40DD-AFC4-6F175D3DCCD1}">
              <a14:hiddenFill xmlns:a14="http://schemas.microsoft.com/office/drawing/2010/main">
                <a:solidFill>
                  <a:srgbClr val="FFFFFF"/>
                </a:solidFill>
              </a14:hiddenFill>
            </a:ext>
          </a:extLst>
        </p:spPr>
      </p:pic>
      <p:sp>
        <p:nvSpPr>
          <p:cNvPr id="152584" name="Line 8"/>
          <p:cNvSpPr>
            <a:spLocks noChangeShapeType="1"/>
          </p:cNvSpPr>
          <p:nvPr/>
        </p:nvSpPr>
        <p:spPr bwMode="auto">
          <a:xfrm>
            <a:off x="2209800" y="3200400"/>
            <a:ext cx="1524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5" name="Line 9"/>
          <p:cNvSpPr>
            <a:spLocks noChangeShapeType="1"/>
          </p:cNvSpPr>
          <p:nvPr/>
        </p:nvSpPr>
        <p:spPr bwMode="auto">
          <a:xfrm>
            <a:off x="1371600" y="2667000"/>
            <a:ext cx="1524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6" name="Line 10"/>
          <p:cNvSpPr>
            <a:spLocks noChangeShapeType="1"/>
          </p:cNvSpPr>
          <p:nvPr/>
        </p:nvSpPr>
        <p:spPr bwMode="auto">
          <a:xfrm>
            <a:off x="609600" y="2895600"/>
            <a:ext cx="3048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7" name="Line 11"/>
          <p:cNvSpPr>
            <a:spLocks noChangeShapeType="1"/>
          </p:cNvSpPr>
          <p:nvPr/>
        </p:nvSpPr>
        <p:spPr bwMode="auto">
          <a:xfrm>
            <a:off x="7391400" y="3352800"/>
            <a:ext cx="0" cy="137160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2588" name="Text Box 12"/>
          <p:cNvSpPr txBox="1">
            <a:spLocks noChangeArrowheads="1"/>
          </p:cNvSpPr>
          <p:nvPr/>
        </p:nvSpPr>
        <p:spPr bwMode="auto">
          <a:xfrm>
            <a:off x="7258050" y="377825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3600" b="1" i="0" u="none" strike="noStrike" kern="1200" cap="none" spc="0" normalizeH="0" baseline="0" noProof="0">
                <a:ln>
                  <a:noFill/>
                </a:ln>
                <a:solidFill>
                  <a:srgbClr val="FF0000"/>
                </a:solidFill>
                <a:effectLst/>
                <a:uLnTx/>
                <a:uFillTx/>
                <a:latin typeface="Arial" charset="0"/>
                <a:ea typeface="ＭＳ Ｐゴシック" charset="-128"/>
                <a:cs typeface="+mn-cs"/>
              </a:rPr>
              <a:t> Gap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0"/>
            <a:ext cx="7772400" cy="762000"/>
          </a:xfrm>
        </p:spPr>
        <p:txBody>
          <a:bodyPr anchor="ctr"/>
          <a:lstStyle/>
          <a:p>
            <a:r>
              <a:rPr lang="en-US" altLang="x-none" sz="2400" b="1" dirty="0"/>
              <a:t>Radar: The Quickest Path to </a:t>
            </a:r>
            <a:r>
              <a:rPr lang="en-US" altLang="x-none" sz="2400" b="1" dirty="0" err="1"/>
              <a:t>dbZ</a:t>
            </a:r>
            <a:r>
              <a:rPr lang="en-US" altLang="x-none" sz="2400" b="1" dirty="0"/>
              <a:t>, The Quantity Commonly Reported By Weather Radar</a:t>
            </a:r>
          </a:p>
        </p:txBody>
      </p:sp>
      <p:sp>
        <p:nvSpPr>
          <p:cNvPr id="2052" name="Rectangle 4"/>
          <p:cNvSpPr>
            <a:spLocks noChangeArrowheads="1"/>
          </p:cNvSpPr>
          <p:nvPr/>
        </p:nvSpPr>
        <p:spPr bwMode="auto">
          <a:xfrm>
            <a:off x="675481" y="685800"/>
            <a:ext cx="7793038"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buFont typeface="Arial" charset="0"/>
              <a:buAutoNum type="arabicPeriod"/>
            </a:pPr>
            <a:r>
              <a:rPr lang="en-US" altLang="x-none" dirty="0"/>
              <a:t>Absorption, scattering and extinction cross sections.</a:t>
            </a:r>
            <a:br>
              <a:rPr lang="en-US" altLang="x-none" dirty="0"/>
            </a:br>
            <a:endParaRPr lang="en-US" altLang="x-none" dirty="0"/>
          </a:p>
          <a:p>
            <a:pPr>
              <a:buFont typeface="Arial" charset="0"/>
              <a:buAutoNum type="arabicPeriod"/>
            </a:pPr>
            <a:r>
              <a:rPr lang="en-US" altLang="x-none" dirty="0"/>
              <a:t>Backscattering cross section.</a:t>
            </a:r>
            <a:br>
              <a:rPr lang="en-US" altLang="x-none" dirty="0"/>
            </a:br>
            <a:endParaRPr lang="en-US" altLang="x-none" dirty="0"/>
          </a:p>
          <a:p>
            <a:pPr>
              <a:buFont typeface="Arial" charset="0"/>
              <a:buAutoNum type="arabicPeriod"/>
            </a:pPr>
            <a:r>
              <a:rPr lang="en-US" altLang="x-none" dirty="0"/>
              <a:t>Cross section in the Rayleigh limit (particle diameter  is much smaller than the wavelength of the radiation.)</a:t>
            </a:r>
            <a:br>
              <a:rPr lang="en-US" altLang="x-none" dirty="0"/>
            </a:br>
            <a:endParaRPr lang="en-US" altLang="x-none" dirty="0"/>
          </a:p>
          <a:p>
            <a:pPr>
              <a:buFont typeface="Arial" charset="0"/>
              <a:buAutoNum type="arabicPeriod"/>
            </a:pPr>
            <a:r>
              <a:rPr lang="en-US" altLang="x-none" dirty="0"/>
              <a:t>Radar cross section for a particle in the Rayleigh limit.</a:t>
            </a:r>
            <a:br>
              <a:rPr lang="en-US" altLang="x-none" dirty="0"/>
            </a:br>
            <a:endParaRPr lang="en-US" altLang="x-none" dirty="0"/>
          </a:p>
          <a:p>
            <a:pPr>
              <a:buFont typeface="Arial" charset="0"/>
              <a:buAutoNum type="arabicPeriod"/>
            </a:pPr>
            <a:r>
              <a:rPr lang="en-US" altLang="x-none" dirty="0"/>
              <a:t>Radar cross section for N particles in the Rayleigh limit.</a:t>
            </a:r>
          </a:p>
        </p:txBody>
      </p:sp>
      <p:sp>
        <p:nvSpPr>
          <p:cNvPr id="2053" name="Text Box 5"/>
          <p:cNvSpPr txBox="1">
            <a:spLocks noChangeArrowheads="1"/>
          </p:cNvSpPr>
          <p:nvPr/>
        </p:nvSpPr>
        <p:spPr bwMode="auto">
          <a:xfrm>
            <a:off x="381000" y="5756701"/>
            <a:ext cx="8382000" cy="830997"/>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spcBef>
                <a:spcPct val="50000"/>
              </a:spcBef>
            </a:pPr>
            <a:r>
              <a:rPr lang="en-US" altLang="x-none" dirty="0"/>
              <a:t>Note: Key results are circled by a red box like this.  A possible homework assignment is also given by a red box.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x-none" b="1"/>
              <a:t>Definitions:  Optical Coefficients for a Flat Surface</a:t>
            </a:r>
          </a:p>
        </p:txBody>
      </p:sp>
      <p:grpSp>
        <p:nvGrpSpPr>
          <p:cNvPr id="3075" name="Group 3"/>
          <p:cNvGrpSpPr>
            <a:grpSpLocks/>
          </p:cNvGrpSpPr>
          <p:nvPr/>
        </p:nvGrpSpPr>
        <p:grpSpPr bwMode="auto">
          <a:xfrm>
            <a:off x="5562600" y="1128713"/>
            <a:ext cx="2667000" cy="1897062"/>
            <a:chOff x="3504" y="711"/>
            <a:chExt cx="1680" cy="1195"/>
          </a:xfrm>
        </p:grpSpPr>
        <p:sp>
          <p:nvSpPr>
            <p:cNvPr id="3076" name="Line 4"/>
            <p:cNvSpPr>
              <a:spLocks noChangeShapeType="1"/>
            </p:cNvSpPr>
            <p:nvPr/>
          </p:nvSpPr>
          <p:spPr bwMode="auto">
            <a:xfrm>
              <a:off x="3864" y="97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 name="Line 5"/>
            <p:cNvSpPr>
              <a:spLocks noChangeShapeType="1"/>
            </p:cNvSpPr>
            <p:nvPr/>
          </p:nvSpPr>
          <p:spPr bwMode="auto">
            <a:xfrm>
              <a:off x="4008" y="97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 name="Line 6"/>
            <p:cNvSpPr>
              <a:spLocks noChangeShapeType="1"/>
            </p:cNvSpPr>
            <p:nvPr/>
          </p:nvSpPr>
          <p:spPr bwMode="auto">
            <a:xfrm>
              <a:off x="4152" y="97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9" name="Rectangle 7"/>
            <p:cNvSpPr>
              <a:spLocks noChangeArrowheads="1"/>
            </p:cNvSpPr>
            <p:nvPr/>
          </p:nvSpPr>
          <p:spPr bwMode="auto">
            <a:xfrm>
              <a:off x="4297" y="711"/>
              <a:ext cx="887" cy="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3080" name="AutoShape 8" descr="Granite"/>
            <p:cNvSpPr>
              <a:spLocks noChangeArrowheads="1"/>
            </p:cNvSpPr>
            <p:nvPr/>
          </p:nvSpPr>
          <p:spPr bwMode="auto">
            <a:xfrm>
              <a:off x="3504" y="1666"/>
              <a:ext cx="1104" cy="240"/>
            </a:xfrm>
            <a:prstGeom prst="parallelogram">
              <a:avLst>
                <a:gd name="adj" fmla="val 115000"/>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grpSp>
      <p:sp>
        <p:nvSpPr>
          <p:cNvPr id="3081" name="Rectangle 9"/>
          <p:cNvSpPr>
            <a:spLocks noChangeArrowheads="1"/>
          </p:cNvSpPr>
          <p:nvPr/>
        </p:nvSpPr>
        <p:spPr bwMode="auto">
          <a:xfrm>
            <a:off x="5664200" y="3140075"/>
            <a:ext cx="2717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Arbitrary Surface</a:t>
            </a:r>
          </a:p>
          <a:p>
            <a:r>
              <a:rPr lang="en-US" altLang="x-none"/>
              <a:t>Area </a:t>
            </a:r>
            <a:r>
              <a:rPr lang="en-US" altLang="x-none" i="1"/>
              <a:t>A</a:t>
            </a:r>
            <a:r>
              <a:rPr lang="en-US" altLang="x-none"/>
              <a:t> (m</a:t>
            </a:r>
            <a:r>
              <a:rPr lang="en-US" altLang="x-none" baseline="30000"/>
              <a:t>2</a:t>
            </a:r>
            <a:r>
              <a:rPr lang="en-US" altLang="x-none"/>
              <a:t>)</a:t>
            </a:r>
          </a:p>
          <a:p>
            <a:r>
              <a:rPr lang="en-US" altLang="x-none" i="1"/>
              <a:t>a</a:t>
            </a:r>
            <a:r>
              <a:rPr lang="en-US" altLang="x-none"/>
              <a:t> = albedo</a:t>
            </a:r>
          </a:p>
          <a:p>
            <a:r>
              <a:rPr lang="en-US" altLang="x-none"/>
              <a:t>Absorptance=(1-</a:t>
            </a:r>
            <a:r>
              <a:rPr lang="en-US" altLang="x-none" i="1"/>
              <a:t>a</a:t>
            </a:r>
            <a:r>
              <a:rPr lang="en-US" altLang="x-none"/>
              <a:t>)</a:t>
            </a:r>
          </a:p>
        </p:txBody>
      </p:sp>
      <p:sp>
        <p:nvSpPr>
          <p:cNvPr id="3082" name="Rectangle 10"/>
          <p:cNvSpPr>
            <a:spLocks noChangeArrowheads="1"/>
          </p:cNvSpPr>
          <p:nvPr/>
        </p:nvSpPr>
        <p:spPr bwMode="auto">
          <a:xfrm>
            <a:off x="5635625" y="4770438"/>
            <a:ext cx="2667000" cy="192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x-none" b="1" u="sng"/>
              <a:t>Power Scattered,</a:t>
            </a:r>
          </a:p>
          <a:p>
            <a:r>
              <a:rPr lang="en-US" altLang="x-none" b="1" u="sng"/>
              <a:t>Power Absorbed</a:t>
            </a:r>
            <a:endParaRPr lang="en-US" altLang="x-none"/>
          </a:p>
          <a:p>
            <a:r>
              <a:rPr lang="en-US" altLang="x-none" i="1"/>
              <a:t>P</a:t>
            </a:r>
            <a:r>
              <a:rPr lang="en-US" altLang="x-none" i="1" baseline="-25000"/>
              <a:t>sca</a:t>
            </a:r>
            <a:r>
              <a:rPr lang="en-US" altLang="x-none" i="1"/>
              <a:t> = I</a:t>
            </a:r>
            <a:r>
              <a:rPr lang="en-US" altLang="x-none" i="1" baseline="-25000"/>
              <a:t>0 </a:t>
            </a:r>
            <a:r>
              <a:rPr lang="en-US" altLang="x-none" i="1"/>
              <a:t>A a</a:t>
            </a:r>
          </a:p>
          <a:p>
            <a:r>
              <a:rPr lang="en-US" altLang="x-none" i="1"/>
              <a:t>P</a:t>
            </a:r>
            <a:r>
              <a:rPr lang="en-US" altLang="x-none" i="1" baseline="-25000"/>
              <a:t>abs</a:t>
            </a:r>
            <a:r>
              <a:rPr lang="en-US" altLang="x-none" i="1"/>
              <a:t> = I</a:t>
            </a:r>
            <a:r>
              <a:rPr lang="en-US" altLang="x-none" i="1" baseline="-25000"/>
              <a:t>0 </a:t>
            </a:r>
            <a:r>
              <a:rPr lang="en-US" altLang="x-none" i="1"/>
              <a:t>A(1-a)</a:t>
            </a:r>
            <a:endParaRPr lang="en-US" altLang="x-none"/>
          </a:p>
          <a:p>
            <a:r>
              <a:rPr lang="en-US" altLang="x-none" i="1">
                <a:latin typeface="Symbol" charset="2"/>
                <a:sym typeface="Symbol" charset="2"/>
              </a:rPr>
              <a:t></a:t>
            </a:r>
            <a:r>
              <a:rPr lang="en-US" altLang="x-none"/>
              <a:t> </a:t>
            </a:r>
            <a:r>
              <a:rPr lang="en-US" altLang="x-none" i="1" baseline="-25000"/>
              <a:t>abs </a:t>
            </a:r>
            <a:r>
              <a:rPr lang="en-US" altLang="x-none"/>
              <a:t>= </a:t>
            </a:r>
            <a:r>
              <a:rPr lang="en-US" altLang="x-none" i="1"/>
              <a:t>(1-a) A</a:t>
            </a:r>
          </a:p>
        </p:txBody>
      </p:sp>
      <p:grpSp>
        <p:nvGrpSpPr>
          <p:cNvPr id="3083" name="Group 11"/>
          <p:cNvGrpSpPr>
            <a:grpSpLocks/>
          </p:cNvGrpSpPr>
          <p:nvPr/>
        </p:nvGrpSpPr>
        <p:grpSpPr bwMode="auto">
          <a:xfrm>
            <a:off x="679450" y="874713"/>
            <a:ext cx="2667000" cy="2097087"/>
            <a:chOff x="428" y="551"/>
            <a:chExt cx="1680" cy="1321"/>
          </a:xfrm>
        </p:grpSpPr>
        <p:sp>
          <p:nvSpPr>
            <p:cNvPr id="3084" name="Line 12"/>
            <p:cNvSpPr>
              <a:spLocks noChangeShapeType="1"/>
            </p:cNvSpPr>
            <p:nvPr/>
          </p:nvSpPr>
          <p:spPr bwMode="auto">
            <a:xfrm>
              <a:off x="788" y="81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85" name="Line 13"/>
            <p:cNvSpPr>
              <a:spLocks noChangeShapeType="1"/>
            </p:cNvSpPr>
            <p:nvPr/>
          </p:nvSpPr>
          <p:spPr bwMode="auto">
            <a:xfrm>
              <a:off x="932" y="81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86" name="Line 14"/>
            <p:cNvSpPr>
              <a:spLocks noChangeShapeType="1"/>
            </p:cNvSpPr>
            <p:nvPr/>
          </p:nvSpPr>
          <p:spPr bwMode="auto">
            <a:xfrm>
              <a:off x="1076" y="816"/>
              <a:ext cx="0"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87" name="Rectangle 15"/>
            <p:cNvSpPr>
              <a:spLocks noChangeArrowheads="1"/>
            </p:cNvSpPr>
            <p:nvPr/>
          </p:nvSpPr>
          <p:spPr bwMode="auto">
            <a:xfrm>
              <a:off x="1221" y="551"/>
              <a:ext cx="887" cy="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3088" name="AutoShape 16"/>
            <p:cNvSpPr>
              <a:spLocks noChangeArrowheads="1"/>
            </p:cNvSpPr>
            <p:nvPr/>
          </p:nvSpPr>
          <p:spPr bwMode="auto">
            <a:xfrm>
              <a:off x="428" y="1632"/>
              <a:ext cx="1104" cy="240"/>
            </a:xfrm>
            <a:prstGeom prst="parallelogram">
              <a:avLst>
                <a:gd name="adj" fmla="val 115000"/>
              </a:avLst>
            </a:prstGeom>
            <a:solidFill>
              <a:schemeClr val="tx1"/>
            </a:solidFill>
            <a:ln w="9525">
              <a:solidFill>
                <a:schemeClr val="tx1"/>
              </a:solidFill>
              <a:miter lim="800000"/>
              <a:headEnd/>
              <a:tailEnd/>
            </a:ln>
          </p:spPr>
          <p:txBody>
            <a:bodyPr wrap="none" anchor="ctr"/>
            <a:lstStyle/>
            <a:p>
              <a:endParaRPr lang="en-US"/>
            </a:p>
          </p:txBody>
        </p:sp>
      </p:grpSp>
      <p:sp>
        <p:nvSpPr>
          <p:cNvPr id="3089" name="Rectangle 17"/>
          <p:cNvSpPr>
            <a:spLocks noChangeArrowheads="1"/>
          </p:cNvSpPr>
          <p:nvPr/>
        </p:nvSpPr>
        <p:spPr bwMode="auto">
          <a:xfrm>
            <a:off x="381000" y="3048000"/>
            <a:ext cx="34036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Black Surface</a:t>
            </a:r>
          </a:p>
          <a:p>
            <a:r>
              <a:rPr lang="en-US" altLang="x-none"/>
              <a:t>Area </a:t>
            </a:r>
            <a:r>
              <a:rPr lang="en-US" altLang="x-none" i="1"/>
              <a:t>A</a:t>
            </a:r>
            <a:r>
              <a:rPr lang="en-US" altLang="x-none"/>
              <a:t> (m</a:t>
            </a:r>
            <a:r>
              <a:rPr lang="en-US" altLang="x-none" baseline="30000"/>
              <a:t>2</a:t>
            </a:r>
            <a:r>
              <a:rPr lang="en-US" altLang="x-none"/>
              <a:t>)</a:t>
            </a:r>
          </a:p>
          <a:p>
            <a:r>
              <a:rPr lang="en-US" altLang="x-none" i="1"/>
              <a:t>a</a:t>
            </a:r>
            <a:r>
              <a:rPr lang="en-US" altLang="x-none"/>
              <a:t> = albedo = 0</a:t>
            </a:r>
          </a:p>
          <a:p>
            <a:r>
              <a:rPr lang="en-US" altLang="x-none"/>
              <a:t>Absorptance = (1-</a:t>
            </a:r>
            <a:r>
              <a:rPr lang="en-US" altLang="x-none" i="1"/>
              <a:t>a</a:t>
            </a:r>
            <a:r>
              <a:rPr lang="en-US" altLang="x-none"/>
              <a:t>) = 1</a:t>
            </a:r>
          </a:p>
        </p:txBody>
      </p:sp>
      <p:sp>
        <p:nvSpPr>
          <p:cNvPr id="3090" name="Rectangle 18"/>
          <p:cNvSpPr>
            <a:spLocks noChangeArrowheads="1"/>
          </p:cNvSpPr>
          <p:nvPr/>
        </p:nvSpPr>
        <p:spPr bwMode="auto">
          <a:xfrm>
            <a:off x="520700" y="4675188"/>
            <a:ext cx="2667000" cy="192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x-none" b="1" u="sng"/>
              <a:t>Power Scattered,</a:t>
            </a:r>
          </a:p>
          <a:p>
            <a:r>
              <a:rPr lang="en-US" altLang="x-none" b="1" u="sng"/>
              <a:t>Power Absorbed</a:t>
            </a:r>
            <a:endParaRPr lang="en-US" altLang="x-none"/>
          </a:p>
          <a:p>
            <a:r>
              <a:rPr lang="en-US" altLang="x-none" i="1"/>
              <a:t>P</a:t>
            </a:r>
            <a:r>
              <a:rPr lang="en-US" altLang="x-none" i="1" baseline="-25000"/>
              <a:t>sca</a:t>
            </a:r>
            <a:r>
              <a:rPr lang="en-US" altLang="x-none" i="1"/>
              <a:t> = 0</a:t>
            </a:r>
          </a:p>
          <a:p>
            <a:r>
              <a:rPr lang="en-US" altLang="x-none" i="1"/>
              <a:t>P</a:t>
            </a:r>
            <a:r>
              <a:rPr lang="en-US" altLang="x-none" i="1" baseline="-25000"/>
              <a:t>abs</a:t>
            </a:r>
            <a:r>
              <a:rPr lang="en-US" altLang="x-none" i="1"/>
              <a:t> = I</a:t>
            </a:r>
            <a:r>
              <a:rPr lang="en-US" altLang="x-none" i="1" baseline="-25000"/>
              <a:t>0 </a:t>
            </a:r>
            <a:r>
              <a:rPr lang="en-US" altLang="x-none" i="1"/>
              <a:t>A</a:t>
            </a:r>
            <a:endParaRPr lang="en-US" altLang="x-none"/>
          </a:p>
          <a:p>
            <a:r>
              <a:rPr lang="en-US" altLang="x-none" i="1">
                <a:latin typeface="Symbol" charset="2"/>
                <a:sym typeface="Symbol" charset="2"/>
              </a:rPr>
              <a:t></a:t>
            </a:r>
            <a:r>
              <a:rPr lang="en-US" altLang="x-none"/>
              <a:t> </a:t>
            </a:r>
            <a:r>
              <a:rPr lang="en-US" altLang="x-none" i="1" baseline="-25000"/>
              <a:t>abs </a:t>
            </a:r>
            <a:r>
              <a:rPr lang="en-US" altLang="x-none"/>
              <a:t>= </a:t>
            </a:r>
            <a:r>
              <a:rPr lang="en-US" altLang="x-none" i="1"/>
              <a:t>A</a:t>
            </a:r>
          </a:p>
        </p:txBody>
      </p:sp>
      <p:pic>
        <p:nvPicPr>
          <p:cNvPr id="3091" name="Picture 19" descr="FlatSurfac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4200" y="2590800"/>
            <a:ext cx="2184400" cy="912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x-none" b="1"/>
              <a:t>Definitions:  Optical Coefficients for a Surface and a Particle</a:t>
            </a:r>
          </a:p>
        </p:txBody>
      </p:sp>
      <p:sp>
        <p:nvSpPr>
          <p:cNvPr id="6147" name="Line 3"/>
          <p:cNvSpPr>
            <a:spLocks noChangeShapeType="1"/>
          </p:cNvSpPr>
          <p:nvPr/>
        </p:nvSpPr>
        <p:spPr bwMode="auto">
          <a:xfrm>
            <a:off x="1066800" y="118268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8" name="Line 4"/>
          <p:cNvSpPr>
            <a:spLocks noChangeShapeType="1"/>
          </p:cNvSpPr>
          <p:nvPr/>
        </p:nvSpPr>
        <p:spPr bwMode="auto">
          <a:xfrm>
            <a:off x="1295400" y="118268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9" name="Line 5"/>
          <p:cNvSpPr>
            <a:spLocks noChangeShapeType="1"/>
          </p:cNvSpPr>
          <p:nvPr/>
        </p:nvSpPr>
        <p:spPr bwMode="auto">
          <a:xfrm>
            <a:off x="1524000" y="1182688"/>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Rectangle 6"/>
          <p:cNvSpPr>
            <a:spLocks noChangeArrowheads="1"/>
          </p:cNvSpPr>
          <p:nvPr/>
        </p:nvSpPr>
        <p:spPr bwMode="auto">
          <a:xfrm>
            <a:off x="1209675" y="762000"/>
            <a:ext cx="2505075"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Beam of 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6151" name="Rectangle 7"/>
          <p:cNvSpPr>
            <a:spLocks noChangeArrowheads="1"/>
          </p:cNvSpPr>
          <p:nvPr/>
        </p:nvSpPr>
        <p:spPr bwMode="auto">
          <a:xfrm>
            <a:off x="228600" y="3467100"/>
            <a:ext cx="4325938" cy="1562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pPr algn="ctr"/>
            <a:r>
              <a:rPr lang="en-US" altLang="x-none" b="1" u="sng"/>
              <a:t>Power Removed From Beam</a:t>
            </a:r>
            <a:endParaRPr lang="en-US" altLang="x-none"/>
          </a:p>
          <a:p>
            <a:pPr algn="ctr"/>
            <a:r>
              <a:rPr lang="en-US" altLang="x-none" i="1"/>
              <a:t>I</a:t>
            </a:r>
            <a:r>
              <a:rPr lang="en-US" altLang="x-none" i="1" baseline="-25000"/>
              <a:t>0 </a:t>
            </a:r>
            <a:r>
              <a:rPr lang="en-US" altLang="x-none" i="1">
                <a:latin typeface="Symbol" charset="2"/>
                <a:sym typeface="Symbol" charset="2"/>
              </a:rPr>
              <a:t></a:t>
            </a:r>
            <a:r>
              <a:rPr lang="en-US" altLang="x-none" i="1" baseline="-25000"/>
              <a:t>ext </a:t>
            </a:r>
            <a:r>
              <a:rPr lang="en-US" altLang="x-none"/>
              <a:t>= </a:t>
            </a:r>
            <a:r>
              <a:rPr lang="en-US" altLang="x-none" i="1"/>
              <a:t>P</a:t>
            </a:r>
            <a:r>
              <a:rPr lang="en-US" altLang="x-none" i="1" baseline="-25000"/>
              <a:t>ext</a:t>
            </a:r>
            <a:endParaRPr lang="en-US" altLang="x-none"/>
          </a:p>
          <a:p>
            <a:pPr algn="ctr"/>
            <a:r>
              <a:rPr lang="en-US" altLang="x-none" i="1"/>
              <a:t>I</a:t>
            </a:r>
            <a:r>
              <a:rPr lang="en-US" altLang="x-none" i="1" baseline="-25000"/>
              <a:t>0 </a:t>
            </a:r>
            <a:r>
              <a:rPr lang="en-US" altLang="x-none" i="1">
                <a:latin typeface="Symbol" charset="2"/>
                <a:sym typeface="Symbol" charset="2"/>
              </a:rPr>
              <a:t></a:t>
            </a:r>
            <a:r>
              <a:rPr lang="en-US" altLang="x-none" i="1" baseline="-25000"/>
              <a:t>abs </a:t>
            </a:r>
            <a:r>
              <a:rPr lang="en-US" altLang="x-none"/>
              <a:t>= </a:t>
            </a:r>
            <a:r>
              <a:rPr lang="en-US" altLang="x-none" i="1"/>
              <a:t>P</a:t>
            </a:r>
            <a:r>
              <a:rPr lang="en-US" altLang="x-none" i="1" baseline="-25000"/>
              <a:t>abs</a:t>
            </a:r>
            <a:endParaRPr lang="en-US" altLang="x-none"/>
          </a:p>
          <a:p>
            <a:pPr algn="ctr"/>
            <a:r>
              <a:rPr lang="en-US" altLang="x-none" i="1"/>
              <a:t>I</a:t>
            </a:r>
            <a:r>
              <a:rPr lang="en-US" altLang="x-none" i="1" baseline="-25000"/>
              <a:t>0 </a:t>
            </a:r>
            <a:r>
              <a:rPr lang="en-US" altLang="x-none" i="1">
                <a:latin typeface="Symbol" charset="2"/>
                <a:sym typeface="Symbol" charset="2"/>
              </a:rPr>
              <a:t></a:t>
            </a:r>
            <a:r>
              <a:rPr lang="en-US" altLang="x-none" i="1" baseline="-25000"/>
              <a:t>sca </a:t>
            </a:r>
            <a:r>
              <a:rPr lang="en-US" altLang="x-none"/>
              <a:t>= </a:t>
            </a:r>
            <a:r>
              <a:rPr lang="en-US" altLang="x-none" i="1"/>
              <a:t>P</a:t>
            </a:r>
            <a:r>
              <a:rPr lang="en-US" altLang="x-none" i="1" baseline="-25000"/>
              <a:t>sca</a:t>
            </a:r>
          </a:p>
        </p:txBody>
      </p:sp>
      <p:sp>
        <p:nvSpPr>
          <p:cNvPr id="6152" name="Line 8"/>
          <p:cNvSpPr>
            <a:spLocks noChangeShapeType="1"/>
          </p:cNvSpPr>
          <p:nvPr/>
        </p:nvSpPr>
        <p:spPr bwMode="auto">
          <a:xfrm>
            <a:off x="6134100" y="1549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3" name="Line 9"/>
          <p:cNvSpPr>
            <a:spLocks noChangeShapeType="1"/>
          </p:cNvSpPr>
          <p:nvPr/>
        </p:nvSpPr>
        <p:spPr bwMode="auto">
          <a:xfrm>
            <a:off x="6362700" y="1549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4" name="Line 10"/>
          <p:cNvSpPr>
            <a:spLocks noChangeShapeType="1"/>
          </p:cNvSpPr>
          <p:nvPr/>
        </p:nvSpPr>
        <p:spPr bwMode="auto">
          <a:xfrm>
            <a:off x="6591300" y="1549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5" name="Rectangle 11"/>
          <p:cNvSpPr>
            <a:spLocks noChangeArrowheads="1"/>
          </p:cNvSpPr>
          <p:nvPr/>
        </p:nvSpPr>
        <p:spPr bwMode="auto">
          <a:xfrm>
            <a:off x="6821488" y="1128713"/>
            <a:ext cx="1408112"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a:t>Sunlight</a:t>
            </a:r>
          </a:p>
          <a:p>
            <a:pPr algn="ctr"/>
            <a:r>
              <a:rPr lang="en-US" altLang="x-none" i="1"/>
              <a:t>I</a:t>
            </a:r>
            <a:r>
              <a:rPr lang="en-US" altLang="x-none" i="1" baseline="-25000"/>
              <a:t>0</a:t>
            </a:r>
            <a:r>
              <a:rPr lang="en-US" altLang="x-none"/>
              <a:t> (W/m</a:t>
            </a:r>
            <a:r>
              <a:rPr lang="en-US" altLang="x-none" baseline="30000"/>
              <a:t>2</a:t>
            </a:r>
            <a:r>
              <a:rPr lang="en-US" altLang="x-none"/>
              <a:t>)</a:t>
            </a:r>
          </a:p>
          <a:p>
            <a:pPr algn="ctr"/>
            <a:r>
              <a:rPr lang="en-US" altLang="x-none" i="1">
                <a:latin typeface="Symbol" charset="2"/>
                <a:sym typeface="Symbol" charset="2"/>
              </a:rPr>
              <a:t></a:t>
            </a:r>
            <a:endParaRPr lang="en-US" altLang="x-none">
              <a:latin typeface="Symbol" charset="2"/>
              <a:sym typeface="Symbol" charset="2"/>
            </a:endParaRPr>
          </a:p>
        </p:txBody>
      </p:sp>
      <p:sp>
        <p:nvSpPr>
          <p:cNvPr id="6156" name="AutoShape 12" descr="Granite"/>
          <p:cNvSpPr>
            <a:spLocks noChangeArrowheads="1"/>
          </p:cNvSpPr>
          <p:nvPr/>
        </p:nvSpPr>
        <p:spPr bwMode="auto">
          <a:xfrm>
            <a:off x="5562600" y="2844800"/>
            <a:ext cx="1752600" cy="381000"/>
          </a:xfrm>
          <a:prstGeom prst="parallelogram">
            <a:avLst>
              <a:gd name="adj" fmla="val 115000"/>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6157" name="Rectangle 13"/>
          <p:cNvSpPr>
            <a:spLocks noChangeArrowheads="1"/>
          </p:cNvSpPr>
          <p:nvPr/>
        </p:nvSpPr>
        <p:spPr bwMode="auto">
          <a:xfrm>
            <a:off x="5873750" y="3302000"/>
            <a:ext cx="2717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Arbitrary Surface</a:t>
            </a:r>
          </a:p>
          <a:p>
            <a:r>
              <a:rPr lang="en-US" altLang="x-none"/>
              <a:t>Area </a:t>
            </a:r>
            <a:r>
              <a:rPr lang="en-US" altLang="x-none" i="1"/>
              <a:t>A</a:t>
            </a:r>
            <a:r>
              <a:rPr lang="en-US" altLang="x-none"/>
              <a:t> (m</a:t>
            </a:r>
            <a:r>
              <a:rPr lang="en-US" altLang="x-none" baseline="30000"/>
              <a:t>2</a:t>
            </a:r>
            <a:r>
              <a:rPr lang="en-US" altLang="x-none"/>
              <a:t>)</a:t>
            </a:r>
          </a:p>
          <a:p>
            <a:r>
              <a:rPr lang="en-US" altLang="x-none" i="1"/>
              <a:t>a</a:t>
            </a:r>
            <a:r>
              <a:rPr lang="en-US" altLang="x-none"/>
              <a:t> = albedo</a:t>
            </a:r>
          </a:p>
          <a:p>
            <a:r>
              <a:rPr lang="en-US" altLang="x-none"/>
              <a:t>Absorptance=(1-</a:t>
            </a:r>
            <a:r>
              <a:rPr lang="en-US" altLang="x-none" i="1"/>
              <a:t>a</a:t>
            </a:r>
            <a:r>
              <a:rPr lang="en-US" altLang="x-none"/>
              <a:t>)</a:t>
            </a:r>
          </a:p>
        </p:txBody>
      </p:sp>
      <p:sp>
        <p:nvSpPr>
          <p:cNvPr id="6158" name="Rectangle 14"/>
          <p:cNvSpPr>
            <a:spLocks noChangeArrowheads="1"/>
          </p:cNvSpPr>
          <p:nvPr/>
        </p:nvSpPr>
        <p:spPr bwMode="auto">
          <a:xfrm>
            <a:off x="5867400" y="4930775"/>
            <a:ext cx="2667000" cy="1927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x-none" b="1" u="sng"/>
              <a:t>Power Scattered,</a:t>
            </a:r>
          </a:p>
          <a:p>
            <a:r>
              <a:rPr lang="en-US" altLang="x-none" b="1" u="sng"/>
              <a:t>Power Absorbed</a:t>
            </a:r>
            <a:endParaRPr lang="en-US" altLang="x-none"/>
          </a:p>
          <a:p>
            <a:r>
              <a:rPr lang="en-US" altLang="x-none" i="1"/>
              <a:t>P</a:t>
            </a:r>
            <a:r>
              <a:rPr lang="en-US" altLang="x-none" i="1" baseline="-25000"/>
              <a:t>sca</a:t>
            </a:r>
            <a:r>
              <a:rPr lang="en-US" altLang="x-none" i="1"/>
              <a:t> = I</a:t>
            </a:r>
            <a:r>
              <a:rPr lang="en-US" altLang="x-none" i="1" baseline="-25000"/>
              <a:t>0 </a:t>
            </a:r>
            <a:r>
              <a:rPr lang="en-US" altLang="x-none" i="1"/>
              <a:t>A a</a:t>
            </a:r>
          </a:p>
          <a:p>
            <a:r>
              <a:rPr lang="en-US" altLang="x-none" i="1"/>
              <a:t>P</a:t>
            </a:r>
            <a:r>
              <a:rPr lang="en-US" altLang="x-none" i="1" baseline="-25000"/>
              <a:t>abs</a:t>
            </a:r>
            <a:r>
              <a:rPr lang="en-US" altLang="x-none" i="1"/>
              <a:t> = I</a:t>
            </a:r>
            <a:r>
              <a:rPr lang="en-US" altLang="x-none" i="1" baseline="-25000"/>
              <a:t>0 </a:t>
            </a:r>
            <a:r>
              <a:rPr lang="en-US" altLang="x-none" i="1"/>
              <a:t>A(1-a)</a:t>
            </a:r>
            <a:endParaRPr lang="en-US" altLang="x-none"/>
          </a:p>
          <a:p>
            <a:r>
              <a:rPr lang="en-US" altLang="x-none" i="1">
                <a:latin typeface="Symbol" charset="2"/>
                <a:sym typeface="Symbol" charset="2"/>
              </a:rPr>
              <a:t></a:t>
            </a:r>
            <a:r>
              <a:rPr lang="en-US" altLang="x-none"/>
              <a:t> </a:t>
            </a:r>
            <a:r>
              <a:rPr lang="en-US" altLang="x-none" i="1" baseline="-25000"/>
              <a:t>abs </a:t>
            </a:r>
            <a:r>
              <a:rPr lang="en-US" altLang="x-none"/>
              <a:t>= </a:t>
            </a:r>
            <a:r>
              <a:rPr lang="en-US" altLang="x-none" i="1"/>
              <a:t>(1-a) A</a:t>
            </a:r>
          </a:p>
        </p:txBody>
      </p:sp>
      <p:sp>
        <p:nvSpPr>
          <p:cNvPr id="6159" name="AutoShape 15"/>
          <p:cNvSpPr>
            <a:spLocks noChangeArrowheads="1"/>
          </p:cNvSpPr>
          <p:nvPr/>
        </p:nvSpPr>
        <p:spPr bwMode="auto">
          <a:xfrm>
            <a:off x="1219200" y="2249488"/>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6160" name="Rectangle 16"/>
          <p:cNvSpPr>
            <a:spLocks noChangeArrowheads="1"/>
          </p:cNvSpPr>
          <p:nvPr/>
        </p:nvSpPr>
        <p:spPr bwMode="auto">
          <a:xfrm>
            <a:off x="1600200" y="2139950"/>
            <a:ext cx="3098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b="1"/>
              <a:t>Thing (particle, molecule, flea, etc)</a:t>
            </a:r>
          </a:p>
        </p:txBody>
      </p:sp>
      <p:sp>
        <p:nvSpPr>
          <p:cNvPr id="6161" name="Line 17"/>
          <p:cNvSpPr>
            <a:spLocks noChangeShapeType="1"/>
          </p:cNvSpPr>
          <p:nvPr/>
        </p:nvSpPr>
        <p:spPr bwMode="auto">
          <a:xfrm>
            <a:off x="1295400" y="2478088"/>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2" name="Line 18"/>
          <p:cNvSpPr>
            <a:spLocks noChangeShapeType="1"/>
          </p:cNvSpPr>
          <p:nvPr/>
        </p:nvSpPr>
        <p:spPr bwMode="auto">
          <a:xfrm flipH="1">
            <a:off x="457200" y="2478088"/>
            <a:ext cx="533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3" name="Rectangle 19"/>
          <p:cNvSpPr>
            <a:spLocks noChangeArrowheads="1"/>
          </p:cNvSpPr>
          <p:nvPr/>
        </p:nvSpPr>
        <p:spPr bwMode="auto">
          <a:xfrm>
            <a:off x="1447800" y="2630488"/>
            <a:ext cx="3255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b="1"/>
              <a:t>Absorption, less light through thing.</a:t>
            </a:r>
          </a:p>
        </p:txBody>
      </p:sp>
      <p:sp>
        <p:nvSpPr>
          <p:cNvPr id="6164" name="Rectangle 20"/>
          <p:cNvSpPr>
            <a:spLocks noChangeArrowheads="1"/>
          </p:cNvSpPr>
          <p:nvPr/>
        </p:nvSpPr>
        <p:spPr bwMode="auto">
          <a:xfrm>
            <a:off x="152400" y="3163888"/>
            <a:ext cx="32273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1400" b="1"/>
              <a:t>Scattering, light redirected by thing.</a:t>
            </a:r>
          </a:p>
        </p:txBody>
      </p:sp>
      <p:sp>
        <p:nvSpPr>
          <p:cNvPr id="6165" name="Rectangle 21"/>
          <p:cNvSpPr>
            <a:spLocks noChangeArrowheads="1"/>
          </p:cNvSpPr>
          <p:nvPr/>
        </p:nvSpPr>
        <p:spPr bwMode="auto">
          <a:xfrm>
            <a:off x="900113" y="53498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x-none" altLang="x-none"/>
          </a:p>
        </p:txBody>
      </p:sp>
      <p:pic>
        <p:nvPicPr>
          <p:cNvPr id="6166" name="Picture 22" descr="ss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4876800"/>
            <a:ext cx="4314825" cy="1828800"/>
          </a:xfrm>
          <a:prstGeom prst="rect">
            <a:avLst/>
          </a:prstGeom>
          <a:noFill/>
          <a:extLst>
            <a:ext uri="{909E8E84-426E-40DD-AFC4-6F175D3DCCD1}">
              <a14:hiddenFill xmlns:a14="http://schemas.microsoft.com/office/drawing/2010/main">
                <a:solidFill>
                  <a:srgbClr val="FFFFFF"/>
                </a:solidFill>
              </a14:hiddenFill>
            </a:ext>
          </a:extLst>
        </p:spPr>
      </p:pic>
      <p:sp>
        <p:nvSpPr>
          <p:cNvPr id="6167" name="Rectangle 23"/>
          <p:cNvSpPr>
            <a:spLocks noChangeArrowheads="1"/>
          </p:cNvSpPr>
          <p:nvPr/>
        </p:nvSpPr>
        <p:spPr bwMode="auto">
          <a:xfrm>
            <a:off x="3276600" y="6248400"/>
            <a:ext cx="220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i="1">
                <a:latin typeface="Symbol" charset="2"/>
                <a:sym typeface="Symbol" charset="2"/>
              </a:rPr>
              <a:t></a:t>
            </a:r>
            <a:r>
              <a:rPr lang="en-US" altLang="x-none" i="1" baseline="-25000"/>
              <a:t>abs</a:t>
            </a:r>
            <a:r>
              <a:rPr lang="en-US" altLang="x-none" i="1"/>
              <a:t>=(1-</a:t>
            </a:r>
            <a:r>
              <a:rPr lang="en-US" altLang="x-none" i="1">
                <a:latin typeface="Symbol" charset="2"/>
                <a:sym typeface="Symbol" charset="2"/>
              </a:rPr>
              <a:t></a:t>
            </a:r>
            <a:r>
              <a:rPr lang="en-US" altLang="x-none" i="1"/>
              <a:t>)</a:t>
            </a:r>
            <a:r>
              <a:rPr lang="en-US" altLang="x-none" i="1" baseline="-25000"/>
              <a:t> </a:t>
            </a:r>
            <a:r>
              <a:rPr lang="en-US" altLang="x-none" i="1">
                <a:latin typeface="Symbol" charset="2"/>
                <a:sym typeface="Symbol" charset="2"/>
              </a:rPr>
              <a:t></a:t>
            </a:r>
            <a:r>
              <a:rPr lang="en-US" altLang="x-none" i="1" baseline="-25000"/>
              <a:t>ext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879475"/>
          </a:xfrm>
        </p:spPr>
        <p:txBody>
          <a:bodyPr/>
          <a:lstStyle/>
          <a:p>
            <a:r>
              <a:rPr lang="en-US" altLang="x-none"/>
              <a:t>Optics of N identical (particles / volume)</a:t>
            </a:r>
          </a:p>
        </p:txBody>
      </p:sp>
      <p:sp>
        <p:nvSpPr>
          <p:cNvPr id="8195" name="AutoShape 3"/>
          <p:cNvSpPr>
            <a:spLocks noChangeArrowheads="1"/>
          </p:cNvSpPr>
          <p:nvPr/>
        </p:nvSpPr>
        <p:spPr bwMode="auto">
          <a:xfrm>
            <a:off x="2001838" y="1524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6" name="AutoShape 4"/>
          <p:cNvSpPr>
            <a:spLocks noChangeArrowheads="1"/>
          </p:cNvSpPr>
          <p:nvPr/>
        </p:nvSpPr>
        <p:spPr bwMode="auto">
          <a:xfrm>
            <a:off x="2382838" y="1447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7" name="AutoShape 5"/>
          <p:cNvSpPr>
            <a:spLocks noChangeArrowheads="1"/>
          </p:cNvSpPr>
          <p:nvPr/>
        </p:nvSpPr>
        <p:spPr bwMode="auto">
          <a:xfrm>
            <a:off x="17732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8" name="AutoShape 6"/>
          <p:cNvSpPr>
            <a:spLocks noChangeArrowheads="1"/>
          </p:cNvSpPr>
          <p:nvPr/>
        </p:nvSpPr>
        <p:spPr bwMode="auto">
          <a:xfrm>
            <a:off x="2840038" y="1447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199" name="AutoShape 7"/>
          <p:cNvSpPr>
            <a:spLocks noChangeArrowheads="1"/>
          </p:cNvSpPr>
          <p:nvPr/>
        </p:nvSpPr>
        <p:spPr bwMode="auto">
          <a:xfrm>
            <a:off x="26114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0" name="AutoShape 8"/>
          <p:cNvSpPr>
            <a:spLocks noChangeArrowheads="1"/>
          </p:cNvSpPr>
          <p:nvPr/>
        </p:nvSpPr>
        <p:spPr bwMode="auto">
          <a:xfrm>
            <a:off x="23066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1" name="AutoShape 9"/>
          <p:cNvSpPr>
            <a:spLocks noChangeArrowheads="1"/>
          </p:cNvSpPr>
          <p:nvPr/>
        </p:nvSpPr>
        <p:spPr bwMode="auto">
          <a:xfrm>
            <a:off x="2687638" y="2133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2" name="AutoShape 10"/>
          <p:cNvSpPr>
            <a:spLocks noChangeArrowheads="1"/>
          </p:cNvSpPr>
          <p:nvPr/>
        </p:nvSpPr>
        <p:spPr bwMode="auto">
          <a:xfrm>
            <a:off x="26876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3" name="AutoShape 11"/>
          <p:cNvSpPr>
            <a:spLocks noChangeArrowheads="1"/>
          </p:cNvSpPr>
          <p:nvPr/>
        </p:nvSpPr>
        <p:spPr bwMode="auto">
          <a:xfrm>
            <a:off x="24590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4" name="AutoShape 12"/>
          <p:cNvSpPr>
            <a:spLocks noChangeArrowheads="1"/>
          </p:cNvSpPr>
          <p:nvPr/>
        </p:nvSpPr>
        <p:spPr bwMode="auto">
          <a:xfrm>
            <a:off x="30686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5" name="AutoShape 13"/>
          <p:cNvSpPr>
            <a:spLocks noChangeArrowheads="1"/>
          </p:cNvSpPr>
          <p:nvPr/>
        </p:nvSpPr>
        <p:spPr bwMode="auto">
          <a:xfrm>
            <a:off x="2459038" y="2286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6" name="AutoShape 14"/>
          <p:cNvSpPr>
            <a:spLocks noChangeArrowheads="1"/>
          </p:cNvSpPr>
          <p:nvPr/>
        </p:nvSpPr>
        <p:spPr bwMode="auto">
          <a:xfrm>
            <a:off x="31448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7" name="AutoShape 15"/>
          <p:cNvSpPr>
            <a:spLocks noChangeArrowheads="1"/>
          </p:cNvSpPr>
          <p:nvPr/>
        </p:nvSpPr>
        <p:spPr bwMode="auto">
          <a:xfrm>
            <a:off x="35258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8" name="AutoShape 16"/>
          <p:cNvSpPr>
            <a:spLocks noChangeArrowheads="1"/>
          </p:cNvSpPr>
          <p:nvPr/>
        </p:nvSpPr>
        <p:spPr bwMode="auto">
          <a:xfrm>
            <a:off x="35258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09" name="AutoShape 17"/>
          <p:cNvSpPr>
            <a:spLocks noChangeArrowheads="1"/>
          </p:cNvSpPr>
          <p:nvPr/>
        </p:nvSpPr>
        <p:spPr bwMode="auto">
          <a:xfrm>
            <a:off x="32972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0" name="AutoShape 18"/>
          <p:cNvSpPr>
            <a:spLocks noChangeArrowheads="1"/>
          </p:cNvSpPr>
          <p:nvPr/>
        </p:nvSpPr>
        <p:spPr bwMode="auto">
          <a:xfrm>
            <a:off x="29162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1" name="AutoShape 19"/>
          <p:cNvSpPr>
            <a:spLocks noChangeArrowheads="1"/>
          </p:cNvSpPr>
          <p:nvPr/>
        </p:nvSpPr>
        <p:spPr bwMode="auto">
          <a:xfrm>
            <a:off x="3297238" y="2209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2" name="AutoShape 20"/>
          <p:cNvSpPr>
            <a:spLocks noChangeArrowheads="1"/>
          </p:cNvSpPr>
          <p:nvPr/>
        </p:nvSpPr>
        <p:spPr bwMode="auto">
          <a:xfrm>
            <a:off x="20018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3" name="AutoShape 21"/>
          <p:cNvSpPr>
            <a:spLocks noChangeArrowheads="1"/>
          </p:cNvSpPr>
          <p:nvPr/>
        </p:nvSpPr>
        <p:spPr bwMode="auto">
          <a:xfrm>
            <a:off x="23828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4" name="AutoShape 22"/>
          <p:cNvSpPr>
            <a:spLocks noChangeArrowheads="1"/>
          </p:cNvSpPr>
          <p:nvPr/>
        </p:nvSpPr>
        <p:spPr bwMode="auto">
          <a:xfrm>
            <a:off x="23828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5" name="AutoShape 23"/>
          <p:cNvSpPr>
            <a:spLocks noChangeArrowheads="1"/>
          </p:cNvSpPr>
          <p:nvPr/>
        </p:nvSpPr>
        <p:spPr bwMode="auto">
          <a:xfrm>
            <a:off x="21542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6" name="AutoShape 24"/>
          <p:cNvSpPr>
            <a:spLocks noChangeArrowheads="1"/>
          </p:cNvSpPr>
          <p:nvPr/>
        </p:nvSpPr>
        <p:spPr bwMode="auto">
          <a:xfrm>
            <a:off x="27638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7" name="AutoShape 25"/>
          <p:cNvSpPr>
            <a:spLocks noChangeArrowheads="1"/>
          </p:cNvSpPr>
          <p:nvPr/>
        </p:nvSpPr>
        <p:spPr bwMode="auto">
          <a:xfrm>
            <a:off x="2154238" y="2971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8" name="AutoShape 26"/>
          <p:cNvSpPr>
            <a:spLocks noChangeArrowheads="1"/>
          </p:cNvSpPr>
          <p:nvPr/>
        </p:nvSpPr>
        <p:spPr bwMode="auto">
          <a:xfrm>
            <a:off x="28400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19" name="AutoShape 27"/>
          <p:cNvSpPr>
            <a:spLocks noChangeArrowheads="1"/>
          </p:cNvSpPr>
          <p:nvPr/>
        </p:nvSpPr>
        <p:spPr bwMode="auto">
          <a:xfrm>
            <a:off x="32210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0" name="AutoShape 28"/>
          <p:cNvSpPr>
            <a:spLocks noChangeArrowheads="1"/>
          </p:cNvSpPr>
          <p:nvPr/>
        </p:nvSpPr>
        <p:spPr bwMode="auto">
          <a:xfrm>
            <a:off x="32210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29"/>
          <p:cNvSpPr>
            <a:spLocks noChangeArrowheads="1"/>
          </p:cNvSpPr>
          <p:nvPr/>
        </p:nvSpPr>
        <p:spPr bwMode="auto">
          <a:xfrm>
            <a:off x="2992438" y="2590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2" name="AutoShape 30"/>
          <p:cNvSpPr>
            <a:spLocks noChangeArrowheads="1"/>
          </p:cNvSpPr>
          <p:nvPr/>
        </p:nvSpPr>
        <p:spPr bwMode="auto">
          <a:xfrm>
            <a:off x="36020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3" name="AutoShape 31"/>
          <p:cNvSpPr>
            <a:spLocks noChangeArrowheads="1"/>
          </p:cNvSpPr>
          <p:nvPr/>
        </p:nvSpPr>
        <p:spPr bwMode="auto">
          <a:xfrm>
            <a:off x="29924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4" name="AutoShape 32"/>
          <p:cNvSpPr>
            <a:spLocks noChangeArrowheads="1"/>
          </p:cNvSpPr>
          <p:nvPr/>
        </p:nvSpPr>
        <p:spPr bwMode="auto">
          <a:xfrm>
            <a:off x="20018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5" name="AutoShape 33"/>
          <p:cNvSpPr>
            <a:spLocks noChangeArrowheads="1"/>
          </p:cNvSpPr>
          <p:nvPr/>
        </p:nvSpPr>
        <p:spPr bwMode="auto">
          <a:xfrm>
            <a:off x="21542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6" name="AutoShape 34"/>
          <p:cNvSpPr>
            <a:spLocks noChangeArrowheads="1"/>
          </p:cNvSpPr>
          <p:nvPr/>
        </p:nvSpPr>
        <p:spPr bwMode="auto">
          <a:xfrm>
            <a:off x="2154238" y="2286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7" name="AutoShape 35"/>
          <p:cNvSpPr>
            <a:spLocks noChangeArrowheads="1"/>
          </p:cNvSpPr>
          <p:nvPr/>
        </p:nvSpPr>
        <p:spPr bwMode="auto">
          <a:xfrm>
            <a:off x="1773238" y="2133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8" name="AutoShape 36"/>
          <p:cNvSpPr>
            <a:spLocks noChangeArrowheads="1"/>
          </p:cNvSpPr>
          <p:nvPr/>
        </p:nvSpPr>
        <p:spPr bwMode="auto">
          <a:xfrm>
            <a:off x="2611438" y="2971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29" name="AutoShape 37"/>
          <p:cNvSpPr>
            <a:spLocks noChangeArrowheads="1"/>
          </p:cNvSpPr>
          <p:nvPr/>
        </p:nvSpPr>
        <p:spPr bwMode="auto">
          <a:xfrm>
            <a:off x="17732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0" name="AutoShape 38"/>
          <p:cNvSpPr>
            <a:spLocks noChangeArrowheads="1"/>
          </p:cNvSpPr>
          <p:nvPr/>
        </p:nvSpPr>
        <p:spPr bwMode="auto">
          <a:xfrm>
            <a:off x="18494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1" name="AutoShape 39"/>
          <p:cNvSpPr>
            <a:spLocks noChangeArrowheads="1"/>
          </p:cNvSpPr>
          <p:nvPr/>
        </p:nvSpPr>
        <p:spPr bwMode="auto">
          <a:xfrm>
            <a:off x="29162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2" name="AutoShape 40"/>
          <p:cNvSpPr>
            <a:spLocks noChangeArrowheads="1"/>
          </p:cNvSpPr>
          <p:nvPr/>
        </p:nvSpPr>
        <p:spPr bwMode="auto">
          <a:xfrm>
            <a:off x="33734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3" name="AutoShape 41"/>
          <p:cNvSpPr>
            <a:spLocks noChangeArrowheads="1"/>
          </p:cNvSpPr>
          <p:nvPr/>
        </p:nvSpPr>
        <p:spPr bwMode="auto">
          <a:xfrm>
            <a:off x="3525838" y="2362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4" name="AutoShape 42"/>
          <p:cNvSpPr>
            <a:spLocks noChangeArrowheads="1"/>
          </p:cNvSpPr>
          <p:nvPr/>
        </p:nvSpPr>
        <p:spPr bwMode="auto">
          <a:xfrm>
            <a:off x="34496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5" name="AutoShape 43"/>
          <p:cNvSpPr>
            <a:spLocks noChangeArrowheads="1"/>
          </p:cNvSpPr>
          <p:nvPr/>
        </p:nvSpPr>
        <p:spPr bwMode="auto">
          <a:xfrm>
            <a:off x="4135438" y="1447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6" name="AutoShape 44"/>
          <p:cNvSpPr>
            <a:spLocks noChangeArrowheads="1"/>
          </p:cNvSpPr>
          <p:nvPr/>
        </p:nvSpPr>
        <p:spPr bwMode="auto">
          <a:xfrm>
            <a:off x="39068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7" name="AutoShape 45"/>
          <p:cNvSpPr>
            <a:spLocks noChangeArrowheads="1"/>
          </p:cNvSpPr>
          <p:nvPr/>
        </p:nvSpPr>
        <p:spPr bwMode="auto">
          <a:xfrm>
            <a:off x="4745038" y="1524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8" name="AutoShape 46"/>
          <p:cNvSpPr>
            <a:spLocks noChangeArrowheads="1"/>
          </p:cNvSpPr>
          <p:nvPr/>
        </p:nvSpPr>
        <p:spPr bwMode="auto">
          <a:xfrm>
            <a:off x="44402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39" name="AutoShape 47"/>
          <p:cNvSpPr>
            <a:spLocks noChangeArrowheads="1"/>
          </p:cNvSpPr>
          <p:nvPr/>
        </p:nvSpPr>
        <p:spPr bwMode="auto">
          <a:xfrm>
            <a:off x="48212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0" name="AutoShape 48"/>
          <p:cNvSpPr>
            <a:spLocks noChangeArrowheads="1"/>
          </p:cNvSpPr>
          <p:nvPr/>
        </p:nvSpPr>
        <p:spPr bwMode="auto">
          <a:xfrm>
            <a:off x="48212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1" name="AutoShape 49"/>
          <p:cNvSpPr>
            <a:spLocks noChangeArrowheads="1"/>
          </p:cNvSpPr>
          <p:nvPr/>
        </p:nvSpPr>
        <p:spPr bwMode="auto">
          <a:xfrm>
            <a:off x="45926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2" name="AutoShape 50"/>
          <p:cNvSpPr>
            <a:spLocks noChangeArrowheads="1"/>
          </p:cNvSpPr>
          <p:nvPr/>
        </p:nvSpPr>
        <p:spPr bwMode="auto">
          <a:xfrm>
            <a:off x="52022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3" name="AutoShape 51"/>
          <p:cNvSpPr>
            <a:spLocks noChangeArrowheads="1"/>
          </p:cNvSpPr>
          <p:nvPr/>
        </p:nvSpPr>
        <p:spPr bwMode="auto">
          <a:xfrm>
            <a:off x="4592638" y="2209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4" name="AutoShape 52"/>
          <p:cNvSpPr>
            <a:spLocks noChangeArrowheads="1"/>
          </p:cNvSpPr>
          <p:nvPr/>
        </p:nvSpPr>
        <p:spPr bwMode="auto">
          <a:xfrm>
            <a:off x="52784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5" name="AutoShape 53"/>
          <p:cNvSpPr>
            <a:spLocks noChangeArrowheads="1"/>
          </p:cNvSpPr>
          <p:nvPr/>
        </p:nvSpPr>
        <p:spPr bwMode="auto">
          <a:xfrm>
            <a:off x="5659438" y="1981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6" name="AutoShape 54"/>
          <p:cNvSpPr>
            <a:spLocks noChangeArrowheads="1"/>
          </p:cNvSpPr>
          <p:nvPr/>
        </p:nvSpPr>
        <p:spPr bwMode="auto">
          <a:xfrm>
            <a:off x="5659438" y="1676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7" name="AutoShape 55"/>
          <p:cNvSpPr>
            <a:spLocks noChangeArrowheads="1"/>
          </p:cNvSpPr>
          <p:nvPr/>
        </p:nvSpPr>
        <p:spPr bwMode="auto">
          <a:xfrm>
            <a:off x="54308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8" name="AutoShape 56"/>
          <p:cNvSpPr>
            <a:spLocks noChangeArrowheads="1"/>
          </p:cNvSpPr>
          <p:nvPr/>
        </p:nvSpPr>
        <p:spPr bwMode="auto">
          <a:xfrm>
            <a:off x="5049838" y="1828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49" name="AutoShape 57"/>
          <p:cNvSpPr>
            <a:spLocks noChangeArrowheads="1"/>
          </p:cNvSpPr>
          <p:nvPr/>
        </p:nvSpPr>
        <p:spPr bwMode="auto">
          <a:xfrm>
            <a:off x="5430838" y="2133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0" name="AutoShape 58"/>
          <p:cNvSpPr>
            <a:spLocks noChangeArrowheads="1"/>
          </p:cNvSpPr>
          <p:nvPr/>
        </p:nvSpPr>
        <p:spPr bwMode="auto">
          <a:xfrm>
            <a:off x="41354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1" name="AutoShape 59"/>
          <p:cNvSpPr>
            <a:spLocks noChangeArrowheads="1"/>
          </p:cNvSpPr>
          <p:nvPr/>
        </p:nvSpPr>
        <p:spPr bwMode="auto">
          <a:xfrm>
            <a:off x="45164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2" name="AutoShape 60"/>
          <p:cNvSpPr>
            <a:spLocks noChangeArrowheads="1"/>
          </p:cNvSpPr>
          <p:nvPr/>
        </p:nvSpPr>
        <p:spPr bwMode="auto">
          <a:xfrm>
            <a:off x="45164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3" name="AutoShape 61"/>
          <p:cNvSpPr>
            <a:spLocks noChangeArrowheads="1"/>
          </p:cNvSpPr>
          <p:nvPr/>
        </p:nvSpPr>
        <p:spPr bwMode="auto">
          <a:xfrm>
            <a:off x="4287838" y="2590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4" name="AutoShape 62"/>
          <p:cNvSpPr>
            <a:spLocks noChangeArrowheads="1"/>
          </p:cNvSpPr>
          <p:nvPr/>
        </p:nvSpPr>
        <p:spPr bwMode="auto">
          <a:xfrm>
            <a:off x="48974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5" name="AutoShape 63"/>
          <p:cNvSpPr>
            <a:spLocks noChangeArrowheads="1"/>
          </p:cNvSpPr>
          <p:nvPr/>
        </p:nvSpPr>
        <p:spPr bwMode="auto">
          <a:xfrm>
            <a:off x="42878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6" name="AutoShape 64"/>
          <p:cNvSpPr>
            <a:spLocks noChangeArrowheads="1"/>
          </p:cNvSpPr>
          <p:nvPr/>
        </p:nvSpPr>
        <p:spPr bwMode="auto">
          <a:xfrm>
            <a:off x="4973638" y="2362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7" name="AutoShape 65"/>
          <p:cNvSpPr>
            <a:spLocks noChangeArrowheads="1"/>
          </p:cNvSpPr>
          <p:nvPr/>
        </p:nvSpPr>
        <p:spPr bwMode="auto">
          <a:xfrm>
            <a:off x="5354638" y="2667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8" name="AutoShape 66"/>
          <p:cNvSpPr>
            <a:spLocks noChangeArrowheads="1"/>
          </p:cNvSpPr>
          <p:nvPr/>
        </p:nvSpPr>
        <p:spPr bwMode="auto">
          <a:xfrm>
            <a:off x="5354638" y="2362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59" name="AutoShape 67"/>
          <p:cNvSpPr>
            <a:spLocks noChangeArrowheads="1"/>
          </p:cNvSpPr>
          <p:nvPr/>
        </p:nvSpPr>
        <p:spPr bwMode="auto">
          <a:xfrm>
            <a:off x="5126038" y="2514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0" name="AutoShape 68"/>
          <p:cNvSpPr>
            <a:spLocks noChangeArrowheads="1"/>
          </p:cNvSpPr>
          <p:nvPr/>
        </p:nvSpPr>
        <p:spPr bwMode="auto">
          <a:xfrm>
            <a:off x="5735638" y="2590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1" name="AutoShape 69"/>
          <p:cNvSpPr>
            <a:spLocks noChangeArrowheads="1"/>
          </p:cNvSpPr>
          <p:nvPr/>
        </p:nvSpPr>
        <p:spPr bwMode="auto">
          <a:xfrm>
            <a:off x="51260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2" name="AutoShape 70"/>
          <p:cNvSpPr>
            <a:spLocks noChangeArrowheads="1"/>
          </p:cNvSpPr>
          <p:nvPr/>
        </p:nvSpPr>
        <p:spPr bwMode="auto">
          <a:xfrm>
            <a:off x="4135438" y="1752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3" name="AutoShape 71"/>
          <p:cNvSpPr>
            <a:spLocks noChangeArrowheads="1"/>
          </p:cNvSpPr>
          <p:nvPr/>
        </p:nvSpPr>
        <p:spPr bwMode="auto">
          <a:xfrm>
            <a:off x="4287838" y="1905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4" name="AutoShape 72"/>
          <p:cNvSpPr>
            <a:spLocks noChangeArrowheads="1"/>
          </p:cNvSpPr>
          <p:nvPr/>
        </p:nvSpPr>
        <p:spPr bwMode="auto">
          <a:xfrm>
            <a:off x="4287838" y="22098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5" name="AutoShape 73"/>
          <p:cNvSpPr>
            <a:spLocks noChangeArrowheads="1"/>
          </p:cNvSpPr>
          <p:nvPr/>
        </p:nvSpPr>
        <p:spPr bwMode="auto">
          <a:xfrm>
            <a:off x="3906838" y="2057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6" name="AutoShape 74"/>
          <p:cNvSpPr>
            <a:spLocks noChangeArrowheads="1"/>
          </p:cNvSpPr>
          <p:nvPr/>
        </p:nvSpPr>
        <p:spPr bwMode="auto">
          <a:xfrm>
            <a:off x="4745038" y="28956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7" name="AutoShape 75"/>
          <p:cNvSpPr>
            <a:spLocks noChangeArrowheads="1"/>
          </p:cNvSpPr>
          <p:nvPr/>
        </p:nvSpPr>
        <p:spPr bwMode="auto">
          <a:xfrm>
            <a:off x="3906838" y="2438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8" name="AutoShape 76"/>
          <p:cNvSpPr>
            <a:spLocks noChangeArrowheads="1"/>
          </p:cNvSpPr>
          <p:nvPr/>
        </p:nvSpPr>
        <p:spPr bwMode="auto">
          <a:xfrm>
            <a:off x="3983038" y="2743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69" name="AutoShape 77"/>
          <p:cNvSpPr>
            <a:spLocks noChangeArrowheads="1"/>
          </p:cNvSpPr>
          <p:nvPr/>
        </p:nvSpPr>
        <p:spPr bwMode="auto">
          <a:xfrm>
            <a:off x="5049838" y="16002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0" name="AutoShape 78"/>
          <p:cNvSpPr>
            <a:spLocks noChangeArrowheads="1"/>
          </p:cNvSpPr>
          <p:nvPr/>
        </p:nvSpPr>
        <p:spPr bwMode="auto">
          <a:xfrm>
            <a:off x="5507038" y="1524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1" name="AutoShape 79"/>
          <p:cNvSpPr>
            <a:spLocks noChangeArrowheads="1"/>
          </p:cNvSpPr>
          <p:nvPr/>
        </p:nvSpPr>
        <p:spPr bwMode="auto">
          <a:xfrm>
            <a:off x="5659438" y="22860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2" name="AutoShape 80"/>
          <p:cNvSpPr>
            <a:spLocks noChangeArrowheads="1"/>
          </p:cNvSpPr>
          <p:nvPr/>
        </p:nvSpPr>
        <p:spPr bwMode="auto">
          <a:xfrm>
            <a:off x="5583238" y="2819400"/>
            <a:ext cx="152400" cy="1524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p>
        </p:txBody>
      </p:sp>
      <p:sp>
        <p:nvSpPr>
          <p:cNvPr id="8273" name="Oval 81"/>
          <p:cNvSpPr>
            <a:spLocks noChangeArrowheads="1"/>
          </p:cNvSpPr>
          <p:nvPr/>
        </p:nvSpPr>
        <p:spPr bwMode="auto">
          <a:xfrm>
            <a:off x="3048000" y="914400"/>
            <a:ext cx="1828800" cy="3048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274" name="Line 82"/>
          <p:cNvSpPr>
            <a:spLocks noChangeShapeType="1"/>
          </p:cNvSpPr>
          <p:nvPr/>
        </p:nvSpPr>
        <p:spPr bwMode="auto">
          <a:xfrm>
            <a:off x="3581400" y="99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75" name="Line 83"/>
          <p:cNvSpPr>
            <a:spLocks noChangeShapeType="1"/>
          </p:cNvSpPr>
          <p:nvPr/>
        </p:nvSpPr>
        <p:spPr bwMode="auto">
          <a:xfrm>
            <a:off x="3962400" y="99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76" name="Line 84"/>
          <p:cNvSpPr>
            <a:spLocks noChangeShapeType="1"/>
          </p:cNvSpPr>
          <p:nvPr/>
        </p:nvSpPr>
        <p:spPr bwMode="auto">
          <a:xfrm>
            <a:off x="4343400" y="99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77" name="Rectangle 85"/>
          <p:cNvSpPr>
            <a:spLocks noChangeArrowheads="1"/>
          </p:cNvSpPr>
          <p:nvPr/>
        </p:nvSpPr>
        <p:spPr bwMode="auto">
          <a:xfrm>
            <a:off x="5049838" y="762000"/>
            <a:ext cx="31210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a:t>Light beam area = A</a:t>
            </a:r>
          </a:p>
        </p:txBody>
      </p:sp>
      <p:sp>
        <p:nvSpPr>
          <p:cNvPr id="8278" name="Line 86"/>
          <p:cNvSpPr>
            <a:spLocks noChangeShapeType="1"/>
          </p:cNvSpPr>
          <p:nvPr/>
        </p:nvSpPr>
        <p:spPr bwMode="auto">
          <a:xfrm>
            <a:off x="6192838" y="15240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79" name="Line 87"/>
          <p:cNvSpPr>
            <a:spLocks noChangeShapeType="1"/>
          </p:cNvSpPr>
          <p:nvPr/>
        </p:nvSpPr>
        <p:spPr bwMode="auto">
          <a:xfrm>
            <a:off x="6192838" y="30480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80" name="Line 88"/>
          <p:cNvSpPr>
            <a:spLocks noChangeShapeType="1"/>
          </p:cNvSpPr>
          <p:nvPr/>
        </p:nvSpPr>
        <p:spPr bwMode="auto">
          <a:xfrm>
            <a:off x="6269038" y="1524000"/>
            <a:ext cx="0" cy="1524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81" name="Rectangle 89"/>
          <p:cNvSpPr>
            <a:spLocks noChangeArrowheads="1"/>
          </p:cNvSpPr>
          <p:nvPr/>
        </p:nvSpPr>
        <p:spPr bwMode="auto">
          <a:xfrm>
            <a:off x="6040438" y="1981200"/>
            <a:ext cx="506412"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dz</a:t>
            </a:r>
          </a:p>
        </p:txBody>
      </p:sp>
      <p:sp>
        <p:nvSpPr>
          <p:cNvPr id="8282" name="Rectangle 90"/>
          <p:cNvSpPr>
            <a:spLocks noChangeArrowheads="1"/>
          </p:cNvSpPr>
          <p:nvPr/>
        </p:nvSpPr>
        <p:spPr bwMode="auto">
          <a:xfrm>
            <a:off x="990600" y="1158875"/>
            <a:ext cx="336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z</a:t>
            </a:r>
          </a:p>
        </p:txBody>
      </p:sp>
      <p:sp>
        <p:nvSpPr>
          <p:cNvPr id="8283" name="Rectangle 91"/>
          <p:cNvSpPr>
            <a:spLocks noChangeArrowheads="1"/>
          </p:cNvSpPr>
          <p:nvPr/>
        </p:nvSpPr>
        <p:spPr bwMode="auto">
          <a:xfrm>
            <a:off x="1038225" y="2892425"/>
            <a:ext cx="836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z+dz</a:t>
            </a:r>
          </a:p>
        </p:txBody>
      </p:sp>
      <p:sp>
        <p:nvSpPr>
          <p:cNvPr id="8284" name="Rectangle 92"/>
          <p:cNvSpPr>
            <a:spLocks noChangeArrowheads="1"/>
          </p:cNvSpPr>
          <p:nvPr/>
        </p:nvSpPr>
        <p:spPr bwMode="auto">
          <a:xfrm>
            <a:off x="1468438" y="3352800"/>
            <a:ext cx="6088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a:t>Power removed in dz: = I(z) N A dz </a:t>
            </a:r>
            <a:r>
              <a:rPr lang="en-US" altLang="x-none" i="1">
                <a:latin typeface="Symbol" charset="2"/>
                <a:sym typeface="Symbol" charset="2"/>
              </a:rPr>
              <a:t></a:t>
            </a:r>
            <a:r>
              <a:rPr lang="en-US" altLang="x-none" i="1" baseline="-25000"/>
              <a:t>ext</a:t>
            </a:r>
            <a:endParaRPr lang="en-US" altLang="x-none"/>
          </a:p>
        </p:txBody>
      </p:sp>
      <p:sp>
        <p:nvSpPr>
          <p:cNvPr id="8285" name="AutoShape 93"/>
          <p:cNvSpPr>
            <a:spLocks noChangeArrowheads="1"/>
          </p:cNvSpPr>
          <p:nvPr/>
        </p:nvSpPr>
        <p:spPr bwMode="auto">
          <a:xfrm>
            <a:off x="3068638" y="1371600"/>
            <a:ext cx="1828800" cy="1752600"/>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8286" name="Picture 94" descr="beerbou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38" y="3962400"/>
            <a:ext cx="4259262" cy="274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87" name="Rectangle 95"/>
          <p:cNvSpPr>
            <a:spLocks noChangeArrowheads="1"/>
          </p:cNvSpPr>
          <p:nvPr/>
        </p:nvSpPr>
        <p:spPr bwMode="auto">
          <a:xfrm>
            <a:off x="152400" y="4876800"/>
            <a:ext cx="2708275"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Bouger-Beer</a:t>
            </a:r>
          </a:p>
          <a:p>
            <a:r>
              <a:rPr lang="en-US" altLang="x-none"/>
              <a:t>“law”</a:t>
            </a:r>
          </a:p>
          <a:p>
            <a:r>
              <a:rPr lang="en-US" altLang="x-none"/>
              <a:t>(direct beam only!)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762000"/>
          </a:xfrm>
        </p:spPr>
        <p:txBody>
          <a:bodyPr/>
          <a:lstStyle/>
          <a:p>
            <a:r>
              <a:rPr lang="en-US" altLang="x-none"/>
              <a:t>Monodispersons and Polydispersions</a:t>
            </a:r>
          </a:p>
        </p:txBody>
      </p:sp>
      <p:pic>
        <p:nvPicPr>
          <p:cNvPr id="10243" name="Picture 3" descr="fig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68326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ChangeArrowheads="1"/>
          </p:cNvSpPr>
          <p:nvPr/>
        </p:nvSpPr>
        <p:spPr bwMode="auto">
          <a:xfrm>
            <a:off x="304800" y="3276600"/>
            <a:ext cx="29448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N particles / volume.</a:t>
            </a:r>
          </a:p>
          <a:p>
            <a:r>
              <a:rPr lang="en-US" altLang="x-none"/>
              <a:t>All of radius r.</a:t>
            </a:r>
          </a:p>
        </p:txBody>
      </p:sp>
      <p:pic>
        <p:nvPicPr>
          <p:cNvPr id="10245" name="Picture 5" descr="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3124200"/>
            <a:ext cx="1828800" cy="99218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am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19200"/>
            <a:ext cx="2741613" cy="2055813"/>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ammad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733800"/>
            <a:ext cx="2741613" cy="739775"/>
          </a:xfrm>
          <a:prstGeom prst="rect">
            <a:avLst/>
          </a:prstGeom>
          <a:noFill/>
          <a:extLst>
            <a:ext uri="{909E8E84-426E-40DD-AFC4-6F175D3DCCD1}">
              <a14:hiddenFill xmlns:a14="http://schemas.microsoft.com/office/drawing/2010/main">
                <a:solidFill>
                  <a:srgbClr val="FFFFFF"/>
                </a:solidFill>
              </a14:hiddenFill>
            </a:ext>
          </a:extLst>
        </p:spPr>
      </p:pic>
      <p:sp>
        <p:nvSpPr>
          <p:cNvPr id="10248" name="Rectangle 8"/>
          <p:cNvSpPr>
            <a:spLocks noChangeArrowheads="1"/>
          </p:cNvSpPr>
          <p:nvPr/>
        </p:nvSpPr>
        <p:spPr bwMode="auto">
          <a:xfrm>
            <a:off x="5943600" y="4724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x-none" altLang="x-none"/>
          </a:p>
        </p:txBody>
      </p:sp>
      <p:sp>
        <p:nvSpPr>
          <p:cNvPr id="10249" name="Rectangle 9"/>
          <p:cNvSpPr>
            <a:spLocks noChangeArrowheads="1"/>
          </p:cNvSpPr>
          <p:nvPr/>
        </p:nvSpPr>
        <p:spPr bwMode="auto">
          <a:xfrm>
            <a:off x="6096000" y="1905000"/>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n</a:t>
            </a:r>
          </a:p>
        </p:txBody>
      </p:sp>
      <p:sp>
        <p:nvSpPr>
          <p:cNvPr id="10250" name="Rectangle 10"/>
          <p:cNvSpPr>
            <a:spLocks noChangeArrowheads="1"/>
          </p:cNvSpPr>
          <p:nvPr/>
        </p:nvSpPr>
        <p:spPr bwMode="auto">
          <a:xfrm>
            <a:off x="7629525" y="3162300"/>
            <a:ext cx="285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r</a:t>
            </a:r>
          </a:p>
        </p:txBody>
      </p:sp>
      <p:pic>
        <p:nvPicPr>
          <p:cNvPr id="10251" name="Picture 11" descr="b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191000"/>
            <a:ext cx="2286000" cy="36988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be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4114800"/>
            <a:ext cx="2741613" cy="16144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4360CF64-8C55-4668-A3A7-482512608293}"/>
                  </a:ext>
                </a:extLst>
              </p14:cNvPr>
              <p14:cNvContentPartPr/>
              <p14:nvPr/>
            </p14:nvContentPartPr>
            <p14:xfrm>
              <a:off x="736200" y="709560"/>
              <a:ext cx="7209000" cy="3051360"/>
            </p14:xfrm>
          </p:contentPart>
        </mc:Choice>
        <mc:Fallback xmlns="">
          <p:pic>
            <p:nvPicPr>
              <p:cNvPr id="2" name="Ink 1">
                <a:extLst>
                  <a:ext uri="{FF2B5EF4-FFF2-40B4-BE49-F238E27FC236}">
                    <a16:creationId xmlns:a16="http://schemas.microsoft.com/office/drawing/2014/main" id="{4360CF64-8C55-4668-A3A7-482512608293}"/>
                  </a:ext>
                </a:extLst>
              </p:cNvPr>
              <p:cNvPicPr/>
              <p:nvPr/>
            </p:nvPicPr>
            <p:blipFill>
              <a:blip r:embed="rId10"/>
              <a:stretch>
                <a:fillRect/>
              </a:stretch>
            </p:blipFill>
            <p:spPr>
              <a:xfrm>
                <a:off x="726840" y="700200"/>
                <a:ext cx="7227720" cy="3070080"/>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x-none"/>
              <a:t>Radar Theory Part 1</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Ink 1">
                <a:extLst>
                  <a:ext uri="{FF2B5EF4-FFF2-40B4-BE49-F238E27FC236}">
                    <a16:creationId xmlns:a16="http://schemas.microsoft.com/office/drawing/2014/main" id="{91AEFF7B-51F1-4015-A661-FF8211978860}"/>
                  </a:ext>
                </a:extLst>
              </p14:cNvPr>
              <p14:cNvContentPartPr/>
              <p14:nvPr/>
            </p14:nvContentPartPr>
            <p14:xfrm>
              <a:off x="354534" y="993750"/>
              <a:ext cx="360" cy="360"/>
            </p14:xfrm>
          </p:contentPart>
        </mc:Choice>
        <mc:Fallback xmlns="">
          <p:pic>
            <p:nvPicPr>
              <p:cNvPr id="2" name="Ink 1">
                <a:extLst>
                  <a:ext uri="{FF2B5EF4-FFF2-40B4-BE49-F238E27FC236}">
                    <a16:creationId xmlns:a16="http://schemas.microsoft.com/office/drawing/2014/main" id="{91AEFF7B-51F1-4015-A661-FF8211978860}"/>
                  </a:ext>
                </a:extLst>
              </p:cNvPr>
              <p:cNvPicPr/>
              <p:nvPr/>
            </p:nvPicPr>
            <p:blipFill>
              <a:blip r:embed="rId4"/>
              <a:stretch>
                <a:fillRect/>
              </a:stretch>
            </p:blipFill>
            <p:spPr>
              <a:xfrm>
                <a:off x="345894" y="940110"/>
                <a:ext cx="18000" cy="108000"/>
              </a:xfrm>
              <a:prstGeom prst="rect">
                <a:avLst/>
              </a:prstGeom>
            </p:spPr>
          </p:pic>
        </mc:Fallback>
      </mc:AlternateContent>
      <p:grpSp>
        <p:nvGrpSpPr>
          <p:cNvPr id="17" name="Group 16">
            <a:extLst>
              <a:ext uri="{FF2B5EF4-FFF2-40B4-BE49-F238E27FC236}">
                <a16:creationId xmlns:a16="http://schemas.microsoft.com/office/drawing/2014/main" id="{F5714436-A64D-4C54-B387-2C0EDCC90695}"/>
              </a:ext>
            </a:extLst>
          </p:cNvPr>
          <p:cNvGrpSpPr/>
          <p:nvPr/>
        </p:nvGrpSpPr>
        <p:grpSpPr>
          <a:xfrm>
            <a:off x="673494" y="854790"/>
            <a:ext cx="822600" cy="428760"/>
            <a:chOff x="673494" y="854790"/>
            <a:chExt cx="822600" cy="4287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3C55809-599A-44C0-86C0-F143913F3CA7}"/>
                    </a:ext>
                  </a:extLst>
                </p14:cNvPr>
                <p14:cNvContentPartPr/>
                <p14:nvPr/>
              </p14:nvContentPartPr>
              <p14:xfrm>
                <a:off x="673494" y="874950"/>
                <a:ext cx="168120" cy="224280"/>
              </p14:xfrm>
            </p:contentPart>
          </mc:Choice>
          <mc:Fallback xmlns="">
            <p:pic>
              <p:nvPicPr>
                <p:cNvPr id="5" name="Ink 4">
                  <a:extLst>
                    <a:ext uri="{FF2B5EF4-FFF2-40B4-BE49-F238E27FC236}">
                      <a16:creationId xmlns:a16="http://schemas.microsoft.com/office/drawing/2014/main" id="{D3C55809-599A-44C0-86C0-F143913F3CA7}"/>
                    </a:ext>
                  </a:extLst>
                </p:cNvPr>
                <p:cNvPicPr/>
                <p:nvPr/>
              </p:nvPicPr>
              <p:blipFill>
                <a:blip r:embed="rId6"/>
                <a:stretch>
                  <a:fillRect/>
                </a:stretch>
              </p:blipFill>
              <p:spPr>
                <a:xfrm>
                  <a:off x="655854" y="857310"/>
                  <a:ext cx="20376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0F10DA5-9627-4C9C-AB81-E3BAB55D65DF}"/>
                    </a:ext>
                  </a:extLst>
                </p14:cNvPr>
                <p14:cNvContentPartPr/>
                <p14:nvPr/>
              </p14:nvContentPartPr>
              <p14:xfrm>
                <a:off x="893454" y="992670"/>
                <a:ext cx="70200" cy="7560"/>
              </p14:xfrm>
            </p:contentPart>
          </mc:Choice>
          <mc:Fallback xmlns="">
            <p:pic>
              <p:nvPicPr>
                <p:cNvPr id="6" name="Ink 5">
                  <a:extLst>
                    <a:ext uri="{FF2B5EF4-FFF2-40B4-BE49-F238E27FC236}">
                      <a16:creationId xmlns:a16="http://schemas.microsoft.com/office/drawing/2014/main" id="{30F10DA5-9627-4C9C-AB81-E3BAB55D65DF}"/>
                    </a:ext>
                  </a:extLst>
                </p:cNvPr>
                <p:cNvPicPr/>
                <p:nvPr/>
              </p:nvPicPr>
              <p:blipFill>
                <a:blip r:embed="rId8"/>
                <a:stretch>
                  <a:fillRect/>
                </a:stretch>
              </p:blipFill>
              <p:spPr>
                <a:xfrm>
                  <a:off x="875454" y="975030"/>
                  <a:ext cx="1058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D40D169-6568-47CF-A06B-22DB9314B437}"/>
                    </a:ext>
                  </a:extLst>
                </p14:cNvPr>
                <p14:cNvContentPartPr/>
                <p14:nvPr/>
              </p14:nvContentPartPr>
              <p14:xfrm>
                <a:off x="892014" y="1041270"/>
                <a:ext cx="61560" cy="10800"/>
              </p14:xfrm>
            </p:contentPart>
          </mc:Choice>
          <mc:Fallback xmlns="">
            <p:pic>
              <p:nvPicPr>
                <p:cNvPr id="7" name="Ink 6">
                  <a:extLst>
                    <a:ext uri="{FF2B5EF4-FFF2-40B4-BE49-F238E27FC236}">
                      <a16:creationId xmlns:a16="http://schemas.microsoft.com/office/drawing/2014/main" id="{1D40D169-6568-47CF-A06B-22DB9314B437}"/>
                    </a:ext>
                  </a:extLst>
                </p:cNvPr>
                <p:cNvPicPr/>
                <p:nvPr/>
              </p:nvPicPr>
              <p:blipFill>
                <a:blip r:embed="rId10"/>
                <a:stretch>
                  <a:fillRect/>
                </a:stretch>
              </p:blipFill>
              <p:spPr>
                <a:xfrm>
                  <a:off x="874014" y="1023630"/>
                  <a:ext cx="9720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376CA85F-2989-4092-8604-D8D7F555F8EF}"/>
                    </a:ext>
                  </a:extLst>
                </p14:cNvPr>
                <p14:cNvContentPartPr/>
                <p14:nvPr/>
              </p14:nvContentPartPr>
              <p14:xfrm>
                <a:off x="1075614" y="920670"/>
                <a:ext cx="108720" cy="144720"/>
              </p14:xfrm>
            </p:contentPart>
          </mc:Choice>
          <mc:Fallback xmlns="">
            <p:pic>
              <p:nvPicPr>
                <p:cNvPr id="9" name="Ink 8">
                  <a:extLst>
                    <a:ext uri="{FF2B5EF4-FFF2-40B4-BE49-F238E27FC236}">
                      <a16:creationId xmlns:a16="http://schemas.microsoft.com/office/drawing/2014/main" id="{376CA85F-2989-4092-8604-D8D7F555F8EF}"/>
                    </a:ext>
                  </a:extLst>
                </p:cNvPr>
                <p:cNvPicPr/>
                <p:nvPr/>
              </p:nvPicPr>
              <p:blipFill>
                <a:blip r:embed="rId12"/>
                <a:stretch>
                  <a:fillRect/>
                </a:stretch>
              </p:blipFill>
              <p:spPr>
                <a:xfrm>
                  <a:off x="1057974" y="902670"/>
                  <a:ext cx="1443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44DCE907-D43A-4BD0-8826-14EC19F1555B}"/>
                    </a:ext>
                  </a:extLst>
                </p14:cNvPr>
                <p14:cNvContentPartPr/>
                <p14:nvPr/>
              </p14:nvContentPartPr>
              <p14:xfrm>
                <a:off x="1235454" y="943710"/>
                <a:ext cx="69480" cy="98280"/>
              </p14:xfrm>
            </p:contentPart>
          </mc:Choice>
          <mc:Fallback xmlns="">
            <p:pic>
              <p:nvPicPr>
                <p:cNvPr id="10" name="Ink 9">
                  <a:extLst>
                    <a:ext uri="{FF2B5EF4-FFF2-40B4-BE49-F238E27FC236}">
                      <a16:creationId xmlns:a16="http://schemas.microsoft.com/office/drawing/2014/main" id="{44DCE907-D43A-4BD0-8826-14EC19F1555B}"/>
                    </a:ext>
                  </a:extLst>
                </p:cNvPr>
                <p:cNvPicPr/>
                <p:nvPr/>
              </p:nvPicPr>
              <p:blipFill>
                <a:blip r:embed="rId14"/>
                <a:stretch>
                  <a:fillRect/>
                </a:stretch>
              </p:blipFill>
              <p:spPr>
                <a:xfrm>
                  <a:off x="1217454" y="925710"/>
                  <a:ext cx="1051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01A1C506-3AEF-4DB0-B3AF-C7FD48C2631A}"/>
                    </a:ext>
                  </a:extLst>
                </p14:cNvPr>
                <p14:cNvContentPartPr/>
                <p14:nvPr/>
              </p14:nvContentPartPr>
              <p14:xfrm>
                <a:off x="1249854" y="943710"/>
                <a:ext cx="94320" cy="109800"/>
              </p14:xfrm>
            </p:contentPart>
          </mc:Choice>
          <mc:Fallback xmlns="">
            <p:pic>
              <p:nvPicPr>
                <p:cNvPr id="11" name="Ink 10">
                  <a:extLst>
                    <a:ext uri="{FF2B5EF4-FFF2-40B4-BE49-F238E27FC236}">
                      <a16:creationId xmlns:a16="http://schemas.microsoft.com/office/drawing/2014/main" id="{01A1C506-3AEF-4DB0-B3AF-C7FD48C2631A}"/>
                    </a:ext>
                  </a:extLst>
                </p:cNvPr>
                <p:cNvPicPr/>
                <p:nvPr/>
              </p:nvPicPr>
              <p:blipFill>
                <a:blip r:embed="rId16"/>
                <a:stretch>
                  <a:fillRect/>
                </a:stretch>
              </p:blipFill>
              <p:spPr>
                <a:xfrm>
                  <a:off x="1231854" y="925710"/>
                  <a:ext cx="1299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7B4DDDAC-0309-4DE3-AB19-50E61B8658C9}"/>
                    </a:ext>
                  </a:extLst>
                </p14:cNvPr>
                <p14:cNvContentPartPr/>
                <p14:nvPr/>
              </p14:nvContentPartPr>
              <p14:xfrm>
                <a:off x="1416174" y="854790"/>
                <a:ext cx="50040" cy="195480"/>
              </p14:xfrm>
            </p:contentPart>
          </mc:Choice>
          <mc:Fallback xmlns="">
            <p:pic>
              <p:nvPicPr>
                <p:cNvPr id="12" name="Ink 11">
                  <a:extLst>
                    <a:ext uri="{FF2B5EF4-FFF2-40B4-BE49-F238E27FC236}">
                      <a16:creationId xmlns:a16="http://schemas.microsoft.com/office/drawing/2014/main" id="{7B4DDDAC-0309-4DE3-AB19-50E61B8658C9}"/>
                    </a:ext>
                  </a:extLst>
                </p:cNvPr>
                <p:cNvPicPr/>
                <p:nvPr/>
              </p:nvPicPr>
              <p:blipFill>
                <a:blip r:embed="rId18"/>
                <a:stretch>
                  <a:fillRect/>
                </a:stretch>
              </p:blipFill>
              <p:spPr>
                <a:xfrm>
                  <a:off x="1398174" y="837150"/>
                  <a:ext cx="8568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14EE21E4-7D4C-4045-86A0-540A1C0B18ED}"/>
                    </a:ext>
                  </a:extLst>
                </p14:cNvPr>
                <p14:cNvContentPartPr/>
                <p14:nvPr/>
              </p14:nvContentPartPr>
              <p14:xfrm>
                <a:off x="1391694" y="918510"/>
                <a:ext cx="104400" cy="7560"/>
              </p14:xfrm>
            </p:contentPart>
          </mc:Choice>
          <mc:Fallback xmlns="">
            <p:pic>
              <p:nvPicPr>
                <p:cNvPr id="13" name="Ink 12">
                  <a:extLst>
                    <a:ext uri="{FF2B5EF4-FFF2-40B4-BE49-F238E27FC236}">
                      <a16:creationId xmlns:a16="http://schemas.microsoft.com/office/drawing/2014/main" id="{14EE21E4-7D4C-4045-86A0-540A1C0B18ED}"/>
                    </a:ext>
                  </a:extLst>
                </p:cNvPr>
                <p:cNvPicPr/>
                <p:nvPr/>
              </p:nvPicPr>
              <p:blipFill>
                <a:blip r:embed="rId20"/>
                <a:stretch>
                  <a:fillRect/>
                </a:stretch>
              </p:blipFill>
              <p:spPr>
                <a:xfrm>
                  <a:off x="1373694" y="900510"/>
                  <a:ext cx="1400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8C28032D-2F2D-4DF4-AD10-C4147C4E51E7}"/>
                    </a:ext>
                  </a:extLst>
                </p14:cNvPr>
                <p14:cNvContentPartPr/>
                <p14:nvPr/>
              </p14:nvContentPartPr>
              <p14:xfrm>
                <a:off x="1080654" y="1115430"/>
                <a:ext cx="396000" cy="13680"/>
              </p14:xfrm>
            </p:contentPart>
          </mc:Choice>
          <mc:Fallback xmlns="">
            <p:pic>
              <p:nvPicPr>
                <p:cNvPr id="15" name="Ink 14">
                  <a:extLst>
                    <a:ext uri="{FF2B5EF4-FFF2-40B4-BE49-F238E27FC236}">
                      <a16:creationId xmlns:a16="http://schemas.microsoft.com/office/drawing/2014/main" id="{8C28032D-2F2D-4DF4-AD10-C4147C4E51E7}"/>
                    </a:ext>
                  </a:extLst>
                </p:cNvPr>
                <p:cNvPicPr/>
                <p:nvPr/>
              </p:nvPicPr>
              <p:blipFill>
                <a:blip r:embed="rId22"/>
                <a:stretch>
                  <a:fillRect/>
                </a:stretch>
              </p:blipFill>
              <p:spPr>
                <a:xfrm>
                  <a:off x="1062654" y="1097430"/>
                  <a:ext cx="4316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3D72A7BE-E0B7-41EE-A829-D884CD5366BF}"/>
                    </a:ext>
                  </a:extLst>
                </p14:cNvPr>
                <p14:cNvContentPartPr/>
                <p14:nvPr/>
              </p14:nvContentPartPr>
              <p14:xfrm>
                <a:off x="1209894" y="1168350"/>
                <a:ext cx="106920" cy="115200"/>
              </p14:xfrm>
            </p:contentPart>
          </mc:Choice>
          <mc:Fallback xmlns="">
            <p:pic>
              <p:nvPicPr>
                <p:cNvPr id="16" name="Ink 15">
                  <a:extLst>
                    <a:ext uri="{FF2B5EF4-FFF2-40B4-BE49-F238E27FC236}">
                      <a16:creationId xmlns:a16="http://schemas.microsoft.com/office/drawing/2014/main" id="{3D72A7BE-E0B7-41EE-A829-D884CD5366BF}"/>
                    </a:ext>
                  </a:extLst>
                </p:cNvPr>
                <p:cNvPicPr/>
                <p:nvPr/>
              </p:nvPicPr>
              <p:blipFill>
                <a:blip r:embed="rId24"/>
                <a:stretch>
                  <a:fillRect/>
                </a:stretch>
              </p:blipFill>
              <p:spPr>
                <a:xfrm>
                  <a:off x="1192254" y="1150350"/>
                  <a:ext cx="142560" cy="150840"/>
                </a:xfrm>
                <a:prstGeom prst="rect">
                  <a:avLst/>
                </a:prstGeom>
              </p:spPr>
            </p:pic>
          </mc:Fallback>
        </mc:AlternateContent>
      </p:grpSp>
      <p:grpSp>
        <p:nvGrpSpPr>
          <p:cNvPr id="20" name="Group 19">
            <a:extLst>
              <a:ext uri="{FF2B5EF4-FFF2-40B4-BE49-F238E27FC236}">
                <a16:creationId xmlns:a16="http://schemas.microsoft.com/office/drawing/2014/main" id="{92BECEA5-3313-43A7-B801-DB77960EE1E6}"/>
              </a:ext>
            </a:extLst>
          </p:cNvPr>
          <p:cNvGrpSpPr/>
          <p:nvPr/>
        </p:nvGrpSpPr>
        <p:grpSpPr>
          <a:xfrm>
            <a:off x="1655934" y="1040910"/>
            <a:ext cx="106200" cy="55800"/>
            <a:chOff x="1655934" y="1040910"/>
            <a:chExt cx="106200" cy="55800"/>
          </a:xfrm>
        </p:grpSpPr>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0CD4CD4C-D957-4805-ACF4-47F0D562BEDA}"/>
                    </a:ext>
                  </a:extLst>
                </p14:cNvPr>
                <p14:cNvContentPartPr/>
                <p14:nvPr/>
              </p14:nvContentPartPr>
              <p14:xfrm>
                <a:off x="1655934" y="1040910"/>
                <a:ext cx="106200" cy="10080"/>
              </p14:xfrm>
            </p:contentPart>
          </mc:Choice>
          <mc:Fallback xmlns="">
            <p:pic>
              <p:nvPicPr>
                <p:cNvPr id="18" name="Ink 17">
                  <a:extLst>
                    <a:ext uri="{FF2B5EF4-FFF2-40B4-BE49-F238E27FC236}">
                      <a16:creationId xmlns:a16="http://schemas.microsoft.com/office/drawing/2014/main" id="{0CD4CD4C-D957-4805-ACF4-47F0D562BEDA}"/>
                    </a:ext>
                  </a:extLst>
                </p:cNvPr>
                <p:cNvPicPr/>
                <p:nvPr/>
              </p:nvPicPr>
              <p:blipFill>
                <a:blip r:embed="rId26"/>
                <a:stretch>
                  <a:fillRect/>
                </a:stretch>
              </p:blipFill>
              <p:spPr>
                <a:xfrm>
                  <a:off x="1637934" y="1022910"/>
                  <a:ext cx="14184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026160FA-C927-47DE-BF77-109F0FF6BA22}"/>
                    </a:ext>
                  </a:extLst>
                </p14:cNvPr>
                <p14:cNvContentPartPr/>
                <p14:nvPr/>
              </p14:nvContentPartPr>
              <p14:xfrm>
                <a:off x="1657374" y="1094550"/>
                <a:ext cx="88920" cy="2160"/>
              </p14:xfrm>
            </p:contentPart>
          </mc:Choice>
          <mc:Fallback xmlns="">
            <p:pic>
              <p:nvPicPr>
                <p:cNvPr id="19" name="Ink 18">
                  <a:extLst>
                    <a:ext uri="{FF2B5EF4-FFF2-40B4-BE49-F238E27FC236}">
                      <a16:creationId xmlns:a16="http://schemas.microsoft.com/office/drawing/2014/main" id="{026160FA-C927-47DE-BF77-109F0FF6BA22}"/>
                    </a:ext>
                  </a:extLst>
                </p:cNvPr>
                <p:cNvPicPr/>
                <p:nvPr/>
              </p:nvPicPr>
              <p:blipFill>
                <a:blip r:embed="rId28"/>
                <a:stretch>
                  <a:fillRect/>
                </a:stretch>
              </p:blipFill>
              <p:spPr>
                <a:xfrm>
                  <a:off x="1639734" y="1076550"/>
                  <a:ext cx="124560" cy="37800"/>
                </a:xfrm>
                <a:prstGeom prst="rect">
                  <a:avLst/>
                </a:prstGeom>
              </p:spPr>
            </p:pic>
          </mc:Fallback>
        </mc:AlternateContent>
      </p:grpSp>
      <p:grpSp>
        <p:nvGrpSpPr>
          <p:cNvPr id="17436" name="Group 17435">
            <a:extLst>
              <a:ext uri="{FF2B5EF4-FFF2-40B4-BE49-F238E27FC236}">
                <a16:creationId xmlns:a16="http://schemas.microsoft.com/office/drawing/2014/main" id="{CB98F17C-F02F-4477-8199-71AFF1472700}"/>
              </a:ext>
            </a:extLst>
          </p:cNvPr>
          <p:cNvGrpSpPr/>
          <p:nvPr/>
        </p:nvGrpSpPr>
        <p:grpSpPr>
          <a:xfrm>
            <a:off x="1927014" y="906990"/>
            <a:ext cx="3739320" cy="297360"/>
            <a:chOff x="1927014" y="906990"/>
            <a:chExt cx="3739320" cy="297360"/>
          </a:xfrm>
        </p:grpSpPr>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36B7C321-5065-473B-89F6-D093943B2DEE}"/>
                    </a:ext>
                  </a:extLst>
                </p14:cNvPr>
                <p14:cNvContentPartPr/>
                <p14:nvPr/>
              </p14:nvContentPartPr>
              <p14:xfrm>
                <a:off x="1927014" y="930390"/>
                <a:ext cx="98640" cy="144720"/>
              </p14:xfrm>
            </p:contentPart>
          </mc:Choice>
          <mc:Fallback xmlns="">
            <p:pic>
              <p:nvPicPr>
                <p:cNvPr id="21" name="Ink 20">
                  <a:extLst>
                    <a:ext uri="{FF2B5EF4-FFF2-40B4-BE49-F238E27FC236}">
                      <a16:creationId xmlns:a16="http://schemas.microsoft.com/office/drawing/2014/main" id="{36B7C321-5065-473B-89F6-D093943B2DEE}"/>
                    </a:ext>
                  </a:extLst>
                </p:cNvPr>
                <p:cNvPicPr/>
                <p:nvPr/>
              </p:nvPicPr>
              <p:blipFill>
                <a:blip r:embed="rId30"/>
                <a:stretch>
                  <a:fillRect/>
                </a:stretch>
              </p:blipFill>
              <p:spPr>
                <a:xfrm>
                  <a:off x="1909014" y="912750"/>
                  <a:ext cx="13428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93D101A3-A4B8-4E1A-B58A-3F0A6BC7746F}"/>
                    </a:ext>
                  </a:extLst>
                </p14:cNvPr>
                <p14:cNvContentPartPr/>
                <p14:nvPr/>
              </p14:nvContentPartPr>
              <p14:xfrm>
                <a:off x="2091174" y="1016790"/>
                <a:ext cx="18720" cy="58680"/>
              </p14:xfrm>
            </p:contentPart>
          </mc:Choice>
          <mc:Fallback xmlns="">
            <p:pic>
              <p:nvPicPr>
                <p:cNvPr id="22" name="Ink 21">
                  <a:extLst>
                    <a:ext uri="{FF2B5EF4-FFF2-40B4-BE49-F238E27FC236}">
                      <a16:creationId xmlns:a16="http://schemas.microsoft.com/office/drawing/2014/main" id="{93D101A3-A4B8-4E1A-B58A-3F0A6BC7746F}"/>
                    </a:ext>
                  </a:extLst>
                </p:cNvPr>
                <p:cNvPicPr/>
                <p:nvPr/>
              </p:nvPicPr>
              <p:blipFill>
                <a:blip r:embed="rId32"/>
                <a:stretch>
                  <a:fillRect/>
                </a:stretch>
              </p:blipFill>
              <p:spPr>
                <a:xfrm>
                  <a:off x="2073174" y="999150"/>
                  <a:ext cx="543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C45D1FF2-8479-4D37-8E06-1C09EEEED242}"/>
                    </a:ext>
                  </a:extLst>
                </p14:cNvPr>
                <p14:cNvContentPartPr/>
                <p14:nvPr/>
              </p14:nvContentPartPr>
              <p14:xfrm>
                <a:off x="2113854" y="948030"/>
                <a:ext cx="360" cy="4320"/>
              </p14:xfrm>
            </p:contentPart>
          </mc:Choice>
          <mc:Fallback xmlns="">
            <p:pic>
              <p:nvPicPr>
                <p:cNvPr id="23" name="Ink 22">
                  <a:extLst>
                    <a:ext uri="{FF2B5EF4-FFF2-40B4-BE49-F238E27FC236}">
                      <a16:creationId xmlns:a16="http://schemas.microsoft.com/office/drawing/2014/main" id="{C45D1FF2-8479-4D37-8E06-1C09EEEED242}"/>
                    </a:ext>
                  </a:extLst>
                </p:cNvPr>
                <p:cNvPicPr/>
                <p:nvPr/>
              </p:nvPicPr>
              <p:blipFill>
                <a:blip r:embed="rId34"/>
                <a:stretch>
                  <a:fillRect/>
                </a:stretch>
              </p:blipFill>
              <p:spPr>
                <a:xfrm>
                  <a:off x="2096214" y="930390"/>
                  <a:ext cx="3600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26702F7C-AECD-4007-8E9E-4A3A754EB3A8}"/>
                    </a:ext>
                  </a:extLst>
                </p14:cNvPr>
                <p14:cNvContentPartPr/>
                <p14:nvPr/>
              </p14:nvContentPartPr>
              <p14:xfrm>
                <a:off x="2133654" y="986910"/>
                <a:ext cx="43200" cy="67680"/>
              </p14:xfrm>
            </p:contentPart>
          </mc:Choice>
          <mc:Fallback xmlns="">
            <p:pic>
              <p:nvPicPr>
                <p:cNvPr id="24" name="Ink 23">
                  <a:extLst>
                    <a:ext uri="{FF2B5EF4-FFF2-40B4-BE49-F238E27FC236}">
                      <a16:creationId xmlns:a16="http://schemas.microsoft.com/office/drawing/2014/main" id="{26702F7C-AECD-4007-8E9E-4A3A754EB3A8}"/>
                    </a:ext>
                  </a:extLst>
                </p:cNvPr>
                <p:cNvPicPr/>
                <p:nvPr/>
              </p:nvPicPr>
              <p:blipFill>
                <a:blip r:embed="rId36"/>
                <a:stretch>
                  <a:fillRect/>
                </a:stretch>
              </p:blipFill>
              <p:spPr>
                <a:xfrm>
                  <a:off x="2116014" y="969270"/>
                  <a:ext cx="788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2DED12EF-83C5-4362-8CFF-99230BCEABC5}"/>
                    </a:ext>
                  </a:extLst>
                </p14:cNvPr>
                <p14:cNvContentPartPr/>
                <p14:nvPr/>
              </p14:nvContentPartPr>
              <p14:xfrm>
                <a:off x="2246694" y="931830"/>
                <a:ext cx="24480" cy="123480"/>
              </p14:xfrm>
            </p:contentPart>
          </mc:Choice>
          <mc:Fallback xmlns="">
            <p:pic>
              <p:nvPicPr>
                <p:cNvPr id="25" name="Ink 24">
                  <a:extLst>
                    <a:ext uri="{FF2B5EF4-FFF2-40B4-BE49-F238E27FC236}">
                      <a16:creationId xmlns:a16="http://schemas.microsoft.com/office/drawing/2014/main" id="{2DED12EF-83C5-4362-8CFF-99230BCEABC5}"/>
                    </a:ext>
                  </a:extLst>
                </p:cNvPr>
                <p:cNvPicPr/>
                <p:nvPr/>
              </p:nvPicPr>
              <p:blipFill>
                <a:blip r:embed="rId38"/>
                <a:stretch>
                  <a:fillRect/>
                </a:stretch>
              </p:blipFill>
              <p:spPr>
                <a:xfrm>
                  <a:off x="2228694" y="914190"/>
                  <a:ext cx="601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Ink 25">
                  <a:extLst>
                    <a:ext uri="{FF2B5EF4-FFF2-40B4-BE49-F238E27FC236}">
                      <a16:creationId xmlns:a16="http://schemas.microsoft.com/office/drawing/2014/main" id="{249190E2-DCAC-4FFE-8045-4F6212F5ABDA}"/>
                    </a:ext>
                  </a:extLst>
                </p14:cNvPr>
                <p14:cNvContentPartPr/>
                <p14:nvPr/>
              </p14:nvContentPartPr>
              <p14:xfrm>
                <a:off x="2232654" y="987630"/>
                <a:ext cx="71280" cy="7560"/>
              </p14:xfrm>
            </p:contentPart>
          </mc:Choice>
          <mc:Fallback xmlns="">
            <p:pic>
              <p:nvPicPr>
                <p:cNvPr id="26" name="Ink 25">
                  <a:extLst>
                    <a:ext uri="{FF2B5EF4-FFF2-40B4-BE49-F238E27FC236}">
                      <a16:creationId xmlns:a16="http://schemas.microsoft.com/office/drawing/2014/main" id="{249190E2-DCAC-4FFE-8045-4F6212F5ABDA}"/>
                    </a:ext>
                  </a:extLst>
                </p:cNvPr>
                <p:cNvPicPr/>
                <p:nvPr/>
              </p:nvPicPr>
              <p:blipFill>
                <a:blip r:embed="rId40"/>
                <a:stretch>
                  <a:fillRect/>
                </a:stretch>
              </p:blipFill>
              <p:spPr>
                <a:xfrm>
                  <a:off x="2214654" y="969990"/>
                  <a:ext cx="1069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7" name="Ink 26">
                  <a:extLst>
                    <a:ext uri="{FF2B5EF4-FFF2-40B4-BE49-F238E27FC236}">
                      <a16:creationId xmlns:a16="http://schemas.microsoft.com/office/drawing/2014/main" id="{C2B4DD90-1055-4FDD-AC0B-EAF12745E025}"/>
                    </a:ext>
                  </a:extLst>
                </p14:cNvPr>
                <p14:cNvContentPartPr/>
                <p14:nvPr/>
              </p14:nvContentPartPr>
              <p14:xfrm>
                <a:off x="2307174" y="1002390"/>
                <a:ext cx="47520" cy="65880"/>
              </p14:xfrm>
            </p:contentPart>
          </mc:Choice>
          <mc:Fallback xmlns="">
            <p:pic>
              <p:nvPicPr>
                <p:cNvPr id="27" name="Ink 26">
                  <a:extLst>
                    <a:ext uri="{FF2B5EF4-FFF2-40B4-BE49-F238E27FC236}">
                      <a16:creationId xmlns:a16="http://schemas.microsoft.com/office/drawing/2014/main" id="{C2B4DD90-1055-4FDD-AC0B-EAF12745E025}"/>
                    </a:ext>
                  </a:extLst>
                </p:cNvPr>
                <p:cNvPicPr/>
                <p:nvPr/>
              </p:nvPicPr>
              <p:blipFill>
                <a:blip r:embed="rId42"/>
                <a:stretch>
                  <a:fillRect/>
                </a:stretch>
              </p:blipFill>
              <p:spPr>
                <a:xfrm>
                  <a:off x="2289174" y="984750"/>
                  <a:ext cx="831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8" name="Ink 27">
                  <a:extLst>
                    <a:ext uri="{FF2B5EF4-FFF2-40B4-BE49-F238E27FC236}">
                      <a16:creationId xmlns:a16="http://schemas.microsoft.com/office/drawing/2014/main" id="{61417044-30DA-4F31-BDBE-405587FFCA3F}"/>
                    </a:ext>
                  </a:extLst>
                </p14:cNvPr>
                <p14:cNvContentPartPr/>
                <p14:nvPr/>
              </p14:nvContentPartPr>
              <p14:xfrm>
                <a:off x="2409774" y="1026510"/>
                <a:ext cx="34200" cy="41400"/>
              </p14:xfrm>
            </p:contentPart>
          </mc:Choice>
          <mc:Fallback xmlns="">
            <p:pic>
              <p:nvPicPr>
                <p:cNvPr id="28" name="Ink 27">
                  <a:extLst>
                    <a:ext uri="{FF2B5EF4-FFF2-40B4-BE49-F238E27FC236}">
                      <a16:creationId xmlns:a16="http://schemas.microsoft.com/office/drawing/2014/main" id="{61417044-30DA-4F31-BDBE-405587FFCA3F}"/>
                    </a:ext>
                  </a:extLst>
                </p:cNvPr>
                <p:cNvPicPr/>
                <p:nvPr/>
              </p:nvPicPr>
              <p:blipFill>
                <a:blip r:embed="rId44"/>
                <a:stretch>
                  <a:fillRect/>
                </a:stretch>
              </p:blipFill>
              <p:spPr>
                <a:xfrm>
                  <a:off x="2392134" y="1008870"/>
                  <a:ext cx="698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9" name="Ink 28">
                  <a:extLst>
                    <a:ext uri="{FF2B5EF4-FFF2-40B4-BE49-F238E27FC236}">
                      <a16:creationId xmlns:a16="http://schemas.microsoft.com/office/drawing/2014/main" id="{86C6DBAB-272D-4F10-B040-1AAEA0F84900}"/>
                    </a:ext>
                  </a:extLst>
                </p14:cNvPr>
                <p14:cNvContentPartPr/>
                <p14:nvPr/>
              </p14:nvContentPartPr>
              <p14:xfrm>
                <a:off x="2501934" y="1021470"/>
                <a:ext cx="56520" cy="64440"/>
              </p14:xfrm>
            </p:contentPart>
          </mc:Choice>
          <mc:Fallback xmlns="">
            <p:pic>
              <p:nvPicPr>
                <p:cNvPr id="29" name="Ink 28">
                  <a:extLst>
                    <a:ext uri="{FF2B5EF4-FFF2-40B4-BE49-F238E27FC236}">
                      <a16:creationId xmlns:a16="http://schemas.microsoft.com/office/drawing/2014/main" id="{86C6DBAB-272D-4F10-B040-1AAEA0F84900}"/>
                    </a:ext>
                  </a:extLst>
                </p:cNvPr>
                <p:cNvPicPr/>
                <p:nvPr/>
              </p:nvPicPr>
              <p:blipFill>
                <a:blip r:embed="rId46"/>
                <a:stretch>
                  <a:fillRect/>
                </a:stretch>
              </p:blipFill>
              <p:spPr>
                <a:xfrm>
                  <a:off x="2484294" y="1003470"/>
                  <a:ext cx="921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0" name="Ink 29">
                  <a:extLst>
                    <a:ext uri="{FF2B5EF4-FFF2-40B4-BE49-F238E27FC236}">
                      <a16:creationId xmlns:a16="http://schemas.microsoft.com/office/drawing/2014/main" id="{2F298ABB-2B42-4261-A5CC-AD5626453F7D}"/>
                    </a:ext>
                  </a:extLst>
                </p14:cNvPr>
                <p14:cNvContentPartPr/>
                <p14:nvPr/>
              </p14:nvContentPartPr>
              <p14:xfrm>
                <a:off x="2593374" y="1019310"/>
                <a:ext cx="68760" cy="87840"/>
              </p14:xfrm>
            </p:contentPart>
          </mc:Choice>
          <mc:Fallback xmlns="">
            <p:pic>
              <p:nvPicPr>
                <p:cNvPr id="30" name="Ink 29">
                  <a:extLst>
                    <a:ext uri="{FF2B5EF4-FFF2-40B4-BE49-F238E27FC236}">
                      <a16:creationId xmlns:a16="http://schemas.microsoft.com/office/drawing/2014/main" id="{2F298ABB-2B42-4261-A5CC-AD5626453F7D}"/>
                    </a:ext>
                  </a:extLst>
                </p:cNvPr>
                <p:cNvPicPr/>
                <p:nvPr/>
              </p:nvPicPr>
              <p:blipFill>
                <a:blip r:embed="rId48"/>
                <a:stretch>
                  <a:fillRect/>
                </a:stretch>
              </p:blipFill>
              <p:spPr>
                <a:xfrm>
                  <a:off x="2575374" y="1001310"/>
                  <a:ext cx="1044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7408" name="Ink 17407">
                  <a:extLst>
                    <a:ext uri="{FF2B5EF4-FFF2-40B4-BE49-F238E27FC236}">
                      <a16:creationId xmlns:a16="http://schemas.microsoft.com/office/drawing/2014/main" id="{6EE9F9B5-FD2E-435C-8C06-0CDB194268C6}"/>
                    </a:ext>
                  </a:extLst>
                </p14:cNvPr>
                <p14:cNvContentPartPr/>
                <p14:nvPr/>
              </p14:nvContentPartPr>
              <p14:xfrm>
                <a:off x="2815494" y="906990"/>
                <a:ext cx="84240" cy="196560"/>
              </p14:xfrm>
            </p:contentPart>
          </mc:Choice>
          <mc:Fallback xmlns="">
            <p:pic>
              <p:nvPicPr>
                <p:cNvPr id="17408" name="Ink 17407">
                  <a:extLst>
                    <a:ext uri="{FF2B5EF4-FFF2-40B4-BE49-F238E27FC236}">
                      <a16:creationId xmlns:a16="http://schemas.microsoft.com/office/drawing/2014/main" id="{6EE9F9B5-FD2E-435C-8C06-0CDB194268C6}"/>
                    </a:ext>
                  </a:extLst>
                </p:cNvPr>
                <p:cNvPicPr/>
                <p:nvPr/>
              </p:nvPicPr>
              <p:blipFill>
                <a:blip r:embed="rId50"/>
                <a:stretch>
                  <a:fillRect/>
                </a:stretch>
              </p:blipFill>
              <p:spPr>
                <a:xfrm>
                  <a:off x="2797494" y="888990"/>
                  <a:ext cx="1198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7409" name="Ink 17408">
                  <a:extLst>
                    <a:ext uri="{FF2B5EF4-FFF2-40B4-BE49-F238E27FC236}">
                      <a16:creationId xmlns:a16="http://schemas.microsoft.com/office/drawing/2014/main" id="{C6F225F2-769E-4772-B681-DCD99AE65C47}"/>
                    </a:ext>
                  </a:extLst>
                </p14:cNvPr>
                <p14:cNvContentPartPr/>
                <p14:nvPr/>
              </p14:nvContentPartPr>
              <p14:xfrm>
                <a:off x="2795694" y="1030470"/>
                <a:ext cx="111240" cy="13320"/>
              </p14:xfrm>
            </p:contentPart>
          </mc:Choice>
          <mc:Fallback xmlns="">
            <p:pic>
              <p:nvPicPr>
                <p:cNvPr id="17409" name="Ink 17408">
                  <a:extLst>
                    <a:ext uri="{FF2B5EF4-FFF2-40B4-BE49-F238E27FC236}">
                      <a16:creationId xmlns:a16="http://schemas.microsoft.com/office/drawing/2014/main" id="{C6F225F2-769E-4772-B681-DCD99AE65C47}"/>
                    </a:ext>
                  </a:extLst>
                </p:cNvPr>
                <p:cNvPicPr/>
                <p:nvPr/>
              </p:nvPicPr>
              <p:blipFill>
                <a:blip r:embed="rId52"/>
                <a:stretch>
                  <a:fillRect/>
                </a:stretch>
              </p:blipFill>
              <p:spPr>
                <a:xfrm>
                  <a:off x="2778054" y="1012470"/>
                  <a:ext cx="1468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7411" name="Ink 17410">
                  <a:extLst>
                    <a:ext uri="{FF2B5EF4-FFF2-40B4-BE49-F238E27FC236}">
                      <a16:creationId xmlns:a16="http://schemas.microsoft.com/office/drawing/2014/main" id="{A2EE5575-F199-4712-AA21-64FFA46E6BD2}"/>
                    </a:ext>
                  </a:extLst>
                </p14:cNvPr>
                <p14:cNvContentPartPr/>
                <p14:nvPr/>
              </p14:nvContentPartPr>
              <p14:xfrm>
                <a:off x="2943294" y="1012830"/>
                <a:ext cx="55080" cy="71640"/>
              </p14:xfrm>
            </p:contentPart>
          </mc:Choice>
          <mc:Fallback xmlns="">
            <p:pic>
              <p:nvPicPr>
                <p:cNvPr id="17411" name="Ink 17410">
                  <a:extLst>
                    <a:ext uri="{FF2B5EF4-FFF2-40B4-BE49-F238E27FC236}">
                      <a16:creationId xmlns:a16="http://schemas.microsoft.com/office/drawing/2014/main" id="{A2EE5575-F199-4712-AA21-64FFA46E6BD2}"/>
                    </a:ext>
                  </a:extLst>
                </p:cNvPr>
                <p:cNvPicPr/>
                <p:nvPr/>
              </p:nvPicPr>
              <p:blipFill>
                <a:blip r:embed="rId54"/>
                <a:stretch>
                  <a:fillRect/>
                </a:stretch>
              </p:blipFill>
              <p:spPr>
                <a:xfrm>
                  <a:off x="2925654" y="994830"/>
                  <a:ext cx="9072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7413" name="Ink 17412">
                  <a:extLst>
                    <a:ext uri="{FF2B5EF4-FFF2-40B4-BE49-F238E27FC236}">
                      <a16:creationId xmlns:a16="http://schemas.microsoft.com/office/drawing/2014/main" id="{F4E17EF7-A14D-4E93-9D85-EDAAF0C41D28}"/>
                    </a:ext>
                  </a:extLst>
                </p14:cNvPr>
                <p14:cNvContentPartPr/>
                <p14:nvPr/>
              </p14:nvContentPartPr>
              <p14:xfrm>
                <a:off x="3031494" y="1038030"/>
                <a:ext cx="50040" cy="56520"/>
              </p14:xfrm>
            </p:contentPart>
          </mc:Choice>
          <mc:Fallback xmlns="">
            <p:pic>
              <p:nvPicPr>
                <p:cNvPr id="17413" name="Ink 17412">
                  <a:extLst>
                    <a:ext uri="{FF2B5EF4-FFF2-40B4-BE49-F238E27FC236}">
                      <a16:creationId xmlns:a16="http://schemas.microsoft.com/office/drawing/2014/main" id="{F4E17EF7-A14D-4E93-9D85-EDAAF0C41D28}"/>
                    </a:ext>
                  </a:extLst>
                </p:cNvPr>
                <p:cNvPicPr/>
                <p:nvPr/>
              </p:nvPicPr>
              <p:blipFill>
                <a:blip r:embed="rId56"/>
                <a:stretch>
                  <a:fillRect/>
                </a:stretch>
              </p:blipFill>
              <p:spPr>
                <a:xfrm>
                  <a:off x="3013854" y="1020390"/>
                  <a:ext cx="856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7414" name="Ink 17413">
                  <a:extLst>
                    <a:ext uri="{FF2B5EF4-FFF2-40B4-BE49-F238E27FC236}">
                      <a16:creationId xmlns:a16="http://schemas.microsoft.com/office/drawing/2014/main" id="{7BD392DC-BD51-41EA-9E99-6DF6EB004E31}"/>
                    </a:ext>
                  </a:extLst>
                </p14:cNvPr>
                <p14:cNvContentPartPr/>
                <p14:nvPr/>
              </p14:nvContentPartPr>
              <p14:xfrm>
                <a:off x="3129414" y="1052430"/>
                <a:ext cx="123120" cy="58680"/>
              </p14:xfrm>
            </p:contentPart>
          </mc:Choice>
          <mc:Fallback xmlns="">
            <p:pic>
              <p:nvPicPr>
                <p:cNvPr id="17414" name="Ink 17413">
                  <a:extLst>
                    <a:ext uri="{FF2B5EF4-FFF2-40B4-BE49-F238E27FC236}">
                      <a16:creationId xmlns:a16="http://schemas.microsoft.com/office/drawing/2014/main" id="{7BD392DC-BD51-41EA-9E99-6DF6EB004E31}"/>
                    </a:ext>
                  </a:extLst>
                </p:cNvPr>
                <p:cNvPicPr/>
                <p:nvPr/>
              </p:nvPicPr>
              <p:blipFill>
                <a:blip r:embed="rId58"/>
                <a:stretch>
                  <a:fillRect/>
                </a:stretch>
              </p:blipFill>
              <p:spPr>
                <a:xfrm>
                  <a:off x="3111414" y="1034790"/>
                  <a:ext cx="158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7416" name="Ink 17415">
                  <a:extLst>
                    <a:ext uri="{FF2B5EF4-FFF2-40B4-BE49-F238E27FC236}">
                      <a16:creationId xmlns:a16="http://schemas.microsoft.com/office/drawing/2014/main" id="{081E9500-01CE-444A-BD16-27D0502AFC0B}"/>
                    </a:ext>
                  </a:extLst>
                </p14:cNvPr>
                <p14:cNvContentPartPr/>
                <p14:nvPr/>
              </p14:nvContentPartPr>
              <p14:xfrm>
                <a:off x="3382494" y="999150"/>
                <a:ext cx="76320" cy="108720"/>
              </p14:xfrm>
            </p:contentPart>
          </mc:Choice>
          <mc:Fallback xmlns="">
            <p:pic>
              <p:nvPicPr>
                <p:cNvPr id="17416" name="Ink 17415">
                  <a:extLst>
                    <a:ext uri="{FF2B5EF4-FFF2-40B4-BE49-F238E27FC236}">
                      <a16:creationId xmlns:a16="http://schemas.microsoft.com/office/drawing/2014/main" id="{081E9500-01CE-444A-BD16-27D0502AFC0B}"/>
                    </a:ext>
                  </a:extLst>
                </p:cNvPr>
                <p:cNvPicPr/>
                <p:nvPr/>
              </p:nvPicPr>
              <p:blipFill>
                <a:blip r:embed="rId60"/>
                <a:stretch>
                  <a:fillRect/>
                </a:stretch>
              </p:blipFill>
              <p:spPr>
                <a:xfrm>
                  <a:off x="3364494" y="981510"/>
                  <a:ext cx="1119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7417" name="Ink 17416">
                  <a:extLst>
                    <a:ext uri="{FF2B5EF4-FFF2-40B4-BE49-F238E27FC236}">
                      <a16:creationId xmlns:a16="http://schemas.microsoft.com/office/drawing/2014/main" id="{FAB4E2E7-2337-474A-BE51-7E36FB163227}"/>
                    </a:ext>
                  </a:extLst>
                </p14:cNvPr>
                <p14:cNvContentPartPr/>
                <p14:nvPr/>
              </p14:nvContentPartPr>
              <p14:xfrm>
                <a:off x="3488334" y="1044510"/>
                <a:ext cx="57600" cy="79560"/>
              </p14:xfrm>
            </p:contentPart>
          </mc:Choice>
          <mc:Fallback xmlns="">
            <p:pic>
              <p:nvPicPr>
                <p:cNvPr id="17417" name="Ink 17416">
                  <a:extLst>
                    <a:ext uri="{FF2B5EF4-FFF2-40B4-BE49-F238E27FC236}">
                      <a16:creationId xmlns:a16="http://schemas.microsoft.com/office/drawing/2014/main" id="{FAB4E2E7-2337-474A-BE51-7E36FB163227}"/>
                    </a:ext>
                  </a:extLst>
                </p:cNvPr>
                <p:cNvPicPr/>
                <p:nvPr/>
              </p:nvPicPr>
              <p:blipFill>
                <a:blip r:embed="rId62"/>
                <a:stretch>
                  <a:fillRect/>
                </a:stretch>
              </p:blipFill>
              <p:spPr>
                <a:xfrm>
                  <a:off x="3470694" y="1026870"/>
                  <a:ext cx="932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7418" name="Ink 17417">
                  <a:extLst>
                    <a:ext uri="{FF2B5EF4-FFF2-40B4-BE49-F238E27FC236}">
                      <a16:creationId xmlns:a16="http://schemas.microsoft.com/office/drawing/2014/main" id="{B0F6C9D3-1BD1-420E-A213-E8899775897B}"/>
                    </a:ext>
                  </a:extLst>
                </p14:cNvPr>
                <p14:cNvContentPartPr/>
                <p14:nvPr/>
              </p14:nvContentPartPr>
              <p14:xfrm>
                <a:off x="3570054" y="962430"/>
                <a:ext cx="84240" cy="167400"/>
              </p14:xfrm>
            </p:contentPart>
          </mc:Choice>
          <mc:Fallback xmlns="">
            <p:pic>
              <p:nvPicPr>
                <p:cNvPr id="17418" name="Ink 17417">
                  <a:extLst>
                    <a:ext uri="{FF2B5EF4-FFF2-40B4-BE49-F238E27FC236}">
                      <a16:creationId xmlns:a16="http://schemas.microsoft.com/office/drawing/2014/main" id="{B0F6C9D3-1BD1-420E-A213-E8899775897B}"/>
                    </a:ext>
                  </a:extLst>
                </p:cNvPr>
                <p:cNvPicPr/>
                <p:nvPr/>
              </p:nvPicPr>
              <p:blipFill>
                <a:blip r:embed="rId64"/>
                <a:stretch>
                  <a:fillRect/>
                </a:stretch>
              </p:blipFill>
              <p:spPr>
                <a:xfrm>
                  <a:off x="3552414" y="944430"/>
                  <a:ext cx="1198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7419" name="Ink 17418">
                  <a:extLst>
                    <a:ext uri="{FF2B5EF4-FFF2-40B4-BE49-F238E27FC236}">
                      <a16:creationId xmlns:a16="http://schemas.microsoft.com/office/drawing/2014/main" id="{D5E4DF91-52C5-4DAA-BA53-F85CF3D873BC}"/>
                    </a:ext>
                  </a:extLst>
                </p14:cNvPr>
                <p14:cNvContentPartPr/>
                <p14:nvPr/>
              </p14:nvContentPartPr>
              <p14:xfrm>
                <a:off x="3679854" y="1048470"/>
                <a:ext cx="45000" cy="104040"/>
              </p14:xfrm>
            </p:contentPart>
          </mc:Choice>
          <mc:Fallback xmlns="">
            <p:pic>
              <p:nvPicPr>
                <p:cNvPr id="17419" name="Ink 17418">
                  <a:extLst>
                    <a:ext uri="{FF2B5EF4-FFF2-40B4-BE49-F238E27FC236}">
                      <a16:creationId xmlns:a16="http://schemas.microsoft.com/office/drawing/2014/main" id="{D5E4DF91-52C5-4DAA-BA53-F85CF3D873BC}"/>
                    </a:ext>
                  </a:extLst>
                </p:cNvPr>
                <p:cNvPicPr/>
                <p:nvPr/>
              </p:nvPicPr>
              <p:blipFill>
                <a:blip r:embed="rId66"/>
                <a:stretch>
                  <a:fillRect/>
                </a:stretch>
              </p:blipFill>
              <p:spPr>
                <a:xfrm>
                  <a:off x="3661854" y="1030830"/>
                  <a:ext cx="806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7420" name="Ink 17419">
                  <a:extLst>
                    <a:ext uri="{FF2B5EF4-FFF2-40B4-BE49-F238E27FC236}">
                      <a16:creationId xmlns:a16="http://schemas.microsoft.com/office/drawing/2014/main" id="{71CDADB8-222D-4205-80C1-C99068E1AB04}"/>
                    </a:ext>
                  </a:extLst>
                </p14:cNvPr>
                <p14:cNvContentPartPr/>
                <p14:nvPr/>
              </p14:nvContentPartPr>
              <p14:xfrm>
                <a:off x="3774174" y="1038030"/>
                <a:ext cx="56160" cy="69840"/>
              </p14:xfrm>
            </p:contentPart>
          </mc:Choice>
          <mc:Fallback xmlns="">
            <p:pic>
              <p:nvPicPr>
                <p:cNvPr id="17420" name="Ink 17419">
                  <a:extLst>
                    <a:ext uri="{FF2B5EF4-FFF2-40B4-BE49-F238E27FC236}">
                      <a16:creationId xmlns:a16="http://schemas.microsoft.com/office/drawing/2014/main" id="{71CDADB8-222D-4205-80C1-C99068E1AB04}"/>
                    </a:ext>
                  </a:extLst>
                </p:cNvPr>
                <p:cNvPicPr/>
                <p:nvPr/>
              </p:nvPicPr>
              <p:blipFill>
                <a:blip r:embed="rId68"/>
                <a:stretch>
                  <a:fillRect/>
                </a:stretch>
              </p:blipFill>
              <p:spPr>
                <a:xfrm>
                  <a:off x="3756534" y="1020390"/>
                  <a:ext cx="918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7421" name="Ink 17420">
                  <a:extLst>
                    <a:ext uri="{FF2B5EF4-FFF2-40B4-BE49-F238E27FC236}">
                      <a16:creationId xmlns:a16="http://schemas.microsoft.com/office/drawing/2014/main" id="{C9C7D459-847C-4E25-A3D2-823C5FF32370}"/>
                    </a:ext>
                  </a:extLst>
                </p14:cNvPr>
                <p14:cNvContentPartPr/>
                <p14:nvPr/>
              </p14:nvContentPartPr>
              <p14:xfrm>
                <a:off x="3988374" y="972150"/>
                <a:ext cx="19800" cy="142200"/>
              </p14:xfrm>
            </p:contentPart>
          </mc:Choice>
          <mc:Fallback xmlns="">
            <p:pic>
              <p:nvPicPr>
                <p:cNvPr id="17421" name="Ink 17420">
                  <a:extLst>
                    <a:ext uri="{FF2B5EF4-FFF2-40B4-BE49-F238E27FC236}">
                      <a16:creationId xmlns:a16="http://schemas.microsoft.com/office/drawing/2014/main" id="{C9C7D459-847C-4E25-A3D2-823C5FF32370}"/>
                    </a:ext>
                  </a:extLst>
                </p:cNvPr>
                <p:cNvPicPr/>
                <p:nvPr/>
              </p:nvPicPr>
              <p:blipFill>
                <a:blip r:embed="rId70"/>
                <a:stretch>
                  <a:fillRect/>
                </a:stretch>
              </p:blipFill>
              <p:spPr>
                <a:xfrm>
                  <a:off x="3970734" y="954150"/>
                  <a:ext cx="554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7422" name="Ink 17421">
                  <a:extLst>
                    <a:ext uri="{FF2B5EF4-FFF2-40B4-BE49-F238E27FC236}">
                      <a16:creationId xmlns:a16="http://schemas.microsoft.com/office/drawing/2014/main" id="{CE0E2E1B-CDBA-4CC5-8CA3-8AD730809D49}"/>
                    </a:ext>
                  </a:extLst>
                </p14:cNvPr>
                <p14:cNvContentPartPr/>
                <p14:nvPr/>
              </p14:nvContentPartPr>
              <p14:xfrm>
                <a:off x="3970014" y="1032270"/>
                <a:ext cx="185040" cy="73440"/>
              </p14:xfrm>
            </p:contentPart>
          </mc:Choice>
          <mc:Fallback xmlns="">
            <p:pic>
              <p:nvPicPr>
                <p:cNvPr id="17422" name="Ink 17421">
                  <a:extLst>
                    <a:ext uri="{FF2B5EF4-FFF2-40B4-BE49-F238E27FC236}">
                      <a16:creationId xmlns:a16="http://schemas.microsoft.com/office/drawing/2014/main" id="{CE0E2E1B-CDBA-4CC5-8CA3-8AD730809D49}"/>
                    </a:ext>
                  </a:extLst>
                </p:cNvPr>
                <p:cNvPicPr/>
                <p:nvPr/>
              </p:nvPicPr>
              <p:blipFill>
                <a:blip r:embed="rId72"/>
                <a:stretch>
                  <a:fillRect/>
                </a:stretch>
              </p:blipFill>
              <p:spPr>
                <a:xfrm>
                  <a:off x="3952374" y="1014630"/>
                  <a:ext cx="22068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7423" name="Ink 17422">
                  <a:extLst>
                    <a:ext uri="{FF2B5EF4-FFF2-40B4-BE49-F238E27FC236}">
                      <a16:creationId xmlns:a16="http://schemas.microsoft.com/office/drawing/2014/main" id="{862029B9-9E87-4335-A021-14575494857D}"/>
                    </a:ext>
                  </a:extLst>
                </p14:cNvPr>
                <p14:cNvContentPartPr/>
                <p14:nvPr/>
              </p14:nvContentPartPr>
              <p14:xfrm>
                <a:off x="4296894" y="937230"/>
                <a:ext cx="97200" cy="189360"/>
              </p14:xfrm>
            </p:contentPart>
          </mc:Choice>
          <mc:Fallback xmlns="">
            <p:pic>
              <p:nvPicPr>
                <p:cNvPr id="17423" name="Ink 17422">
                  <a:extLst>
                    <a:ext uri="{FF2B5EF4-FFF2-40B4-BE49-F238E27FC236}">
                      <a16:creationId xmlns:a16="http://schemas.microsoft.com/office/drawing/2014/main" id="{862029B9-9E87-4335-A021-14575494857D}"/>
                    </a:ext>
                  </a:extLst>
                </p:cNvPr>
                <p:cNvPicPr/>
                <p:nvPr/>
              </p:nvPicPr>
              <p:blipFill>
                <a:blip r:embed="rId74"/>
                <a:stretch>
                  <a:fillRect/>
                </a:stretch>
              </p:blipFill>
              <p:spPr>
                <a:xfrm>
                  <a:off x="4278894" y="919230"/>
                  <a:ext cx="1328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7424" name="Ink 17423">
                  <a:extLst>
                    <a:ext uri="{FF2B5EF4-FFF2-40B4-BE49-F238E27FC236}">
                      <a16:creationId xmlns:a16="http://schemas.microsoft.com/office/drawing/2014/main" id="{BC3ACC47-517E-451C-A8DA-5FF4CB62A238}"/>
                    </a:ext>
                  </a:extLst>
                </p14:cNvPr>
                <p14:cNvContentPartPr/>
                <p14:nvPr/>
              </p14:nvContentPartPr>
              <p14:xfrm>
                <a:off x="4452774" y="1052430"/>
                <a:ext cx="70560" cy="151920"/>
              </p14:xfrm>
            </p:contentPart>
          </mc:Choice>
          <mc:Fallback xmlns="">
            <p:pic>
              <p:nvPicPr>
                <p:cNvPr id="17424" name="Ink 17423">
                  <a:extLst>
                    <a:ext uri="{FF2B5EF4-FFF2-40B4-BE49-F238E27FC236}">
                      <a16:creationId xmlns:a16="http://schemas.microsoft.com/office/drawing/2014/main" id="{BC3ACC47-517E-451C-A8DA-5FF4CB62A238}"/>
                    </a:ext>
                  </a:extLst>
                </p:cNvPr>
                <p:cNvPicPr/>
                <p:nvPr/>
              </p:nvPicPr>
              <p:blipFill>
                <a:blip r:embed="rId76"/>
                <a:stretch>
                  <a:fillRect/>
                </a:stretch>
              </p:blipFill>
              <p:spPr>
                <a:xfrm>
                  <a:off x="4435134" y="1034790"/>
                  <a:ext cx="106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7425" name="Ink 17424">
                  <a:extLst>
                    <a:ext uri="{FF2B5EF4-FFF2-40B4-BE49-F238E27FC236}">
                      <a16:creationId xmlns:a16="http://schemas.microsoft.com/office/drawing/2014/main" id="{921AD886-D284-48B1-9137-866F2AB93CAE}"/>
                    </a:ext>
                  </a:extLst>
                </p14:cNvPr>
                <p14:cNvContentPartPr/>
                <p14:nvPr/>
              </p14:nvContentPartPr>
              <p14:xfrm>
                <a:off x="4559694" y="990510"/>
                <a:ext cx="115560" cy="145080"/>
              </p14:xfrm>
            </p:contentPart>
          </mc:Choice>
          <mc:Fallback xmlns="">
            <p:pic>
              <p:nvPicPr>
                <p:cNvPr id="17425" name="Ink 17424">
                  <a:extLst>
                    <a:ext uri="{FF2B5EF4-FFF2-40B4-BE49-F238E27FC236}">
                      <a16:creationId xmlns:a16="http://schemas.microsoft.com/office/drawing/2014/main" id="{921AD886-D284-48B1-9137-866F2AB93CAE}"/>
                    </a:ext>
                  </a:extLst>
                </p:cNvPr>
                <p:cNvPicPr/>
                <p:nvPr/>
              </p:nvPicPr>
              <p:blipFill>
                <a:blip r:embed="rId78"/>
                <a:stretch>
                  <a:fillRect/>
                </a:stretch>
              </p:blipFill>
              <p:spPr>
                <a:xfrm>
                  <a:off x="4542054" y="972510"/>
                  <a:ext cx="1512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426" name="Ink 17425">
                  <a:extLst>
                    <a:ext uri="{FF2B5EF4-FFF2-40B4-BE49-F238E27FC236}">
                      <a16:creationId xmlns:a16="http://schemas.microsoft.com/office/drawing/2014/main" id="{7FC8017F-D367-4D24-B10B-471AAA0C34CE}"/>
                    </a:ext>
                  </a:extLst>
                </p14:cNvPr>
                <p14:cNvContentPartPr/>
                <p14:nvPr/>
              </p14:nvContentPartPr>
              <p14:xfrm>
                <a:off x="4711614" y="1047390"/>
                <a:ext cx="67680" cy="78840"/>
              </p14:xfrm>
            </p:contentPart>
          </mc:Choice>
          <mc:Fallback xmlns="">
            <p:pic>
              <p:nvPicPr>
                <p:cNvPr id="17426" name="Ink 17425">
                  <a:extLst>
                    <a:ext uri="{FF2B5EF4-FFF2-40B4-BE49-F238E27FC236}">
                      <a16:creationId xmlns:a16="http://schemas.microsoft.com/office/drawing/2014/main" id="{7FC8017F-D367-4D24-B10B-471AAA0C34CE}"/>
                    </a:ext>
                  </a:extLst>
                </p:cNvPr>
                <p:cNvPicPr/>
                <p:nvPr/>
              </p:nvPicPr>
              <p:blipFill>
                <a:blip r:embed="rId80"/>
                <a:stretch>
                  <a:fillRect/>
                </a:stretch>
              </p:blipFill>
              <p:spPr>
                <a:xfrm>
                  <a:off x="4693974" y="1029750"/>
                  <a:ext cx="1033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427" name="Ink 17426">
                  <a:extLst>
                    <a:ext uri="{FF2B5EF4-FFF2-40B4-BE49-F238E27FC236}">
                      <a16:creationId xmlns:a16="http://schemas.microsoft.com/office/drawing/2014/main" id="{8EFF1DC6-B1E8-4B82-968F-D30A89D737B9}"/>
                    </a:ext>
                  </a:extLst>
                </p14:cNvPr>
                <p14:cNvContentPartPr/>
                <p14:nvPr/>
              </p14:nvContentPartPr>
              <p14:xfrm>
                <a:off x="4801254" y="1056390"/>
                <a:ext cx="76680" cy="72720"/>
              </p14:xfrm>
            </p:contentPart>
          </mc:Choice>
          <mc:Fallback xmlns="">
            <p:pic>
              <p:nvPicPr>
                <p:cNvPr id="17427" name="Ink 17426">
                  <a:extLst>
                    <a:ext uri="{FF2B5EF4-FFF2-40B4-BE49-F238E27FC236}">
                      <a16:creationId xmlns:a16="http://schemas.microsoft.com/office/drawing/2014/main" id="{8EFF1DC6-B1E8-4B82-968F-D30A89D737B9}"/>
                    </a:ext>
                  </a:extLst>
                </p:cNvPr>
                <p:cNvPicPr/>
                <p:nvPr/>
              </p:nvPicPr>
              <p:blipFill>
                <a:blip r:embed="rId82"/>
                <a:stretch>
                  <a:fillRect/>
                </a:stretch>
              </p:blipFill>
              <p:spPr>
                <a:xfrm>
                  <a:off x="4783614" y="1038390"/>
                  <a:ext cx="11232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429" name="Ink 17428">
                  <a:extLst>
                    <a:ext uri="{FF2B5EF4-FFF2-40B4-BE49-F238E27FC236}">
                      <a16:creationId xmlns:a16="http://schemas.microsoft.com/office/drawing/2014/main" id="{DE478523-1712-49ED-AAA8-DE852FE234E1}"/>
                    </a:ext>
                  </a:extLst>
                </p14:cNvPr>
                <p14:cNvContentPartPr/>
                <p14:nvPr/>
              </p14:nvContentPartPr>
              <p14:xfrm>
                <a:off x="4873614" y="1012110"/>
                <a:ext cx="166680" cy="91080"/>
              </p14:xfrm>
            </p:contentPart>
          </mc:Choice>
          <mc:Fallback xmlns="">
            <p:pic>
              <p:nvPicPr>
                <p:cNvPr id="17429" name="Ink 17428">
                  <a:extLst>
                    <a:ext uri="{FF2B5EF4-FFF2-40B4-BE49-F238E27FC236}">
                      <a16:creationId xmlns:a16="http://schemas.microsoft.com/office/drawing/2014/main" id="{DE478523-1712-49ED-AAA8-DE852FE234E1}"/>
                    </a:ext>
                  </a:extLst>
                </p:cNvPr>
                <p:cNvPicPr/>
                <p:nvPr/>
              </p:nvPicPr>
              <p:blipFill>
                <a:blip r:embed="rId84"/>
                <a:stretch>
                  <a:fillRect/>
                </a:stretch>
              </p:blipFill>
              <p:spPr>
                <a:xfrm>
                  <a:off x="4855974" y="994110"/>
                  <a:ext cx="2023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430" name="Ink 17429">
                  <a:extLst>
                    <a:ext uri="{FF2B5EF4-FFF2-40B4-BE49-F238E27FC236}">
                      <a16:creationId xmlns:a16="http://schemas.microsoft.com/office/drawing/2014/main" id="{D0F7FD8E-F70A-4AC1-8D78-C43BCABC856A}"/>
                    </a:ext>
                  </a:extLst>
                </p14:cNvPr>
                <p14:cNvContentPartPr/>
                <p14:nvPr/>
              </p14:nvContentPartPr>
              <p14:xfrm>
                <a:off x="5079894" y="1046310"/>
                <a:ext cx="73440" cy="92880"/>
              </p14:xfrm>
            </p:contentPart>
          </mc:Choice>
          <mc:Fallback xmlns="">
            <p:pic>
              <p:nvPicPr>
                <p:cNvPr id="17430" name="Ink 17429">
                  <a:extLst>
                    <a:ext uri="{FF2B5EF4-FFF2-40B4-BE49-F238E27FC236}">
                      <a16:creationId xmlns:a16="http://schemas.microsoft.com/office/drawing/2014/main" id="{D0F7FD8E-F70A-4AC1-8D78-C43BCABC856A}"/>
                    </a:ext>
                  </a:extLst>
                </p:cNvPr>
                <p:cNvPicPr/>
                <p:nvPr/>
              </p:nvPicPr>
              <p:blipFill>
                <a:blip r:embed="rId86"/>
                <a:stretch>
                  <a:fillRect/>
                </a:stretch>
              </p:blipFill>
              <p:spPr>
                <a:xfrm>
                  <a:off x="5062254" y="1028310"/>
                  <a:ext cx="1090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7431" name="Ink 17430">
                  <a:extLst>
                    <a:ext uri="{FF2B5EF4-FFF2-40B4-BE49-F238E27FC236}">
                      <a16:creationId xmlns:a16="http://schemas.microsoft.com/office/drawing/2014/main" id="{9EF6362B-7563-48DC-87AB-83A4C4AA9C9F}"/>
                    </a:ext>
                  </a:extLst>
                </p14:cNvPr>
                <p14:cNvContentPartPr/>
                <p14:nvPr/>
              </p14:nvContentPartPr>
              <p14:xfrm>
                <a:off x="5197614" y="975390"/>
                <a:ext cx="36360" cy="145440"/>
              </p14:xfrm>
            </p:contentPart>
          </mc:Choice>
          <mc:Fallback xmlns="">
            <p:pic>
              <p:nvPicPr>
                <p:cNvPr id="17431" name="Ink 17430">
                  <a:extLst>
                    <a:ext uri="{FF2B5EF4-FFF2-40B4-BE49-F238E27FC236}">
                      <a16:creationId xmlns:a16="http://schemas.microsoft.com/office/drawing/2014/main" id="{9EF6362B-7563-48DC-87AB-83A4C4AA9C9F}"/>
                    </a:ext>
                  </a:extLst>
                </p:cNvPr>
                <p:cNvPicPr/>
                <p:nvPr/>
              </p:nvPicPr>
              <p:blipFill>
                <a:blip r:embed="rId88"/>
                <a:stretch>
                  <a:fillRect/>
                </a:stretch>
              </p:blipFill>
              <p:spPr>
                <a:xfrm>
                  <a:off x="5179614" y="957390"/>
                  <a:ext cx="720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432" name="Ink 17431">
                  <a:extLst>
                    <a:ext uri="{FF2B5EF4-FFF2-40B4-BE49-F238E27FC236}">
                      <a16:creationId xmlns:a16="http://schemas.microsoft.com/office/drawing/2014/main" id="{79BD2AC6-D863-471F-BE9E-518410CEEDF7}"/>
                    </a:ext>
                  </a:extLst>
                </p14:cNvPr>
                <p14:cNvContentPartPr/>
                <p14:nvPr/>
              </p14:nvContentPartPr>
              <p14:xfrm>
                <a:off x="5174214" y="1023270"/>
                <a:ext cx="156960" cy="86040"/>
              </p14:xfrm>
            </p:contentPart>
          </mc:Choice>
          <mc:Fallback xmlns="">
            <p:pic>
              <p:nvPicPr>
                <p:cNvPr id="17432" name="Ink 17431">
                  <a:extLst>
                    <a:ext uri="{FF2B5EF4-FFF2-40B4-BE49-F238E27FC236}">
                      <a16:creationId xmlns:a16="http://schemas.microsoft.com/office/drawing/2014/main" id="{79BD2AC6-D863-471F-BE9E-518410CEEDF7}"/>
                    </a:ext>
                  </a:extLst>
                </p:cNvPr>
                <p:cNvPicPr/>
                <p:nvPr/>
              </p:nvPicPr>
              <p:blipFill>
                <a:blip r:embed="rId90"/>
                <a:stretch>
                  <a:fillRect/>
                </a:stretch>
              </p:blipFill>
              <p:spPr>
                <a:xfrm>
                  <a:off x="5156574" y="1005630"/>
                  <a:ext cx="19260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33" name="Ink 17432">
                  <a:extLst>
                    <a:ext uri="{FF2B5EF4-FFF2-40B4-BE49-F238E27FC236}">
                      <a16:creationId xmlns:a16="http://schemas.microsoft.com/office/drawing/2014/main" id="{EBF31CB4-1281-4AA3-8C0A-58C9FEDB3411}"/>
                    </a:ext>
                  </a:extLst>
                </p14:cNvPr>
                <p14:cNvContentPartPr/>
                <p14:nvPr/>
              </p14:nvContentPartPr>
              <p14:xfrm>
                <a:off x="5348814" y="1047390"/>
                <a:ext cx="68040" cy="76680"/>
              </p14:xfrm>
            </p:contentPart>
          </mc:Choice>
          <mc:Fallback xmlns="">
            <p:pic>
              <p:nvPicPr>
                <p:cNvPr id="17433" name="Ink 17432">
                  <a:extLst>
                    <a:ext uri="{FF2B5EF4-FFF2-40B4-BE49-F238E27FC236}">
                      <a16:creationId xmlns:a16="http://schemas.microsoft.com/office/drawing/2014/main" id="{EBF31CB4-1281-4AA3-8C0A-58C9FEDB3411}"/>
                    </a:ext>
                  </a:extLst>
                </p:cNvPr>
                <p:cNvPicPr/>
                <p:nvPr/>
              </p:nvPicPr>
              <p:blipFill>
                <a:blip r:embed="rId92"/>
                <a:stretch>
                  <a:fillRect/>
                </a:stretch>
              </p:blipFill>
              <p:spPr>
                <a:xfrm>
                  <a:off x="5331174" y="1029390"/>
                  <a:ext cx="1036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434" name="Ink 17433">
                  <a:extLst>
                    <a:ext uri="{FF2B5EF4-FFF2-40B4-BE49-F238E27FC236}">
                      <a16:creationId xmlns:a16="http://schemas.microsoft.com/office/drawing/2014/main" id="{6228BE87-13FB-4C65-B99D-3BC8B5D7972F}"/>
                    </a:ext>
                  </a:extLst>
                </p14:cNvPr>
                <p14:cNvContentPartPr/>
                <p14:nvPr/>
              </p14:nvContentPartPr>
              <p14:xfrm>
                <a:off x="5460774" y="1031190"/>
                <a:ext cx="119880" cy="78120"/>
              </p14:xfrm>
            </p:contentPart>
          </mc:Choice>
          <mc:Fallback xmlns="">
            <p:pic>
              <p:nvPicPr>
                <p:cNvPr id="17434" name="Ink 17433">
                  <a:extLst>
                    <a:ext uri="{FF2B5EF4-FFF2-40B4-BE49-F238E27FC236}">
                      <a16:creationId xmlns:a16="http://schemas.microsoft.com/office/drawing/2014/main" id="{6228BE87-13FB-4C65-B99D-3BC8B5D7972F}"/>
                    </a:ext>
                  </a:extLst>
                </p:cNvPr>
                <p:cNvPicPr/>
                <p:nvPr/>
              </p:nvPicPr>
              <p:blipFill>
                <a:blip r:embed="rId94"/>
                <a:stretch>
                  <a:fillRect/>
                </a:stretch>
              </p:blipFill>
              <p:spPr>
                <a:xfrm>
                  <a:off x="5442774" y="1013190"/>
                  <a:ext cx="1555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7435" name="Ink 17434">
                  <a:extLst>
                    <a:ext uri="{FF2B5EF4-FFF2-40B4-BE49-F238E27FC236}">
                      <a16:creationId xmlns:a16="http://schemas.microsoft.com/office/drawing/2014/main" id="{97C62C01-A890-4110-AFE0-2970098731E8}"/>
                    </a:ext>
                  </a:extLst>
                </p14:cNvPr>
                <p14:cNvContentPartPr/>
                <p14:nvPr/>
              </p14:nvContentPartPr>
              <p14:xfrm>
                <a:off x="5665974" y="1101030"/>
                <a:ext cx="360" cy="360"/>
              </p14:xfrm>
            </p:contentPart>
          </mc:Choice>
          <mc:Fallback xmlns="">
            <p:pic>
              <p:nvPicPr>
                <p:cNvPr id="17435" name="Ink 17434">
                  <a:extLst>
                    <a:ext uri="{FF2B5EF4-FFF2-40B4-BE49-F238E27FC236}">
                      <a16:creationId xmlns:a16="http://schemas.microsoft.com/office/drawing/2014/main" id="{97C62C01-A890-4110-AFE0-2970098731E8}"/>
                    </a:ext>
                  </a:extLst>
                </p:cNvPr>
                <p:cNvPicPr/>
                <p:nvPr/>
              </p:nvPicPr>
              <p:blipFill>
                <a:blip r:embed="rId96"/>
                <a:stretch>
                  <a:fillRect/>
                </a:stretch>
              </p:blipFill>
              <p:spPr>
                <a:xfrm>
                  <a:off x="5647974" y="1083030"/>
                  <a:ext cx="36000" cy="36000"/>
                </a:xfrm>
                <a:prstGeom prst="rect">
                  <a:avLst/>
                </a:prstGeom>
              </p:spPr>
            </p:pic>
          </mc:Fallback>
        </mc:AlternateContent>
      </p:grpSp>
      <p:grpSp>
        <p:nvGrpSpPr>
          <p:cNvPr id="17462" name="Group 17461">
            <a:extLst>
              <a:ext uri="{FF2B5EF4-FFF2-40B4-BE49-F238E27FC236}">
                <a16:creationId xmlns:a16="http://schemas.microsoft.com/office/drawing/2014/main" id="{958FAEE5-0BA5-42C9-ACD4-38D6AFBF122B}"/>
              </a:ext>
            </a:extLst>
          </p:cNvPr>
          <p:cNvGrpSpPr/>
          <p:nvPr/>
        </p:nvGrpSpPr>
        <p:grpSpPr>
          <a:xfrm>
            <a:off x="661254" y="1314150"/>
            <a:ext cx="2416320" cy="472320"/>
            <a:chOff x="661254" y="1314150"/>
            <a:chExt cx="2416320" cy="472320"/>
          </a:xfrm>
        </p:grpSpPr>
        <mc:AlternateContent xmlns:mc="http://schemas.openxmlformats.org/markup-compatibility/2006" xmlns:p14="http://schemas.microsoft.com/office/powerpoint/2010/main">
          <mc:Choice Requires="p14">
            <p:contentPart p14:bwMode="auto" r:id="rId97">
              <p14:nvContentPartPr>
                <p14:cNvPr id="17437" name="Ink 17436">
                  <a:extLst>
                    <a:ext uri="{FF2B5EF4-FFF2-40B4-BE49-F238E27FC236}">
                      <a16:creationId xmlns:a16="http://schemas.microsoft.com/office/drawing/2014/main" id="{DF02A3E6-7084-45A5-A1B0-C91546A30B3F}"/>
                    </a:ext>
                  </a:extLst>
                </p14:cNvPr>
                <p14:cNvContentPartPr/>
                <p14:nvPr/>
              </p14:nvContentPartPr>
              <p14:xfrm>
                <a:off x="661254" y="1314150"/>
                <a:ext cx="159480" cy="350640"/>
              </p14:xfrm>
            </p:contentPart>
          </mc:Choice>
          <mc:Fallback xmlns="">
            <p:pic>
              <p:nvPicPr>
                <p:cNvPr id="17437" name="Ink 17436">
                  <a:extLst>
                    <a:ext uri="{FF2B5EF4-FFF2-40B4-BE49-F238E27FC236}">
                      <a16:creationId xmlns:a16="http://schemas.microsoft.com/office/drawing/2014/main" id="{DF02A3E6-7084-45A5-A1B0-C91546A30B3F}"/>
                    </a:ext>
                  </a:extLst>
                </p:cNvPr>
                <p:cNvPicPr/>
                <p:nvPr/>
              </p:nvPicPr>
              <p:blipFill>
                <a:blip r:embed="rId98"/>
                <a:stretch>
                  <a:fillRect/>
                </a:stretch>
              </p:blipFill>
              <p:spPr>
                <a:xfrm>
                  <a:off x="643614" y="1296150"/>
                  <a:ext cx="19512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438" name="Ink 17437">
                  <a:extLst>
                    <a:ext uri="{FF2B5EF4-FFF2-40B4-BE49-F238E27FC236}">
                      <a16:creationId xmlns:a16="http://schemas.microsoft.com/office/drawing/2014/main" id="{07BDFB11-18E6-4AF1-8F0D-FB2FEF75C0FD}"/>
                    </a:ext>
                  </a:extLst>
                </p14:cNvPr>
                <p14:cNvContentPartPr/>
                <p14:nvPr/>
              </p14:nvContentPartPr>
              <p14:xfrm>
                <a:off x="794454" y="1597830"/>
                <a:ext cx="76320" cy="91800"/>
              </p14:xfrm>
            </p:contentPart>
          </mc:Choice>
          <mc:Fallback xmlns="">
            <p:pic>
              <p:nvPicPr>
                <p:cNvPr id="17438" name="Ink 17437">
                  <a:extLst>
                    <a:ext uri="{FF2B5EF4-FFF2-40B4-BE49-F238E27FC236}">
                      <a16:creationId xmlns:a16="http://schemas.microsoft.com/office/drawing/2014/main" id="{07BDFB11-18E6-4AF1-8F0D-FB2FEF75C0FD}"/>
                    </a:ext>
                  </a:extLst>
                </p:cNvPr>
                <p:cNvPicPr/>
                <p:nvPr/>
              </p:nvPicPr>
              <p:blipFill>
                <a:blip r:embed="rId100"/>
                <a:stretch>
                  <a:fillRect/>
                </a:stretch>
              </p:blipFill>
              <p:spPr>
                <a:xfrm>
                  <a:off x="776814" y="1580190"/>
                  <a:ext cx="11196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7439" name="Ink 17438">
                  <a:extLst>
                    <a:ext uri="{FF2B5EF4-FFF2-40B4-BE49-F238E27FC236}">
                      <a16:creationId xmlns:a16="http://schemas.microsoft.com/office/drawing/2014/main" id="{5AFDCAE9-9355-4CEA-B3BD-735BCE93AC63}"/>
                    </a:ext>
                  </a:extLst>
                </p14:cNvPr>
                <p14:cNvContentPartPr/>
                <p14:nvPr/>
              </p14:nvContentPartPr>
              <p14:xfrm>
                <a:off x="976974" y="1486590"/>
                <a:ext cx="62640" cy="173880"/>
              </p14:xfrm>
            </p:contentPart>
          </mc:Choice>
          <mc:Fallback xmlns="">
            <p:pic>
              <p:nvPicPr>
                <p:cNvPr id="17439" name="Ink 17438">
                  <a:extLst>
                    <a:ext uri="{FF2B5EF4-FFF2-40B4-BE49-F238E27FC236}">
                      <a16:creationId xmlns:a16="http://schemas.microsoft.com/office/drawing/2014/main" id="{5AFDCAE9-9355-4CEA-B3BD-735BCE93AC63}"/>
                    </a:ext>
                  </a:extLst>
                </p:cNvPr>
                <p:cNvPicPr/>
                <p:nvPr/>
              </p:nvPicPr>
              <p:blipFill>
                <a:blip r:embed="rId102"/>
                <a:stretch>
                  <a:fillRect/>
                </a:stretch>
              </p:blipFill>
              <p:spPr>
                <a:xfrm>
                  <a:off x="959334" y="1468590"/>
                  <a:ext cx="982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7441" name="Ink 17440">
                  <a:extLst>
                    <a:ext uri="{FF2B5EF4-FFF2-40B4-BE49-F238E27FC236}">
                      <a16:creationId xmlns:a16="http://schemas.microsoft.com/office/drawing/2014/main" id="{F068CF9D-1631-4E96-A5A7-BF2A95CB1C34}"/>
                    </a:ext>
                  </a:extLst>
                </p14:cNvPr>
                <p14:cNvContentPartPr/>
                <p14:nvPr/>
              </p14:nvContentPartPr>
              <p14:xfrm>
                <a:off x="1089294" y="1467510"/>
                <a:ext cx="132840" cy="188280"/>
              </p14:xfrm>
            </p:contentPart>
          </mc:Choice>
          <mc:Fallback xmlns="">
            <p:pic>
              <p:nvPicPr>
                <p:cNvPr id="17441" name="Ink 17440">
                  <a:extLst>
                    <a:ext uri="{FF2B5EF4-FFF2-40B4-BE49-F238E27FC236}">
                      <a16:creationId xmlns:a16="http://schemas.microsoft.com/office/drawing/2014/main" id="{F068CF9D-1631-4E96-A5A7-BF2A95CB1C34}"/>
                    </a:ext>
                  </a:extLst>
                </p:cNvPr>
                <p:cNvPicPr/>
                <p:nvPr/>
              </p:nvPicPr>
              <p:blipFill>
                <a:blip r:embed="rId104"/>
                <a:stretch>
                  <a:fillRect/>
                </a:stretch>
              </p:blipFill>
              <p:spPr>
                <a:xfrm>
                  <a:off x="1071654" y="1449510"/>
                  <a:ext cx="1684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7442" name="Ink 17441">
                  <a:extLst>
                    <a:ext uri="{FF2B5EF4-FFF2-40B4-BE49-F238E27FC236}">
                      <a16:creationId xmlns:a16="http://schemas.microsoft.com/office/drawing/2014/main" id="{6C22B76E-0E1D-49DB-AA8A-D7E48DF1B019}"/>
                    </a:ext>
                  </a:extLst>
                </p14:cNvPr>
                <p14:cNvContentPartPr/>
                <p14:nvPr/>
              </p14:nvContentPartPr>
              <p14:xfrm>
                <a:off x="1318974" y="1454190"/>
                <a:ext cx="34560" cy="199800"/>
              </p14:xfrm>
            </p:contentPart>
          </mc:Choice>
          <mc:Fallback xmlns="">
            <p:pic>
              <p:nvPicPr>
                <p:cNvPr id="17442" name="Ink 17441">
                  <a:extLst>
                    <a:ext uri="{FF2B5EF4-FFF2-40B4-BE49-F238E27FC236}">
                      <a16:creationId xmlns:a16="http://schemas.microsoft.com/office/drawing/2014/main" id="{6C22B76E-0E1D-49DB-AA8A-D7E48DF1B019}"/>
                    </a:ext>
                  </a:extLst>
                </p:cNvPr>
                <p:cNvPicPr/>
                <p:nvPr/>
              </p:nvPicPr>
              <p:blipFill>
                <a:blip r:embed="rId106"/>
                <a:stretch>
                  <a:fillRect/>
                </a:stretch>
              </p:blipFill>
              <p:spPr>
                <a:xfrm>
                  <a:off x="1300974" y="1436190"/>
                  <a:ext cx="7020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7444" name="Ink 17443">
                  <a:extLst>
                    <a:ext uri="{FF2B5EF4-FFF2-40B4-BE49-F238E27FC236}">
                      <a16:creationId xmlns:a16="http://schemas.microsoft.com/office/drawing/2014/main" id="{788CF19B-BBFE-47B1-8230-20D546EE6CD1}"/>
                    </a:ext>
                  </a:extLst>
                </p14:cNvPr>
                <p14:cNvContentPartPr/>
                <p14:nvPr/>
              </p14:nvContentPartPr>
              <p14:xfrm>
                <a:off x="1517694" y="1513590"/>
                <a:ext cx="205560" cy="99000"/>
              </p14:xfrm>
            </p:contentPart>
          </mc:Choice>
          <mc:Fallback xmlns="">
            <p:pic>
              <p:nvPicPr>
                <p:cNvPr id="17444" name="Ink 17443">
                  <a:extLst>
                    <a:ext uri="{FF2B5EF4-FFF2-40B4-BE49-F238E27FC236}">
                      <a16:creationId xmlns:a16="http://schemas.microsoft.com/office/drawing/2014/main" id="{788CF19B-BBFE-47B1-8230-20D546EE6CD1}"/>
                    </a:ext>
                  </a:extLst>
                </p:cNvPr>
                <p:cNvPicPr/>
                <p:nvPr/>
              </p:nvPicPr>
              <p:blipFill>
                <a:blip r:embed="rId108"/>
                <a:stretch>
                  <a:fillRect/>
                </a:stretch>
              </p:blipFill>
              <p:spPr>
                <a:xfrm>
                  <a:off x="1499694" y="1495590"/>
                  <a:ext cx="2412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7445" name="Ink 17444">
                  <a:extLst>
                    <a:ext uri="{FF2B5EF4-FFF2-40B4-BE49-F238E27FC236}">
                      <a16:creationId xmlns:a16="http://schemas.microsoft.com/office/drawing/2014/main" id="{F0743D52-BE57-4FC2-A4FD-0E01F2F444FD}"/>
                    </a:ext>
                  </a:extLst>
                </p14:cNvPr>
                <p14:cNvContentPartPr/>
                <p14:nvPr/>
              </p14:nvContentPartPr>
              <p14:xfrm>
                <a:off x="1636134" y="1490910"/>
                <a:ext cx="130320" cy="8280"/>
              </p14:xfrm>
            </p:contentPart>
          </mc:Choice>
          <mc:Fallback xmlns="">
            <p:pic>
              <p:nvPicPr>
                <p:cNvPr id="17445" name="Ink 17444">
                  <a:extLst>
                    <a:ext uri="{FF2B5EF4-FFF2-40B4-BE49-F238E27FC236}">
                      <a16:creationId xmlns:a16="http://schemas.microsoft.com/office/drawing/2014/main" id="{F0743D52-BE57-4FC2-A4FD-0E01F2F444FD}"/>
                    </a:ext>
                  </a:extLst>
                </p:cNvPr>
                <p:cNvPicPr/>
                <p:nvPr/>
              </p:nvPicPr>
              <p:blipFill>
                <a:blip r:embed="rId110"/>
                <a:stretch>
                  <a:fillRect/>
                </a:stretch>
              </p:blipFill>
              <p:spPr>
                <a:xfrm>
                  <a:off x="1618134" y="1472910"/>
                  <a:ext cx="1659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7447" name="Ink 17446">
                  <a:extLst>
                    <a:ext uri="{FF2B5EF4-FFF2-40B4-BE49-F238E27FC236}">
                      <a16:creationId xmlns:a16="http://schemas.microsoft.com/office/drawing/2014/main" id="{101392F0-F8C1-47F4-9E9F-A45C23EBF50A}"/>
                    </a:ext>
                  </a:extLst>
                </p14:cNvPr>
                <p14:cNvContentPartPr/>
                <p14:nvPr/>
              </p14:nvContentPartPr>
              <p14:xfrm>
                <a:off x="1864374" y="1375350"/>
                <a:ext cx="262080" cy="204480"/>
              </p14:xfrm>
            </p:contentPart>
          </mc:Choice>
          <mc:Fallback xmlns="">
            <p:pic>
              <p:nvPicPr>
                <p:cNvPr id="17447" name="Ink 17446">
                  <a:extLst>
                    <a:ext uri="{FF2B5EF4-FFF2-40B4-BE49-F238E27FC236}">
                      <a16:creationId xmlns:a16="http://schemas.microsoft.com/office/drawing/2014/main" id="{101392F0-F8C1-47F4-9E9F-A45C23EBF50A}"/>
                    </a:ext>
                  </a:extLst>
                </p:cNvPr>
                <p:cNvPicPr/>
                <p:nvPr/>
              </p:nvPicPr>
              <p:blipFill>
                <a:blip r:embed="rId112"/>
                <a:stretch>
                  <a:fillRect/>
                </a:stretch>
              </p:blipFill>
              <p:spPr>
                <a:xfrm>
                  <a:off x="1846374" y="1357710"/>
                  <a:ext cx="29772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7448" name="Ink 17447">
                  <a:extLst>
                    <a:ext uri="{FF2B5EF4-FFF2-40B4-BE49-F238E27FC236}">
                      <a16:creationId xmlns:a16="http://schemas.microsoft.com/office/drawing/2014/main" id="{4BA6D041-A1DC-45D2-8016-84731BD87823}"/>
                    </a:ext>
                  </a:extLst>
                </p14:cNvPr>
                <p14:cNvContentPartPr/>
                <p14:nvPr/>
              </p14:nvContentPartPr>
              <p14:xfrm>
                <a:off x="1899294" y="1595310"/>
                <a:ext cx="288360" cy="11520"/>
              </p14:xfrm>
            </p:contentPart>
          </mc:Choice>
          <mc:Fallback xmlns="">
            <p:pic>
              <p:nvPicPr>
                <p:cNvPr id="17448" name="Ink 17447">
                  <a:extLst>
                    <a:ext uri="{FF2B5EF4-FFF2-40B4-BE49-F238E27FC236}">
                      <a16:creationId xmlns:a16="http://schemas.microsoft.com/office/drawing/2014/main" id="{4BA6D041-A1DC-45D2-8016-84731BD87823}"/>
                    </a:ext>
                  </a:extLst>
                </p:cNvPr>
                <p:cNvPicPr/>
                <p:nvPr/>
              </p:nvPicPr>
              <p:blipFill>
                <a:blip r:embed="rId114"/>
                <a:stretch>
                  <a:fillRect/>
                </a:stretch>
              </p:blipFill>
              <p:spPr>
                <a:xfrm>
                  <a:off x="1881654" y="1577670"/>
                  <a:ext cx="3240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7450" name="Ink 17449">
                  <a:extLst>
                    <a:ext uri="{FF2B5EF4-FFF2-40B4-BE49-F238E27FC236}">
                      <a16:creationId xmlns:a16="http://schemas.microsoft.com/office/drawing/2014/main" id="{16D957D9-ACDB-4BE5-9811-25577A157447}"/>
                    </a:ext>
                  </a:extLst>
                </p14:cNvPr>
                <p14:cNvContentPartPr/>
                <p14:nvPr/>
              </p14:nvContentPartPr>
              <p14:xfrm>
                <a:off x="1925934" y="1646070"/>
                <a:ext cx="104760" cy="140400"/>
              </p14:xfrm>
            </p:contentPart>
          </mc:Choice>
          <mc:Fallback xmlns="">
            <p:pic>
              <p:nvPicPr>
                <p:cNvPr id="17450" name="Ink 17449">
                  <a:extLst>
                    <a:ext uri="{FF2B5EF4-FFF2-40B4-BE49-F238E27FC236}">
                      <a16:creationId xmlns:a16="http://schemas.microsoft.com/office/drawing/2014/main" id="{16D957D9-ACDB-4BE5-9811-25577A157447}"/>
                    </a:ext>
                  </a:extLst>
                </p:cNvPr>
                <p:cNvPicPr/>
                <p:nvPr/>
              </p:nvPicPr>
              <p:blipFill>
                <a:blip r:embed="rId116"/>
                <a:stretch>
                  <a:fillRect/>
                </a:stretch>
              </p:blipFill>
              <p:spPr>
                <a:xfrm>
                  <a:off x="1907934" y="1628070"/>
                  <a:ext cx="1404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7451" name="Ink 17450">
                  <a:extLst>
                    <a:ext uri="{FF2B5EF4-FFF2-40B4-BE49-F238E27FC236}">
                      <a16:creationId xmlns:a16="http://schemas.microsoft.com/office/drawing/2014/main" id="{B43964CF-CAA5-4344-B7E3-30DD62A161D6}"/>
                    </a:ext>
                  </a:extLst>
                </p14:cNvPr>
                <p14:cNvContentPartPr/>
                <p14:nvPr/>
              </p14:nvContentPartPr>
              <p14:xfrm>
                <a:off x="2085054" y="1640670"/>
                <a:ext cx="79560" cy="73080"/>
              </p14:xfrm>
            </p:contentPart>
          </mc:Choice>
          <mc:Fallback xmlns="">
            <p:pic>
              <p:nvPicPr>
                <p:cNvPr id="17451" name="Ink 17450">
                  <a:extLst>
                    <a:ext uri="{FF2B5EF4-FFF2-40B4-BE49-F238E27FC236}">
                      <a16:creationId xmlns:a16="http://schemas.microsoft.com/office/drawing/2014/main" id="{B43964CF-CAA5-4344-B7E3-30DD62A161D6}"/>
                    </a:ext>
                  </a:extLst>
                </p:cNvPr>
                <p:cNvPicPr/>
                <p:nvPr/>
              </p:nvPicPr>
              <p:blipFill>
                <a:blip r:embed="rId118"/>
                <a:stretch>
                  <a:fillRect/>
                </a:stretch>
              </p:blipFill>
              <p:spPr>
                <a:xfrm>
                  <a:off x="2067054" y="1622670"/>
                  <a:ext cx="1152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7453" name="Ink 17452">
                  <a:extLst>
                    <a:ext uri="{FF2B5EF4-FFF2-40B4-BE49-F238E27FC236}">
                      <a16:creationId xmlns:a16="http://schemas.microsoft.com/office/drawing/2014/main" id="{2C0CD920-691D-461F-A2B7-2D5A4DE297B2}"/>
                    </a:ext>
                  </a:extLst>
                </p14:cNvPr>
                <p14:cNvContentPartPr/>
                <p14:nvPr/>
              </p14:nvContentPartPr>
              <p14:xfrm>
                <a:off x="2288814" y="1561470"/>
                <a:ext cx="42840" cy="3600"/>
              </p14:xfrm>
            </p:contentPart>
          </mc:Choice>
          <mc:Fallback xmlns="">
            <p:pic>
              <p:nvPicPr>
                <p:cNvPr id="17453" name="Ink 17452">
                  <a:extLst>
                    <a:ext uri="{FF2B5EF4-FFF2-40B4-BE49-F238E27FC236}">
                      <a16:creationId xmlns:a16="http://schemas.microsoft.com/office/drawing/2014/main" id="{2C0CD920-691D-461F-A2B7-2D5A4DE297B2}"/>
                    </a:ext>
                  </a:extLst>
                </p:cNvPr>
                <p:cNvPicPr/>
                <p:nvPr/>
              </p:nvPicPr>
              <p:blipFill>
                <a:blip r:embed="rId120"/>
                <a:stretch>
                  <a:fillRect/>
                </a:stretch>
              </p:blipFill>
              <p:spPr>
                <a:xfrm>
                  <a:off x="2271174" y="1543830"/>
                  <a:ext cx="784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7454" name="Ink 17453">
                  <a:extLst>
                    <a:ext uri="{FF2B5EF4-FFF2-40B4-BE49-F238E27FC236}">
                      <a16:creationId xmlns:a16="http://schemas.microsoft.com/office/drawing/2014/main" id="{6C404B82-197A-4890-B8DD-13060ABFD4F9}"/>
                    </a:ext>
                  </a:extLst>
                </p14:cNvPr>
                <p14:cNvContentPartPr/>
                <p14:nvPr/>
              </p14:nvContentPartPr>
              <p14:xfrm>
                <a:off x="2284134" y="1617270"/>
                <a:ext cx="59400" cy="9720"/>
              </p14:xfrm>
            </p:contentPart>
          </mc:Choice>
          <mc:Fallback xmlns="">
            <p:pic>
              <p:nvPicPr>
                <p:cNvPr id="17454" name="Ink 17453">
                  <a:extLst>
                    <a:ext uri="{FF2B5EF4-FFF2-40B4-BE49-F238E27FC236}">
                      <a16:creationId xmlns:a16="http://schemas.microsoft.com/office/drawing/2014/main" id="{6C404B82-197A-4890-B8DD-13060ABFD4F9}"/>
                    </a:ext>
                  </a:extLst>
                </p:cNvPr>
                <p:cNvPicPr/>
                <p:nvPr/>
              </p:nvPicPr>
              <p:blipFill>
                <a:blip r:embed="rId122"/>
                <a:stretch>
                  <a:fillRect/>
                </a:stretch>
              </p:blipFill>
              <p:spPr>
                <a:xfrm>
                  <a:off x="2266134" y="1599630"/>
                  <a:ext cx="9504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7456" name="Ink 17455">
                  <a:extLst>
                    <a:ext uri="{FF2B5EF4-FFF2-40B4-BE49-F238E27FC236}">
                      <a16:creationId xmlns:a16="http://schemas.microsoft.com/office/drawing/2014/main" id="{78F3222B-C0A8-4816-BB19-C442FE6CEB3D}"/>
                    </a:ext>
                  </a:extLst>
                </p14:cNvPr>
                <p14:cNvContentPartPr/>
                <p14:nvPr/>
              </p14:nvContentPartPr>
              <p14:xfrm>
                <a:off x="2326974" y="1516110"/>
                <a:ext cx="54360" cy="149400"/>
              </p14:xfrm>
            </p:contentPart>
          </mc:Choice>
          <mc:Fallback xmlns="">
            <p:pic>
              <p:nvPicPr>
                <p:cNvPr id="17456" name="Ink 17455">
                  <a:extLst>
                    <a:ext uri="{FF2B5EF4-FFF2-40B4-BE49-F238E27FC236}">
                      <a16:creationId xmlns:a16="http://schemas.microsoft.com/office/drawing/2014/main" id="{78F3222B-C0A8-4816-BB19-C442FE6CEB3D}"/>
                    </a:ext>
                  </a:extLst>
                </p:cNvPr>
                <p:cNvPicPr/>
                <p:nvPr/>
              </p:nvPicPr>
              <p:blipFill>
                <a:blip r:embed="rId124"/>
                <a:stretch>
                  <a:fillRect/>
                </a:stretch>
              </p:blipFill>
              <p:spPr>
                <a:xfrm>
                  <a:off x="2309334" y="1498470"/>
                  <a:ext cx="900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7457" name="Ink 17456">
                  <a:extLst>
                    <a:ext uri="{FF2B5EF4-FFF2-40B4-BE49-F238E27FC236}">
                      <a16:creationId xmlns:a16="http://schemas.microsoft.com/office/drawing/2014/main" id="{A2A9FE3B-14D6-4BD3-ABAD-2D643D9E292A}"/>
                    </a:ext>
                  </a:extLst>
                </p14:cNvPr>
                <p14:cNvContentPartPr/>
                <p14:nvPr/>
              </p14:nvContentPartPr>
              <p14:xfrm>
                <a:off x="2527854" y="1417470"/>
                <a:ext cx="77760" cy="206280"/>
              </p14:xfrm>
            </p:contentPart>
          </mc:Choice>
          <mc:Fallback xmlns="">
            <p:pic>
              <p:nvPicPr>
                <p:cNvPr id="17457" name="Ink 17456">
                  <a:extLst>
                    <a:ext uri="{FF2B5EF4-FFF2-40B4-BE49-F238E27FC236}">
                      <a16:creationId xmlns:a16="http://schemas.microsoft.com/office/drawing/2014/main" id="{A2A9FE3B-14D6-4BD3-ABAD-2D643D9E292A}"/>
                    </a:ext>
                  </a:extLst>
                </p:cNvPr>
                <p:cNvPicPr/>
                <p:nvPr/>
              </p:nvPicPr>
              <p:blipFill>
                <a:blip r:embed="rId126"/>
                <a:stretch>
                  <a:fillRect/>
                </a:stretch>
              </p:blipFill>
              <p:spPr>
                <a:xfrm>
                  <a:off x="2510214" y="1399830"/>
                  <a:ext cx="11340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7458" name="Ink 17457">
                  <a:extLst>
                    <a:ext uri="{FF2B5EF4-FFF2-40B4-BE49-F238E27FC236}">
                      <a16:creationId xmlns:a16="http://schemas.microsoft.com/office/drawing/2014/main" id="{48A88FBC-2ED7-4139-A367-B416DC6FD899}"/>
                    </a:ext>
                  </a:extLst>
                </p14:cNvPr>
                <p14:cNvContentPartPr/>
                <p14:nvPr/>
              </p14:nvContentPartPr>
              <p14:xfrm>
                <a:off x="2622174" y="1577670"/>
                <a:ext cx="70920" cy="61920"/>
              </p14:xfrm>
            </p:contentPart>
          </mc:Choice>
          <mc:Fallback xmlns="">
            <p:pic>
              <p:nvPicPr>
                <p:cNvPr id="17458" name="Ink 17457">
                  <a:extLst>
                    <a:ext uri="{FF2B5EF4-FFF2-40B4-BE49-F238E27FC236}">
                      <a16:creationId xmlns:a16="http://schemas.microsoft.com/office/drawing/2014/main" id="{48A88FBC-2ED7-4139-A367-B416DC6FD899}"/>
                    </a:ext>
                  </a:extLst>
                </p:cNvPr>
                <p:cNvPicPr/>
                <p:nvPr/>
              </p:nvPicPr>
              <p:blipFill>
                <a:blip r:embed="rId128"/>
                <a:stretch>
                  <a:fillRect/>
                </a:stretch>
              </p:blipFill>
              <p:spPr>
                <a:xfrm>
                  <a:off x="2604534" y="1560030"/>
                  <a:ext cx="1065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7459" name="Ink 17458">
                  <a:extLst>
                    <a:ext uri="{FF2B5EF4-FFF2-40B4-BE49-F238E27FC236}">
                      <a16:creationId xmlns:a16="http://schemas.microsoft.com/office/drawing/2014/main" id="{3791ED67-81A7-40BC-82EB-FAC714EDFDDC}"/>
                    </a:ext>
                  </a:extLst>
                </p14:cNvPr>
                <p14:cNvContentPartPr/>
                <p14:nvPr/>
              </p14:nvContentPartPr>
              <p14:xfrm>
                <a:off x="2733054" y="1544910"/>
                <a:ext cx="132840" cy="88920"/>
              </p14:xfrm>
            </p:contentPart>
          </mc:Choice>
          <mc:Fallback xmlns="">
            <p:pic>
              <p:nvPicPr>
                <p:cNvPr id="17459" name="Ink 17458">
                  <a:extLst>
                    <a:ext uri="{FF2B5EF4-FFF2-40B4-BE49-F238E27FC236}">
                      <a16:creationId xmlns:a16="http://schemas.microsoft.com/office/drawing/2014/main" id="{3791ED67-81A7-40BC-82EB-FAC714EDFDDC}"/>
                    </a:ext>
                  </a:extLst>
                </p:cNvPr>
                <p:cNvPicPr/>
                <p:nvPr/>
              </p:nvPicPr>
              <p:blipFill>
                <a:blip r:embed="rId130"/>
                <a:stretch>
                  <a:fillRect/>
                </a:stretch>
              </p:blipFill>
              <p:spPr>
                <a:xfrm>
                  <a:off x="2715414" y="1526910"/>
                  <a:ext cx="1684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7460" name="Ink 17459">
                  <a:extLst>
                    <a:ext uri="{FF2B5EF4-FFF2-40B4-BE49-F238E27FC236}">
                      <a16:creationId xmlns:a16="http://schemas.microsoft.com/office/drawing/2014/main" id="{7C5795B1-6848-4A37-A808-BE22469F08C9}"/>
                    </a:ext>
                  </a:extLst>
                </p14:cNvPr>
                <p14:cNvContentPartPr/>
                <p14:nvPr/>
              </p14:nvContentPartPr>
              <p14:xfrm>
                <a:off x="2906934" y="1537350"/>
                <a:ext cx="27000" cy="88560"/>
              </p14:xfrm>
            </p:contentPart>
          </mc:Choice>
          <mc:Fallback xmlns="">
            <p:pic>
              <p:nvPicPr>
                <p:cNvPr id="17460" name="Ink 17459">
                  <a:extLst>
                    <a:ext uri="{FF2B5EF4-FFF2-40B4-BE49-F238E27FC236}">
                      <a16:creationId xmlns:a16="http://schemas.microsoft.com/office/drawing/2014/main" id="{7C5795B1-6848-4A37-A808-BE22469F08C9}"/>
                    </a:ext>
                  </a:extLst>
                </p:cNvPr>
                <p:cNvPicPr/>
                <p:nvPr/>
              </p:nvPicPr>
              <p:blipFill>
                <a:blip r:embed="rId132"/>
                <a:stretch>
                  <a:fillRect/>
                </a:stretch>
              </p:blipFill>
              <p:spPr>
                <a:xfrm>
                  <a:off x="2889294" y="1519710"/>
                  <a:ext cx="6264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7461" name="Ink 17460">
                  <a:extLst>
                    <a:ext uri="{FF2B5EF4-FFF2-40B4-BE49-F238E27FC236}">
                      <a16:creationId xmlns:a16="http://schemas.microsoft.com/office/drawing/2014/main" id="{208166D6-8A0D-4E74-93F2-CE42C9898126}"/>
                    </a:ext>
                  </a:extLst>
                </p14:cNvPr>
                <p14:cNvContentPartPr/>
                <p14:nvPr/>
              </p14:nvContentPartPr>
              <p14:xfrm>
                <a:off x="2999454" y="1536990"/>
                <a:ext cx="78120" cy="65160"/>
              </p14:xfrm>
            </p:contentPart>
          </mc:Choice>
          <mc:Fallback xmlns="">
            <p:pic>
              <p:nvPicPr>
                <p:cNvPr id="17461" name="Ink 17460">
                  <a:extLst>
                    <a:ext uri="{FF2B5EF4-FFF2-40B4-BE49-F238E27FC236}">
                      <a16:creationId xmlns:a16="http://schemas.microsoft.com/office/drawing/2014/main" id="{208166D6-8A0D-4E74-93F2-CE42C9898126}"/>
                    </a:ext>
                  </a:extLst>
                </p:cNvPr>
                <p:cNvPicPr/>
                <p:nvPr/>
              </p:nvPicPr>
              <p:blipFill>
                <a:blip r:embed="rId134"/>
                <a:stretch>
                  <a:fillRect/>
                </a:stretch>
              </p:blipFill>
              <p:spPr>
                <a:xfrm>
                  <a:off x="2981814" y="1519350"/>
                  <a:ext cx="113760" cy="100800"/>
                </a:xfrm>
                <a:prstGeom prst="rect">
                  <a:avLst/>
                </a:prstGeom>
              </p:spPr>
            </p:pic>
          </mc:Fallback>
        </mc:AlternateContent>
      </p:grpSp>
      <p:grpSp>
        <p:nvGrpSpPr>
          <p:cNvPr id="17480" name="Group 17479">
            <a:extLst>
              <a:ext uri="{FF2B5EF4-FFF2-40B4-BE49-F238E27FC236}">
                <a16:creationId xmlns:a16="http://schemas.microsoft.com/office/drawing/2014/main" id="{C9475DE2-F47A-4998-A20C-569E48968CC5}"/>
              </a:ext>
            </a:extLst>
          </p:cNvPr>
          <p:cNvGrpSpPr/>
          <p:nvPr/>
        </p:nvGrpSpPr>
        <p:grpSpPr>
          <a:xfrm>
            <a:off x="3275214" y="1457430"/>
            <a:ext cx="1347120" cy="196560"/>
            <a:chOff x="3275214" y="1457430"/>
            <a:chExt cx="1347120" cy="196560"/>
          </a:xfrm>
        </p:grpSpPr>
        <mc:AlternateContent xmlns:mc="http://schemas.openxmlformats.org/markup-compatibility/2006" xmlns:p14="http://schemas.microsoft.com/office/powerpoint/2010/main">
          <mc:Choice Requires="p14">
            <p:contentPart p14:bwMode="auto" r:id="rId135">
              <p14:nvContentPartPr>
                <p14:cNvPr id="17463" name="Ink 17462">
                  <a:extLst>
                    <a:ext uri="{FF2B5EF4-FFF2-40B4-BE49-F238E27FC236}">
                      <a16:creationId xmlns:a16="http://schemas.microsoft.com/office/drawing/2014/main" id="{09EA07C7-C082-4B25-A5A3-6400EA053434}"/>
                    </a:ext>
                  </a:extLst>
                </p14:cNvPr>
                <p14:cNvContentPartPr/>
                <p14:nvPr/>
              </p14:nvContentPartPr>
              <p14:xfrm>
                <a:off x="3275214" y="1457430"/>
                <a:ext cx="90000" cy="128880"/>
              </p14:xfrm>
            </p:contentPart>
          </mc:Choice>
          <mc:Fallback xmlns="">
            <p:pic>
              <p:nvPicPr>
                <p:cNvPr id="17463" name="Ink 17462">
                  <a:extLst>
                    <a:ext uri="{FF2B5EF4-FFF2-40B4-BE49-F238E27FC236}">
                      <a16:creationId xmlns:a16="http://schemas.microsoft.com/office/drawing/2014/main" id="{09EA07C7-C082-4B25-A5A3-6400EA053434}"/>
                    </a:ext>
                  </a:extLst>
                </p:cNvPr>
                <p:cNvPicPr/>
                <p:nvPr/>
              </p:nvPicPr>
              <p:blipFill>
                <a:blip r:embed="rId136"/>
                <a:stretch>
                  <a:fillRect/>
                </a:stretch>
              </p:blipFill>
              <p:spPr>
                <a:xfrm>
                  <a:off x="3257214" y="1439430"/>
                  <a:ext cx="1256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7464" name="Ink 17463">
                  <a:extLst>
                    <a:ext uri="{FF2B5EF4-FFF2-40B4-BE49-F238E27FC236}">
                      <a16:creationId xmlns:a16="http://schemas.microsoft.com/office/drawing/2014/main" id="{97F1438D-A18F-49DA-A6F6-503526DB8728}"/>
                    </a:ext>
                  </a:extLst>
                </p14:cNvPr>
                <p14:cNvContentPartPr/>
                <p14:nvPr/>
              </p14:nvContentPartPr>
              <p14:xfrm>
                <a:off x="3416694" y="1538430"/>
                <a:ext cx="72000" cy="60840"/>
              </p14:xfrm>
            </p:contentPart>
          </mc:Choice>
          <mc:Fallback xmlns="">
            <p:pic>
              <p:nvPicPr>
                <p:cNvPr id="17464" name="Ink 17463">
                  <a:extLst>
                    <a:ext uri="{FF2B5EF4-FFF2-40B4-BE49-F238E27FC236}">
                      <a16:creationId xmlns:a16="http://schemas.microsoft.com/office/drawing/2014/main" id="{97F1438D-A18F-49DA-A6F6-503526DB8728}"/>
                    </a:ext>
                  </a:extLst>
                </p:cNvPr>
                <p:cNvPicPr/>
                <p:nvPr/>
              </p:nvPicPr>
              <p:blipFill>
                <a:blip r:embed="rId138"/>
                <a:stretch>
                  <a:fillRect/>
                </a:stretch>
              </p:blipFill>
              <p:spPr>
                <a:xfrm>
                  <a:off x="3398694" y="1520430"/>
                  <a:ext cx="10764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7465" name="Ink 17464">
                  <a:extLst>
                    <a:ext uri="{FF2B5EF4-FFF2-40B4-BE49-F238E27FC236}">
                      <a16:creationId xmlns:a16="http://schemas.microsoft.com/office/drawing/2014/main" id="{2D33BDBF-F476-44BF-A061-DB54283C6C58}"/>
                    </a:ext>
                  </a:extLst>
                </p14:cNvPr>
                <p14:cNvContentPartPr/>
                <p14:nvPr/>
              </p14:nvContentPartPr>
              <p14:xfrm>
                <a:off x="3524694" y="1535190"/>
                <a:ext cx="88560" cy="69480"/>
              </p14:xfrm>
            </p:contentPart>
          </mc:Choice>
          <mc:Fallback xmlns="">
            <p:pic>
              <p:nvPicPr>
                <p:cNvPr id="17465" name="Ink 17464">
                  <a:extLst>
                    <a:ext uri="{FF2B5EF4-FFF2-40B4-BE49-F238E27FC236}">
                      <a16:creationId xmlns:a16="http://schemas.microsoft.com/office/drawing/2014/main" id="{2D33BDBF-F476-44BF-A061-DB54283C6C58}"/>
                    </a:ext>
                  </a:extLst>
                </p:cNvPr>
                <p:cNvPicPr/>
                <p:nvPr/>
              </p:nvPicPr>
              <p:blipFill>
                <a:blip r:embed="rId140"/>
                <a:stretch>
                  <a:fillRect/>
                </a:stretch>
              </p:blipFill>
              <p:spPr>
                <a:xfrm>
                  <a:off x="3506694" y="1517190"/>
                  <a:ext cx="12420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7466" name="Ink 17465">
                  <a:extLst>
                    <a:ext uri="{FF2B5EF4-FFF2-40B4-BE49-F238E27FC236}">
                      <a16:creationId xmlns:a16="http://schemas.microsoft.com/office/drawing/2014/main" id="{C9A646BB-BBF7-4A48-9FBF-766B11372F24}"/>
                    </a:ext>
                  </a:extLst>
                </p14:cNvPr>
                <p14:cNvContentPartPr/>
                <p14:nvPr/>
              </p14:nvContentPartPr>
              <p14:xfrm>
                <a:off x="3646014" y="1459230"/>
                <a:ext cx="23400" cy="185040"/>
              </p14:xfrm>
            </p:contentPart>
          </mc:Choice>
          <mc:Fallback xmlns="">
            <p:pic>
              <p:nvPicPr>
                <p:cNvPr id="17466" name="Ink 17465">
                  <a:extLst>
                    <a:ext uri="{FF2B5EF4-FFF2-40B4-BE49-F238E27FC236}">
                      <a16:creationId xmlns:a16="http://schemas.microsoft.com/office/drawing/2014/main" id="{C9A646BB-BBF7-4A48-9FBF-766B11372F24}"/>
                    </a:ext>
                  </a:extLst>
                </p:cNvPr>
                <p:cNvPicPr/>
                <p:nvPr/>
              </p:nvPicPr>
              <p:blipFill>
                <a:blip r:embed="rId142"/>
                <a:stretch>
                  <a:fillRect/>
                </a:stretch>
              </p:blipFill>
              <p:spPr>
                <a:xfrm>
                  <a:off x="3628374" y="1441590"/>
                  <a:ext cx="5904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7467" name="Ink 17466">
                  <a:extLst>
                    <a:ext uri="{FF2B5EF4-FFF2-40B4-BE49-F238E27FC236}">
                      <a16:creationId xmlns:a16="http://schemas.microsoft.com/office/drawing/2014/main" id="{65147539-BF94-4ECC-A955-1EB1EFA5720B}"/>
                    </a:ext>
                  </a:extLst>
                </p14:cNvPr>
                <p14:cNvContentPartPr/>
                <p14:nvPr/>
              </p14:nvContentPartPr>
              <p14:xfrm>
                <a:off x="3659694" y="1537710"/>
                <a:ext cx="97560" cy="83880"/>
              </p14:xfrm>
            </p:contentPart>
          </mc:Choice>
          <mc:Fallback xmlns="">
            <p:pic>
              <p:nvPicPr>
                <p:cNvPr id="17467" name="Ink 17466">
                  <a:extLst>
                    <a:ext uri="{FF2B5EF4-FFF2-40B4-BE49-F238E27FC236}">
                      <a16:creationId xmlns:a16="http://schemas.microsoft.com/office/drawing/2014/main" id="{65147539-BF94-4ECC-A955-1EB1EFA5720B}"/>
                    </a:ext>
                  </a:extLst>
                </p:cNvPr>
                <p:cNvPicPr/>
                <p:nvPr/>
              </p:nvPicPr>
              <p:blipFill>
                <a:blip r:embed="rId144"/>
                <a:stretch>
                  <a:fillRect/>
                </a:stretch>
              </p:blipFill>
              <p:spPr>
                <a:xfrm>
                  <a:off x="3642054" y="1519710"/>
                  <a:ext cx="1332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7468" name="Ink 17467">
                  <a:extLst>
                    <a:ext uri="{FF2B5EF4-FFF2-40B4-BE49-F238E27FC236}">
                      <a16:creationId xmlns:a16="http://schemas.microsoft.com/office/drawing/2014/main" id="{B6027E07-CD38-424C-8739-E442F4CAC5F0}"/>
                    </a:ext>
                  </a:extLst>
                </p14:cNvPr>
                <p14:cNvContentPartPr/>
                <p14:nvPr/>
              </p14:nvContentPartPr>
              <p14:xfrm>
                <a:off x="3768774" y="1501350"/>
                <a:ext cx="82080" cy="127440"/>
              </p14:xfrm>
            </p:contentPart>
          </mc:Choice>
          <mc:Fallback xmlns="">
            <p:pic>
              <p:nvPicPr>
                <p:cNvPr id="17468" name="Ink 17467">
                  <a:extLst>
                    <a:ext uri="{FF2B5EF4-FFF2-40B4-BE49-F238E27FC236}">
                      <a16:creationId xmlns:a16="http://schemas.microsoft.com/office/drawing/2014/main" id="{B6027E07-CD38-424C-8739-E442F4CAC5F0}"/>
                    </a:ext>
                  </a:extLst>
                </p:cNvPr>
                <p:cNvPicPr/>
                <p:nvPr/>
              </p:nvPicPr>
              <p:blipFill>
                <a:blip r:embed="rId146"/>
                <a:stretch>
                  <a:fillRect/>
                </a:stretch>
              </p:blipFill>
              <p:spPr>
                <a:xfrm>
                  <a:off x="3751134" y="1483350"/>
                  <a:ext cx="1177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7469" name="Ink 17468">
                  <a:extLst>
                    <a:ext uri="{FF2B5EF4-FFF2-40B4-BE49-F238E27FC236}">
                      <a16:creationId xmlns:a16="http://schemas.microsoft.com/office/drawing/2014/main" id="{4D490637-0E6F-4264-A20A-A8FB91983D2F}"/>
                    </a:ext>
                  </a:extLst>
                </p14:cNvPr>
                <p14:cNvContentPartPr/>
                <p14:nvPr/>
              </p14:nvContentPartPr>
              <p14:xfrm>
                <a:off x="3870654" y="1539150"/>
                <a:ext cx="65520" cy="81720"/>
              </p14:xfrm>
            </p:contentPart>
          </mc:Choice>
          <mc:Fallback xmlns="">
            <p:pic>
              <p:nvPicPr>
                <p:cNvPr id="17469" name="Ink 17468">
                  <a:extLst>
                    <a:ext uri="{FF2B5EF4-FFF2-40B4-BE49-F238E27FC236}">
                      <a16:creationId xmlns:a16="http://schemas.microsoft.com/office/drawing/2014/main" id="{4D490637-0E6F-4264-A20A-A8FB91983D2F}"/>
                    </a:ext>
                  </a:extLst>
                </p:cNvPr>
                <p:cNvPicPr/>
                <p:nvPr/>
              </p:nvPicPr>
              <p:blipFill>
                <a:blip r:embed="rId148"/>
                <a:stretch>
                  <a:fillRect/>
                </a:stretch>
              </p:blipFill>
              <p:spPr>
                <a:xfrm>
                  <a:off x="3852654" y="1521150"/>
                  <a:ext cx="1011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7470" name="Ink 17469">
                  <a:extLst>
                    <a:ext uri="{FF2B5EF4-FFF2-40B4-BE49-F238E27FC236}">
                      <a16:creationId xmlns:a16="http://schemas.microsoft.com/office/drawing/2014/main" id="{B973A194-6153-4A02-A2D1-FFDF61BDE9F2}"/>
                    </a:ext>
                  </a:extLst>
                </p14:cNvPr>
                <p14:cNvContentPartPr/>
                <p14:nvPr/>
              </p14:nvContentPartPr>
              <p14:xfrm>
                <a:off x="3960294" y="1567950"/>
                <a:ext cx="100440" cy="77760"/>
              </p14:xfrm>
            </p:contentPart>
          </mc:Choice>
          <mc:Fallback xmlns="">
            <p:pic>
              <p:nvPicPr>
                <p:cNvPr id="17470" name="Ink 17469">
                  <a:extLst>
                    <a:ext uri="{FF2B5EF4-FFF2-40B4-BE49-F238E27FC236}">
                      <a16:creationId xmlns:a16="http://schemas.microsoft.com/office/drawing/2014/main" id="{B973A194-6153-4A02-A2D1-FFDF61BDE9F2}"/>
                    </a:ext>
                  </a:extLst>
                </p:cNvPr>
                <p:cNvPicPr/>
                <p:nvPr/>
              </p:nvPicPr>
              <p:blipFill>
                <a:blip r:embed="rId150"/>
                <a:stretch>
                  <a:fillRect/>
                </a:stretch>
              </p:blipFill>
              <p:spPr>
                <a:xfrm>
                  <a:off x="3942654" y="1549950"/>
                  <a:ext cx="1360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7471" name="Ink 17470">
                  <a:extLst>
                    <a:ext uri="{FF2B5EF4-FFF2-40B4-BE49-F238E27FC236}">
                      <a16:creationId xmlns:a16="http://schemas.microsoft.com/office/drawing/2014/main" id="{2480535E-B7C2-438E-B863-F0CFFDAA9783}"/>
                    </a:ext>
                  </a:extLst>
                </p14:cNvPr>
                <p14:cNvContentPartPr/>
                <p14:nvPr/>
              </p14:nvContentPartPr>
              <p14:xfrm>
                <a:off x="4106094" y="1490190"/>
                <a:ext cx="27720" cy="151200"/>
              </p14:xfrm>
            </p:contentPart>
          </mc:Choice>
          <mc:Fallback xmlns="">
            <p:pic>
              <p:nvPicPr>
                <p:cNvPr id="17471" name="Ink 17470">
                  <a:extLst>
                    <a:ext uri="{FF2B5EF4-FFF2-40B4-BE49-F238E27FC236}">
                      <a16:creationId xmlns:a16="http://schemas.microsoft.com/office/drawing/2014/main" id="{2480535E-B7C2-438E-B863-F0CFFDAA9783}"/>
                    </a:ext>
                  </a:extLst>
                </p:cNvPr>
                <p:cNvPicPr/>
                <p:nvPr/>
              </p:nvPicPr>
              <p:blipFill>
                <a:blip r:embed="rId152"/>
                <a:stretch>
                  <a:fillRect/>
                </a:stretch>
              </p:blipFill>
              <p:spPr>
                <a:xfrm>
                  <a:off x="4088094" y="1472550"/>
                  <a:ext cx="6336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7472" name="Ink 17471">
                  <a:extLst>
                    <a:ext uri="{FF2B5EF4-FFF2-40B4-BE49-F238E27FC236}">
                      <a16:creationId xmlns:a16="http://schemas.microsoft.com/office/drawing/2014/main" id="{01A9F07B-7DF5-4DEC-AADE-D10271E1D7DA}"/>
                    </a:ext>
                  </a:extLst>
                </p14:cNvPr>
                <p14:cNvContentPartPr/>
                <p14:nvPr/>
              </p14:nvContentPartPr>
              <p14:xfrm>
                <a:off x="4167654" y="1472190"/>
                <a:ext cx="31320" cy="150120"/>
              </p14:xfrm>
            </p:contentPart>
          </mc:Choice>
          <mc:Fallback xmlns="">
            <p:pic>
              <p:nvPicPr>
                <p:cNvPr id="17472" name="Ink 17471">
                  <a:extLst>
                    <a:ext uri="{FF2B5EF4-FFF2-40B4-BE49-F238E27FC236}">
                      <a16:creationId xmlns:a16="http://schemas.microsoft.com/office/drawing/2014/main" id="{01A9F07B-7DF5-4DEC-AADE-D10271E1D7DA}"/>
                    </a:ext>
                  </a:extLst>
                </p:cNvPr>
                <p:cNvPicPr/>
                <p:nvPr/>
              </p:nvPicPr>
              <p:blipFill>
                <a:blip r:embed="rId154"/>
                <a:stretch>
                  <a:fillRect/>
                </a:stretch>
              </p:blipFill>
              <p:spPr>
                <a:xfrm>
                  <a:off x="4150014" y="1454550"/>
                  <a:ext cx="669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7473" name="Ink 17472">
                  <a:extLst>
                    <a:ext uri="{FF2B5EF4-FFF2-40B4-BE49-F238E27FC236}">
                      <a16:creationId xmlns:a16="http://schemas.microsoft.com/office/drawing/2014/main" id="{C627A594-CB06-48D4-B74D-9385FC86A7D5}"/>
                    </a:ext>
                  </a:extLst>
                </p14:cNvPr>
                <p14:cNvContentPartPr/>
                <p14:nvPr/>
              </p14:nvContentPartPr>
              <p14:xfrm>
                <a:off x="4099974" y="1535550"/>
                <a:ext cx="171000" cy="100440"/>
              </p14:xfrm>
            </p:contentPart>
          </mc:Choice>
          <mc:Fallback xmlns="">
            <p:pic>
              <p:nvPicPr>
                <p:cNvPr id="17473" name="Ink 17472">
                  <a:extLst>
                    <a:ext uri="{FF2B5EF4-FFF2-40B4-BE49-F238E27FC236}">
                      <a16:creationId xmlns:a16="http://schemas.microsoft.com/office/drawing/2014/main" id="{C627A594-CB06-48D4-B74D-9385FC86A7D5}"/>
                    </a:ext>
                  </a:extLst>
                </p:cNvPr>
                <p:cNvPicPr/>
                <p:nvPr/>
              </p:nvPicPr>
              <p:blipFill>
                <a:blip r:embed="rId156"/>
                <a:stretch>
                  <a:fillRect/>
                </a:stretch>
              </p:blipFill>
              <p:spPr>
                <a:xfrm>
                  <a:off x="4081974" y="1517910"/>
                  <a:ext cx="2066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7474" name="Ink 17473">
                  <a:extLst>
                    <a:ext uri="{FF2B5EF4-FFF2-40B4-BE49-F238E27FC236}">
                      <a16:creationId xmlns:a16="http://schemas.microsoft.com/office/drawing/2014/main" id="{725B6B8F-6776-45EF-A3D5-D5ACF5B3D044}"/>
                    </a:ext>
                  </a:extLst>
                </p14:cNvPr>
                <p14:cNvContentPartPr/>
                <p14:nvPr/>
              </p14:nvContentPartPr>
              <p14:xfrm>
                <a:off x="4311294" y="1571910"/>
                <a:ext cx="52200" cy="82080"/>
              </p14:xfrm>
            </p:contentPart>
          </mc:Choice>
          <mc:Fallback xmlns="">
            <p:pic>
              <p:nvPicPr>
                <p:cNvPr id="17474" name="Ink 17473">
                  <a:extLst>
                    <a:ext uri="{FF2B5EF4-FFF2-40B4-BE49-F238E27FC236}">
                      <a16:creationId xmlns:a16="http://schemas.microsoft.com/office/drawing/2014/main" id="{725B6B8F-6776-45EF-A3D5-D5ACF5B3D044}"/>
                    </a:ext>
                  </a:extLst>
                </p:cNvPr>
                <p:cNvPicPr/>
                <p:nvPr/>
              </p:nvPicPr>
              <p:blipFill>
                <a:blip r:embed="rId158"/>
                <a:stretch>
                  <a:fillRect/>
                </a:stretch>
              </p:blipFill>
              <p:spPr>
                <a:xfrm>
                  <a:off x="4293654" y="1553910"/>
                  <a:ext cx="8784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7475" name="Ink 17474">
                  <a:extLst>
                    <a:ext uri="{FF2B5EF4-FFF2-40B4-BE49-F238E27FC236}">
                      <a16:creationId xmlns:a16="http://schemas.microsoft.com/office/drawing/2014/main" id="{2C74183C-ECD2-4842-8909-CE8D83411507}"/>
                    </a:ext>
                  </a:extLst>
                </p14:cNvPr>
                <p14:cNvContentPartPr/>
                <p14:nvPr/>
              </p14:nvContentPartPr>
              <p14:xfrm>
                <a:off x="4416054" y="1574430"/>
                <a:ext cx="56880" cy="58320"/>
              </p14:xfrm>
            </p:contentPart>
          </mc:Choice>
          <mc:Fallback xmlns="">
            <p:pic>
              <p:nvPicPr>
                <p:cNvPr id="17475" name="Ink 17474">
                  <a:extLst>
                    <a:ext uri="{FF2B5EF4-FFF2-40B4-BE49-F238E27FC236}">
                      <a16:creationId xmlns:a16="http://schemas.microsoft.com/office/drawing/2014/main" id="{2C74183C-ECD2-4842-8909-CE8D83411507}"/>
                    </a:ext>
                  </a:extLst>
                </p:cNvPr>
                <p:cNvPicPr/>
                <p:nvPr/>
              </p:nvPicPr>
              <p:blipFill>
                <a:blip r:embed="rId160"/>
                <a:stretch>
                  <a:fillRect/>
                </a:stretch>
              </p:blipFill>
              <p:spPr>
                <a:xfrm>
                  <a:off x="4398414" y="1556430"/>
                  <a:ext cx="9252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7476" name="Ink 17475">
                  <a:extLst>
                    <a:ext uri="{FF2B5EF4-FFF2-40B4-BE49-F238E27FC236}">
                      <a16:creationId xmlns:a16="http://schemas.microsoft.com/office/drawing/2014/main" id="{E41704BC-32BD-4A51-8232-7A6249EDE394}"/>
                    </a:ext>
                  </a:extLst>
                </p14:cNvPr>
                <p14:cNvContentPartPr/>
                <p14:nvPr/>
              </p14:nvContentPartPr>
              <p14:xfrm>
                <a:off x="4490934" y="1491630"/>
                <a:ext cx="131400" cy="159120"/>
              </p14:xfrm>
            </p:contentPart>
          </mc:Choice>
          <mc:Fallback xmlns="">
            <p:pic>
              <p:nvPicPr>
                <p:cNvPr id="17476" name="Ink 17475">
                  <a:extLst>
                    <a:ext uri="{FF2B5EF4-FFF2-40B4-BE49-F238E27FC236}">
                      <a16:creationId xmlns:a16="http://schemas.microsoft.com/office/drawing/2014/main" id="{E41704BC-32BD-4A51-8232-7A6249EDE394}"/>
                    </a:ext>
                  </a:extLst>
                </p:cNvPr>
                <p:cNvPicPr/>
                <p:nvPr/>
              </p:nvPicPr>
              <p:blipFill>
                <a:blip r:embed="rId162"/>
                <a:stretch>
                  <a:fillRect/>
                </a:stretch>
              </p:blipFill>
              <p:spPr>
                <a:xfrm>
                  <a:off x="4473294" y="1473630"/>
                  <a:ext cx="167040" cy="19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3">
            <p14:nvContentPartPr>
              <p14:cNvPr id="17477" name="Ink 17476">
                <a:extLst>
                  <a:ext uri="{FF2B5EF4-FFF2-40B4-BE49-F238E27FC236}">
                    <a16:creationId xmlns:a16="http://schemas.microsoft.com/office/drawing/2014/main" id="{1C4851F1-C9A0-4969-8B19-8FBD5770E039}"/>
                  </a:ext>
                </a:extLst>
              </p14:cNvPr>
              <p14:cNvContentPartPr/>
              <p14:nvPr/>
            </p14:nvContentPartPr>
            <p14:xfrm>
              <a:off x="4786494" y="1491270"/>
              <a:ext cx="79560" cy="162000"/>
            </p14:xfrm>
          </p:contentPart>
        </mc:Choice>
        <mc:Fallback xmlns="">
          <p:pic>
            <p:nvPicPr>
              <p:cNvPr id="17477" name="Ink 17476">
                <a:extLst>
                  <a:ext uri="{FF2B5EF4-FFF2-40B4-BE49-F238E27FC236}">
                    <a16:creationId xmlns:a16="http://schemas.microsoft.com/office/drawing/2014/main" id="{1C4851F1-C9A0-4969-8B19-8FBD5770E039}"/>
                  </a:ext>
                </a:extLst>
              </p:cNvPr>
              <p:cNvPicPr/>
              <p:nvPr/>
            </p:nvPicPr>
            <p:blipFill>
              <a:blip r:embed="rId164"/>
              <a:stretch>
                <a:fillRect/>
              </a:stretch>
            </p:blipFill>
            <p:spPr>
              <a:xfrm>
                <a:off x="4768854" y="1473270"/>
                <a:ext cx="11520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7478" name="Ink 17477">
                <a:extLst>
                  <a:ext uri="{FF2B5EF4-FFF2-40B4-BE49-F238E27FC236}">
                    <a16:creationId xmlns:a16="http://schemas.microsoft.com/office/drawing/2014/main" id="{D1B39569-DAB4-4F2D-B416-D1A6F03C50AD}"/>
                  </a:ext>
                </a:extLst>
              </p14:cNvPr>
              <p14:cNvContentPartPr/>
              <p14:nvPr/>
            </p14:nvContentPartPr>
            <p14:xfrm>
              <a:off x="4939854" y="1578030"/>
              <a:ext cx="101160" cy="182880"/>
            </p14:xfrm>
          </p:contentPart>
        </mc:Choice>
        <mc:Fallback xmlns="">
          <p:pic>
            <p:nvPicPr>
              <p:cNvPr id="17478" name="Ink 17477">
                <a:extLst>
                  <a:ext uri="{FF2B5EF4-FFF2-40B4-BE49-F238E27FC236}">
                    <a16:creationId xmlns:a16="http://schemas.microsoft.com/office/drawing/2014/main" id="{D1B39569-DAB4-4F2D-B416-D1A6F03C50AD}"/>
                  </a:ext>
                </a:extLst>
              </p:cNvPr>
              <p:cNvPicPr/>
              <p:nvPr/>
            </p:nvPicPr>
            <p:blipFill>
              <a:blip r:embed="rId166"/>
              <a:stretch>
                <a:fillRect/>
              </a:stretch>
            </p:blipFill>
            <p:spPr>
              <a:xfrm>
                <a:off x="4921854" y="1560030"/>
                <a:ext cx="136800" cy="218520"/>
              </a:xfrm>
              <a:prstGeom prst="rect">
                <a:avLst/>
              </a:prstGeom>
            </p:spPr>
          </p:pic>
        </mc:Fallback>
      </mc:AlternateContent>
      <p:grpSp>
        <p:nvGrpSpPr>
          <p:cNvPr id="17495" name="Group 17494">
            <a:extLst>
              <a:ext uri="{FF2B5EF4-FFF2-40B4-BE49-F238E27FC236}">
                <a16:creationId xmlns:a16="http://schemas.microsoft.com/office/drawing/2014/main" id="{A43F7C74-553F-4735-9D78-653CC957CA76}"/>
              </a:ext>
            </a:extLst>
          </p:cNvPr>
          <p:cNvGrpSpPr/>
          <p:nvPr/>
        </p:nvGrpSpPr>
        <p:grpSpPr>
          <a:xfrm>
            <a:off x="5193654" y="1452750"/>
            <a:ext cx="1581840" cy="255960"/>
            <a:chOff x="5193654" y="1452750"/>
            <a:chExt cx="1581840" cy="255960"/>
          </a:xfrm>
        </p:grpSpPr>
        <mc:AlternateContent xmlns:mc="http://schemas.openxmlformats.org/markup-compatibility/2006" xmlns:p14="http://schemas.microsoft.com/office/powerpoint/2010/main">
          <mc:Choice Requires="p14">
            <p:contentPart p14:bwMode="auto" r:id="rId167">
              <p14:nvContentPartPr>
                <p14:cNvPr id="17481" name="Ink 17480">
                  <a:extLst>
                    <a:ext uri="{FF2B5EF4-FFF2-40B4-BE49-F238E27FC236}">
                      <a16:creationId xmlns:a16="http://schemas.microsoft.com/office/drawing/2014/main" id="{7BF1D0A8-CE8F-463C-8682-1C693C19D119}"/>
                    </a:ext>
                  </a:extLst>
                </p14:cNvPr>
                <p14:cNvContentPartPr/>
                <p14:nvPr/>
              </p14:nvContentPartPr>
              <p14:xfrm>
                <a:off x="5193654" y="1452750"/>
                <a:ext cx="96120" cy="166680"/>
              </p14:xfrm>
            </p:contentPart>
          </mc:Choice>
          <mc:Fallback xmlns="">
            <p:pic>
              <p:nvPicPr>
                <p:cNvPr id="17481" name="Ink 17480">
                  <a:extLst>
                    <a:ext uri="{FF2B5EF4-FFF2-40B4-BE49-F238E27FC236}">
                      <a16:creationId xmlns:a16="http://schemas.microsoft.com/office/drawing/2014/main" id="{7BF1D0A8-CE8F-463C-8682-1C693C19D119}"/>
                    </a:ext>
                  </a:extLst>
                </p:cNvPr>
                <p:cNvPicPr/>
                <p:nvPr/>
              </p:nvPicPr>
              <p:blipFill>
                <a:blip r:embed="rId168"/>
                <a:stretch>
                  <a:fillRect/>
                </a:stretch>
              </p:blipFill>
              <p:spPr>
                <a:xfrm>
                  <a:off x="5176014" y="1435110"/>
                  <a:ext cx="13176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7482" name="Ink 17481">
                  <a:extLst>
                    <a:ext uri="{FF2B5EF4-FFF2-40B4-BE49-F238E27FC236}">
                      <a16:creationId xmlns:a16="http://schemas.microsoft.com/office/drawing/2014/main" id="{FFC90683-1740-4D8D-89D1-5BB12FFEFEF6}"/>
                    </a:ext>
                  </a:extLst>
                </p14:cNvPr>
                <p14:cNvContentPartPr/>
                <p14:nvPr/>
              </p14:nvContentPartPr>
              <p14:xfrm>
                <a:off x="5349174" y="1567950"/>
                <a:ext cx="73440" cy="140760"/>
              </p14:xfrm>
            </p:contentPart>
          </mc:Choice>
          <mc:Fallback xmlns="">
            <p:pic>
              <p:nvPicPr>
                <p:cNvPr id="17482" name="Ink 17481">
                  <a:extLst>
                    <a:ext uri="{FF2B5EF4-FFF2-40B4-BE49-F238E27FC236}">
                      <a16:creationId xmlns:a16="http://schemas.microsoft.com/office/drawing/2014/main" id="{FFC90683-1740-4D8D-89D1-5BB12FFEFEF6}"/>
                    </a:ext>
                  </a:extLst>
                </p:cNvPr>
                <p:cNvPicPr/>
                <p:nvPr/>
              </p:nvPicPr>
              <p:blipFill>
                <a:blip r:embed="rId170"/>
                <a:stretch>
                  <a:fillRect/>
                </a:stretch>
              </p:blipFill>
              <p:spPr>
                <a:xfrm>
                  <a:off x="5331174" y="1550310"/>
                  <a:ext cx="1090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7483" name="Ink 17482">
                  <a:extLst>
                    <a:ext uri="{FF2B5EF4-FFF2-40B4-BE49-F238E27FC236}">
                      <a16:creationId xmlns:a16="http://schemas.microsoft.com/office/drawing/2014/main" id="{33BABEF9-59BC-4ED2-8750-590B849A1D2D}"/>
                    </a:ext>
                  </a:extLst>
                </p14:cNvPr>
                <p14:cNvContentPartPr/>
                <p14:nvPr/>
              </p14:nvContentPartPr>
              <p14:xfrm>
                <a:off x="5447814" y="1525110"/>
                <a:ext cx="138960" cy="142560"/>
              </p14:xfrm>
            </p:contentPart>
          </mc:Choice>
          <mc:Fallback xmlns="">
            <p:pic>
              <p:nvPicPr>
                <p:cNvPr id="17483" name="Ink 17482">
                  <a:extLst>
                    <a:ext uri="{FF2B5EF4-FFF2-40B4-BE49-F238E27FC236}">
                      <a16:creationId xmlns:a16="http://schemas.microsoft.com/office/drawing/2014/main" id="{33BABEF9-59BC-4ED2-8750-590B849A1D2D}"/>
                    </a:ext>
                  </a:extLst>
                </p:cNvPr>
                <p:cNvPicPr/>
                <p:nvPr/>
              </p:nvPicPr>
              <p:blipFill>
                <a:blip r:embed="rId172"/>
                <a:stretch>
                  <a:fillRect/>
                </a:stretch>
              </p:blipFill>
              <p:spPr>
                <a:xfrm>
                  <a:off x="5429814" y="1507110"/>
                  <a:ext cx="1746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7484" name="Ink 17483">
                  <a:extLst>
                    <a:ext uri="{FF2B5EF4-FFF2-40B4-BE49-F238E27FC236}">
                      <a16:creationId xmlns:a16="http://schemas.microsoft.com/office/drawing/2014/main" id="{38B1747C-D615-4CC1-8111-3E3229DFCC5E}"/>
                    </a:ext>
                  </a:extLst>
                </p14:cNvPr>
                <p14:cNvContentPartPr/>
                <p14:nvPr/>
              </p14:nvContentPartPr>
              <p14:xfrm>
                <a:off x="5640054" y="1609710"/>
                <a:ext cx="68760" cy="72720"/>
              </p14:xfrm>
            </p:contentPart>
          </mc:Choice>
          <mc:Fallback xmlns="">
            <p:pic>
              <p:nvPicPr>
                <p:cNvPr id="17484" name="Ink 17483">
                  <a:extLst>
                    <a:ext uri="{FF2B5EF4-FFF2-40B4-BE49-F238E27FC236}">
                      <a16:creationId xmlns:a16="http://schemas.microsoft.com/office/drawing/2014/main" id="{38B1747C-D615-4CC1-8111-3E3229DFCC5E}"/>
                    </a:ext>
                  </a:extLst>
                </p:cNvPr>
                <p:cNvPicPr/>
                <p:nvPr/>
              </p:nvPicPr>
              <p:blipFill>
                <a:blip r:embed="rId174"/>
                <a:stretch>
                  <a:fillRect/>
                </a:stretch>
              </p:blipFill>
              <p:spPr>
                <a:xfrm>
                  <a:off x="5622054" y="1592070"/>
                  <a:ext cx="1044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7485" name="Ink 17484">
                  <a:extLst>
                    <a:ext uri="{FF2B5EF4-FFF2-40B4-BE49-F238E27FC236}">
                      <a16:creationId xmlns:a16="http://schemas.microsoft.com/office/drawing/2014/main" id="{FA90EE9F-14A5-47BC-9503-524B01223126}"/>
                    </a:ext>
                  </a:extLst>
                </p14:cNvPr>
                <p14:cNvContentPartPr/>
                <p14:nvPr/>
              </p14:nvContentPartPr>
              <p14:xfrm>
                <a:off x="5738694" y="1615830"/>
                <a:ext cx="78120" cy="91080"/>
              </p14:xfrm>
            </p:contentPart>
          </mc:Choice>
          <mc:Fallback xmlns="">
            <p:pic>
              <p:nvPicPr>
                <p:cNvPr id="17485" name="Ink 17484">
                  <a:extLst>
                    <a:ext uri="{FF2B5EF4-FFF2-40B4-BE49-F238E27FC236}">
                      <a16:creationId xmlns:a16="http://schemas.microsoft.com/office/drawing/2014/main" id="{FA90EE9F-14A5-47BC-9503-524B01223126}"/>
                    </a:ext>
                  </a:extLst>
                </p:cNvPr>
                <p:cNvPicPr/>
                <p:nvPr/>
              </p:nvPicPr>
              <p:blipFill>
                <a:blip r:embed="rId176"/>
                <a:stretch>
                  <a:fillRect/>
                </a:stretch>
              </p:blipFill>
              <p:spPr>
                <a:xfrm>
                  <a:off x="5721054" y="1597830"/>
                  <a:ext cx="11376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7487" name="Ink 17486">
                  <a:extLst>
                    <a:ext uri="{FF2B5EF4-FFF2-40B4-BE49-F238E27FC236}">
                      <a16:creationId xmlns:a16="http://schemas.microsoft.com/office/drawing/2014/main" id="{0F6C45C9-ED9B-42CF-8F68-5B880947C5B3}"/>
                    </a:ext>
                  </a:extLst>
                </p14:cNvPr>
                <p14:cNvContentPartPr/>
                <p14:nvPr/>
              </p14:nvContentPartPr>
              <p14:xfrm>
                <a:off x="5845614" y="1568310"/>
                <a:ext cx="170640" cy="91080"/>
              </p14:xfrm>
            </p:contentPart>
          </mc:Choice>
          <mc:Fallback xmlns="">
            <p:pic>
              <p:nvPicPr>
                <p:cNvPr id="17487" name="Ink 17486">
                  <a:extLst>
                    <a:ext uri="{FF2B5EF4-FFF2-40B4-BE49-F238E27FC236}">
                      <a16:creationId xmlns:a16="http://schemas.microsoft.com/office/drawing/2014/main" id="{0F6C45C9-ED9B-42CF-8F68-5B880947C5B3}"/>
                    </a:ext>
                  </a:extLst>
                </p:cNvPr>
                <p:cNvPicPr/>
                <p:nvPr/>
              </p:nvPicPr>
              <p:blipFill>
                <a:blip r:embed="rId178"/>
                <a:stretch>
                  <a:fillRect/>
                </a:stretch>
              </p:blipFill>
              <p:spPr>
                <a:xfrm>
                  <a:off x="5827614" y="1550310"/>
                  <a:ext cx="2062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7488" name="Ink 17487">
                  <a:extLst>
                    <a:ext uri="{FF2B5EF4-FFF2-40B4-BE49-F238E27FC236}">
                      <a16:creationId xmlns:a16="http://schemas.microsoft.com/office/drawing/2014/main" id="{1A8078C5-686D-464B-8ECC-585E43773B20}"/>
                    </a:ext>
                  </a:extLst>
                </p14:cNvPr>
                <p14:cNvContentPartPr/>
                <p14:nvPr/>
              </p14:nvContentPartPr>
              <p14:xfrm>
                <a:off x="6055854" y="1604310"/>
                <a:ext cx="50040" cy="73440"/>
              </p14:xfrm>
            </p:contentPart>
          </mc:Choice>
          <mc:Fallback xmlns="">
            <p:pic>
              <p:nvPicPr>
                <p:cNvPr id="17488" name="Ink 17487">
                  <a:extLst>
                    <a:ext uri="{FF2B5EF4-FFF2-40B4-BE49-F238E27FC236}">
                      <a16:creationId xmlns:a16="http://schemas.microsoft.com/office/drawing/2014/main" id="{1A8078C5-686D-464B-8ECC-585E43773B20}"/>
                    </a:ext>
                  </a:extLst>
                </p:cNvPr>
                <p:cNvPicPr/>
                <p:nvPr/>
              </p:nvPicPr>
              <p:blipFill>
                <a:blip r:embed="rId180"/>
                <a:stretch>
                  <a:fillRect/>
                </a:stretch>
              </p:blipFill>
              <p:spPr>
                <a:xfrm>
                  <a:off x="6038214" y="1586670"/>
                  <a:ext cx="8568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7489" name="Ink 17488">
                  <a:extLst>
                    <a:ext uri="{FF2B5EF4-FFF2-40B4-BE49-F238E27FC236}">
                      <a16:creationId xmlns:a16="http://schemas.microsoft.com/office/drawing/2014/main" id="{33ACBFC7-AEAF-4288-A497-2CD06D3FF7E8}"/>
                    </a:ext>
                  </a:extLst>
                </p14:cNvPr>
                <p14:cNvContentPartPr/>
                <p14:nvPr/>
              </p14:nvContentPartPr>
              <p14:xfrm>
                <a:off x="6190494" y="1511070"/>
                <a:ext cx="18360" cy="174600"/>
              </p14:xfrm>
            </p:contentPart>
          </mc:Choice>
          <mc:Fallback xmlns="">
            <p:pic>
              <p:nvPicPr>
                <p:cNvPr id="17489" name="Ink 17488">
                  <a:extLst>
                    <a:ext uri="{FF2B5EF4-FFF2-40B4-BE49-F238E27FC236}">
                      <a16:creationId xmlns:a16="http://schemas.microsoft.com/office/drawing/2014/main" id="{33ACBFC7-AEAF-4288-A497-2CD06D3FF7E8}"/>
                    </a:ext>
                  </a:extLst>
                </p:cNvPr>
                <p:cNvPicPr/>
                <p:nvPr/>
              </p:nvPicPr>
              <p:blipFill>
                <a:blip r:embed="rId182"/>
                <a:stretch>
                  <a:fillRect/>
                </a:stretch>
              </p:blipFill>
              <p:spPr>
                <a:xfrm>
                  <a:off x="6172494" y="1493070"/>
                  <a:ext cx="5400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7490" name="Ink 17489">
                  <a:extLst>
                    <a:ext uri="{FF2B5EF4-FFF2-40B4-BE49-F238E27FC236}">
                      <a16:creationId xmlns:a16="http://schemas.microsoft.com/office/drawing/2014/main" id="{8E855912-090E-4B4C-B94C-3F7812D5B630}"/>
                    </a:ext>
                  </a:extLst>
                </p14:cNvPr>
                <p14:cNvContentPartPr/>
                <p14:nvPr/>
              </p14:nvContentPartPr>
              <p14:xfrm>
                <a:off x="6171054" y="1581990"/>
                <a:ext cx="212040" cy="87120"/>
              </p14:xfrm>
            </p:contentPart>
          </mc:Choice>
          <mc:Fallback xmlns="">
            <p:pic>
              <p:nvPicPr>
                <p:cNvPr id="17490" name="Ink 17489">
                  <a:extLst>
                    <a:ext uri="{FF2B5EF4-FFF2-40B4-BE49-F238E27FC236}">
                      <a16:creationId xmlns:a16="http://schemas.microsoft.com/office/drawing/2014/main" id="{8E855912-090E-4B4C-B94C-3F7812D5B630}"/>
                    </a:ext>
                  </a:extLst>
                </p:cNvPr>
                <p:cNvPicPr/>
                <p:nvPr/>
              </p:nvPicPr>
              <p:blipFill>
                <a:blip r:embed="rId184"/>
                <a:stretch>
                  <a:fillRect/>
                </a:stretch>
              </p:blipFill>
              <p:spPr>
                <a:xfrm>
                  <a:off x="6153414" y="1563990"/>
                  <a:ext cx="2476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7491" name="Ink 17490">
                  <a:extLst>
                    <a:ext uri="{FF2B5EF4-FFF2-40B4-BE49-F238E27FC236}">
                      <a16:creationId xmlns:a16="http://schemas.microsoft.com/office/drawing/2014/main" id="{8E5D695D-BEDF-44C9-9B21-AC330034E8CE}"/>
                    </a:ext>
                  </a:extLst>
                </p14:cNvPr>
                <p14:cNvContentPartPr/>
                <p14:nvPr/>
              </p14:nvContentPartPr>
              <p14:xfrm>
                <a:off x="6402534" y="1579470"/>
                <a:ext cx="72720" cy="81720"/>
              </p14:xfrm>
            </p:contentPart>
          </mc:Choice>
          <mc:Fallback xmlns="">
            <p:pic>
              <p:nvPicPr>
                <p:cNvPr id="17491" name="Ink 17490">
                  <a:extLst>
                    <a:ext uri="{FF2B5EF4-FFF2-40B4-BE49-F238E27FC236}">
                      <a16:creationId xmlns:a16="http://schemas.microsoft.com/office/drawing/2014/main" id="{8E5D695D-BEDF-44C9-9B21-AC330034E8CE}"/>
                    </a:ext>
                  </a:extLst>
                </p:cNvPr>
                <p:cNvPicPr/>
                <p:nvPr/>
              </p:nvPicPr>
              <p:blipFill>
                <a:blip r:embed="rId186"/>
                <a:stretch>
                  <a:fillRect/>
                </a:stretch>
              </p:blipFill>
              <p:spPr>
                <a:xfrm>
                  <a:off x="6384534" y="1561830"/>
                  <a:ext cx="1083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7492" name="Ink 17491">
                  <a:extLst>
                    <a:ext uri="{FF2B5EF4-FFF2-40B4-BE49-F238E27FC236}">
                      <a16:creationId xmlns:a16="http://schemas.microsoft.com/office/drawing/2014/main" id="{D65014DF-F8BA-4777-87A4-C96EA8950196}"/>
                    </a:ext>
                  </a:extLst>
                </p14:cNvPr>
                <p14:cNvContentPartPr/>
                <p14:nvPr/>
              </p14:nvContentPartPr>
              <p14:xfrm>
                <a:off x="6530334" y="1594230"/>
                <a:ext cx="50760" cy="42840"/>
              </p14:xfrm>
            </p:contentPart>
          </mc:Choice>
          <mc:Fallback xmlns="">
            <p:pic>
              <p:nvPicPr>
                <p:cNvPr id="17492" name="Ink 17491">
                  <a:extLst>
                    <a:ext uri="{FF2B5EF4-FFF2-40B4-BE49-F238E27FC236}">
                      <a16:creationId xmlns:a16="http://schemas.microsoft.com/office/drawing/2014/main" id="{D65014DF-F8BA-4777-87A4-C96EA8950196}"/>
                    </a:ext>
                  </a:extLst>
                </p:cNvPr>
                <p:cNvPicPr/>
                <p:nvPr/>
              </p:nvPicPr>
              <p:blipFill>
                <a:blip r:embed="rId188"/>
                <a:stretch>
                  <a:fillRect/>
                </a:stretch>
              </p:blipFill>
              <p:spPr>
                <a:xfrm>
                  <a:off x="6512334" y="1576230"/>
                  <a:ext cx="86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7493" name="Ink 17492">
                  <a:extLst>
                    <a:ext uri="{FF2B5EF4-FFF2-40B4-BE49-F238E27FC236}">
                      <a16:creationId xmlns:a16="http://schemas.microsoft.com/office/drawing/2014/main" id="{8935D60D-489B-4656-845C-3206C4822D98}"/>
                    </a:ext>
                  </a:extLst>
                </p14:cNvPr>
                <p14:cNvContentPartPr/>
                <p14:nvPr/>
              </p14:nvContentPartPr>
              <p14:xfrm>
                <a:off x="6634734" y="1560030"/>
                <a:ext cx="42120" cy="115920"/>
              </p14:xfrm>
            </p:contentPart>
          </mc:Choice>
          <mc:Fallback xmlns="">
            <p:pic>
              <p:nvPicPr>
                <p:cNvPr id="17493" name="Ink 17492">
                  <a:extLst>
                    <a:ext uri="{FF2B5EF4-FFF2-40B4-BE49-F238E27FC236}">
                      <a16:creationId xmlns:a16="http://schemas.microsoft.com/office/drawing/2014/main" id="{8935D60D-489B-4656-845C-3206C4822D98}"/>
                    </a:ext>
                  </a:extLst>
                </p:cNvPr>
                <p:cNvPicPr/>
                <p:nvPr/>
              </p:nvPicPr>
              <p:blipFill>
                <a:blip r:embed="rId190"/>
                <a:stretch>
                  <a:fillRect/>
                </a:stretch>
              </p:blipFill>
              <p:spPr>
                <a:xfrm>
                  <a:off x="6616734" y="1542390"/>
                  <a:ext cx="7776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7494" name="Ink 17493">
                  <a:extLst>
                    <a:ext uri="{FF2B5EF4-FFF2-40B4-BE49-F238E27FC236}">
                      <a16:creationId xmlns:a16="http://schemas.microsoft.com/office/drawing/2014/main" id="{6AE9AD43-6DC8-422E-A4CB-D9C0F3B899F6}"/>
                    </a:ext>
                  </a:extLst>
                </p14:cNvPr>
                <p14:cNvContentPartPr/>
                <p14:nvPr/>
              </p14:nvContentPartPr>
              <p14:xfrm>
                <a:off x="6775134" y="1670550"/>
                <a:ext cx="360" cy="360"/>
              </p14:xfrm>
            </p:contentPart>
          </mc:Choice>
          <mc:Fallback xmlns="">
            <p:pic>
              <p:nvPicPr>
                <p:cNvPr id="17494" name="Ink 17493">
                  <a:extLst>
                    <a:ext uri="{FF2B5EF4-FFF2-40B4-BE49-F238E27FC236}">
                      <a16:creationId xmlns:a16="http://schemas.microsoft.com/office/drawing/2014/main" id="{6AE9AD43-6DC8-422E-A4CB-D9C0F3B899F6}"/>
                    </a:ext>
                  </a:extLst>
                </p:cNvPr>
                <p:cNvPicPr/>
                <p:nvPr/>
              </p:nvPicPr>
              <p:blipFill>
                <a:blip r:embed="rId192"/>
                <a:stretch>
                  <a:fillRect/>
                </a:stretch>
              </p:blipFill>
              <p:spPr>
                <a:xfrm>
                  <a:off x="6757494" y="1652550"/>
                  <a:ext cx="36000" cy="36000"/>
                </a:xfrm>
                <a:prstGeom prst="rect">
                  <a:avLst/>
                </a:prstGeom>
              </p:spPr>
            </p:pic>
          </mc:Fallback>
        </mc:AlternateContent>
      </p:grpSp>
      <p:grpSp>
        <p:nvGrpSpPr>
          <p:cNvPr id="17542" name="Group 17541">
            <a:extLst>
              <a:ext uri="{FF2B5EF4-FFF2-40B4-BE49-F238E27FC236}">
                <a16:creationId xmlns:a16="http://schemas.microsoft.com/office/drawing/2014/main" id="{3C307089-D933-4FBF-93BF-615782086338}"/>
              </a:ext>
            </a:extLst>
          </p:cNvPr>
          <p:cNvGrpSpPr/>
          <p:nvPr/>
        </p:nvGrpSpPr>
        <p:grpSpPr>
          <a:xfrm>
            <a:off x="731814" y="1890150"/>
            <a:ext cx="2882520" cy="469440"/>
            <a:chOff x="731814" y="1890150"/>
            <a:chExt cx="2882520" cy="469440"/>
          </a:xfrm>
        </p:grpSpPr>
        <mc:AlternateContent xmlns:mc="http://schemas.openxmlformats.org/markup-compatibility/2006" xmlns:p14="http://schemas.microsoft.com/office/powerpoint/2010/main">
          <mc:Choice Requires="p14">
            <p:contentPart p14:bwMode="auto" r:id="rId193">
              <p14:nvContentPartPr>
                <p14:cNvPr id="17497" name="Ink 17496">
                  <a:extLst>
                    <a:ext uri="{FF2B5EF4-FFF2-40B4-BE49-F238E27FC236}">
                      <a16:creationId xmlns:a16="http://schemas.microsoft.com/office/drawing/2014/main" id="{9ED824FA-31B3-474C-925E-301D1D2A5A2D}"/>
                    </a:ext>
                  </a:extLst>
                </p14:cNvPr>
                <p14:cNvContentPartPr/>
                <p14:nvPr/>
              </p14:nvContentPartPr>
              <p14:xfrm>
                <a:off x="731814" y="1940190"/>
                <a:ext cx="169560" cy="287280"/>
              </p14:xfrm>
            </p:contentPart>
          </mc:Choice>
          <mc:Fallback xmlns="">
            <p:pic>
              <p:nvPicPr>
                <p:cNvPr id="17497" name="Ink 17496">
                  <a:extLst>
                    <a:ext uri="{FF2B5EF4-FFF2-40B4-BE49-F238E27FC236}">
                      <a16:creationId xmlns:a16="http://schemas.microsoft.com/office/drawing/2014/main" id="{9ED824FA-31B3-474C-925E-301D1D2A5A2D}"/>
                    </a:ext>
                  </a:extLst>
                </p:cNvPr>
                <p:cNvPicPr/>
                <p:nvPr/>
              </p:nvPicPr>
              <p:blipFill>
                <a:blip r:embed="rId194"/>
                <a:stretch>
                  <a:fillRect/>
                </a:stretch>
              </p:blipFill>
              <p:spPr>
                <a:xfrm>
                  <a:off x="722814" y="1931550"/>
                  <a:ext cx="1872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7498" name="Ink 17497">
                  <a:extLst>
                    <a:ext uri="{FF2B5EF4-FFF2-40B4-BE49-F238E27FC236}">
                      <a16:creationId xmlns:a16="http://schemas.microsoft.com/office/drawing/2014/main" id="{4820142D-A60F-4EC7-BAB2-76315166D2C3}"/>
                    </a:ext>
                  </a:extLst>
                </p14:cNvPr>
                <p14:cNvContentPartPr/>
                <p14:nvPr/>
              </p14:nvContentPartPr>
              <p14:xfrm>
                <a:off x="984894" y="2047470"/>
                <a:ext cx="94320" cy="2160"/>
              </p14:xfrm>
            </p:contentPart>
          </mc:Choice>
          <mc:Fallback xmlns="">
            <p:pic>
              <p:nvPicPr>
                <p:cNvPr id="17498" name="Ink 17497">
                  <a:extLst>
                    <a:ext uri="{FF2B5EF4-FFF2-40B4-BE49-F238E27FC236}">
                      <a16:creationId xmlns:a16="http://schemas.microsoft.com/office/drawing/2014/main" id="{4820142D-A60F-4EC7-BAB2-76315166D2C3}"/>
                    </a:ext>
                  </a:extLst>
                </p:cNvPr>
                <p:cNvPicPr/>
                <p:nvPr/>
              </p:nvPicPr>
              <p:blipFill>
                <a:blip r:embed="rId196"/>
                <a:stretch>
                  <a:fillRect/>
                </a:stretch>
              </p:blipFill>
              <p:spPr>
                <a:xfrm>
                  <a:off x="976254" y="2038470"/>
                  <a:ext cx="11196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7499" name="Ink 17498">
                  <a:extLst>
                    <a:ext uri="{FF2B5EF4-FFF2-40B4-BE49-F238E27FC236}">
                      <a16:creationId xmlns:a16="http://schemas.microsoft.com/office/drawing/2014/main" id="{32666471-53BD-437B-8C7E-21835D98BD82}"/>
                    </a:ext>
                  </a:extLst>
                </p14:cNvPr>
                <p14:cNvContentPartPr/>
                <p14:nvPr/>
              </p14:nvContentPartPr>
              <p14:xfrm>
                <a:off x="982734" y="2107590"/>
                <a:ext cx="84960" cy="5760"/>
              </p14:xfrm>
            </p:contentPart>
          </mc:Choice>
          <mc:Fallback xmlns="">
            <p:pic>
              <p:nvPicPr>
                <p:cNvPr id="17499" name="Ink 17498">
                  <a:extLst>
                    <a:ext uri="{FF2B5EF4-FFF2-40B4-BE49-F238E27FC236}">
                      <a16:creationId xmlns:a16="http://schemas.microsoft.com/office/drawing/2014/main" id="{32666471-53BD-437B-8C7E-21835D98BD82}"/>
                    </a:ext>
                  </a:extLst>
                </p:cNvPr>
                <p:cNvPicPr/>
                <p:nvPr/>
              </p:nvPicPr>
              <p:blipFill>
                <a:blip r:embed="rId198"/>
                <a:stretch>
                  <a:fillRect/>
                </a:stretch>
              </p:blipFill>
              <p:spPr>
                <a:xfrm>
                  <a:off x="974094" y="2098950"/>
                  <a:ext cx="1026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7501" name="Ink 17500">
                  <a:extLst>
                    <a:ext uri="{FF2B5EF4-FFF2-40B4-BE49-F238E27FC236}">
                      <a16:creationId xmlns:a16="http://schemas.microsoft.com/office/drawing/2014/main" id="{C7FDA19E-441D-4C4E-A005-2F8AFED941BB}"/>
                    </a:ext>
                  </a:extLst>
                </p14:cNvPr>
                <p14:cNvContentPartPr/>
                <p14:nvPr/>
              </p14:nvContentPartPr>
              <p14:xfrm>
                <a:off x="1232934" y="1890150"/>
                <a:ext cx="101520" cy="222480"/>
              </p14:xfrm>
            </p:contentPart>
          </mc:Choice>
          <mc:Fallback xmlns="">
            <p:pic>
              <p:nvPicPr>
                <p:cNvPr id="17501" name="Ink 17500">
                  <a:extLst>
                    <a:ext uri="{FF2B5EF4-FFF2-40B4-BE49-F238E27FC236}">
                      <a16:creationId xmlns:a16="http://schemas.microsoft.com/office/drawing/2014/main" id="{C7FDA19E-441D-4C4E-A005-2F8AFED941BB}"/>
                    </a:ext>
                  </a:extLst>
                </p:cNvPr>
                <p:cNvPicPr/>
                <p:nvPr/>
              </p:nvPicPr>
              <p:blipFill>
                <a:blip r:embed="rId200"/>
                <a:stretch>
                  <a:fillRect/>
                </a:stretch>
              </p:blipFill>
              <p:spPr>
                <a:xfrm>
                  <a:off x="1223934" y="1881510"/>
                  <a:ext cx="1191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7502" name="Ink 17501">
                  <a:extLst>
                    <a:ext uri="{FF2B5EF4-FFF2-40B4-BE49-F238E27FC236}">
                      <a16:creationId xmlns:a16="http://schemas.microsoft.com/office/drawing/2014/main" id="{6EAD52C1-DB9D-48E1-A10A-DF65131A5465}"/>
                    </a:ext>
                  </a:extLst>
                </p14:cNvPr>
                <p14:cNvContentPartPr/>
                <p14:nvPr/>
              </p14:nvContentPartPr>
              <p14:xfrm>
                <a:off x="1363974" y="2043510"/>
                <a:ext cx="97560" cy="69480"/>
              </p14:xfrm>
            </p:contentPart>
          </mc:Choice>
          <mc:Fallback xmlns="">
            <p:pic>
              <p:nvPicPr>
                <p:cNvPr id="17502" name="Ink 17501">
                  <a:extLst>
                    <a:ext uri="{FF2B5EF4-FFF2-40B4-BE49-F238E27FC236}">
                      <a16:creationId xmlns:a16="http://schemas.microsoft.com/office/drawing/2014/main" id="{6EAD52C1-DB9D-48E1-A10A-DF65131A5465}"/>
                    </a:ext>
                  </a:extLst>
                </p:cNvPr>
                <p:cNvPicPr/>
                <p:nvPr/>
              </p:nvPicPr>
              <p:blipFill>
                <a:blip r:embed="rId202"/>
                <a:stretch>
                  <a:fillRect/>
                </a:stretch>
              </p:blipFill>
              <p:spPr>
                <a:xfrm>
                  <a:off x="1354974" y="2034870"/>
                  <a:ext cx="1152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7503" name="Ink 17502">
                  <a:extLst>
                    <a:ext uri="{FF2B5EF4-FFF2-40B4-BE49-F238E27FC236}">
                      <a16:creationId xmlns:a16="http://schemas.microsoft.com/office/drawing/2014/main" id="{38BD0676-BE49-43B9-BD86-2DD5DA867620}"/>
                    </a:ext>
                  </a:extLst>
                </p14:cNvPr>
                <p14:cNvContentPartPr/>
                <p14:nvPr/>
              </p14:nvContentPartPr>
              <p14:xfrm>
                <a:off x="1474494" y="2033790"/>
                <a:ext cx="73080" cy="79920"/>
              </p14:xfrm>
            </p:contentPart>
          </mc:Choice>
          <mc:Fallback xmlns="">
            <p:pic>
              <p:nvPicPr>
                <p:cNvPr id="17503" name="Ink 17502">
                  <a:extLst>
                    <a:ext uri="{FF2B5EF4-FFF2-40B4-BE49-F238E27FC236}">
                      <a16:creationId xmlns:a16="http://schemas.microsoft.com/office/drawing/2014/main" id="{38BD0676-BE49-43B9-BD86-2DD5DA867620}"/>
                    </a:ext>
                  </a:extLst>
                </p:cNvPr>
                <p:cNvPicPr/>
                <p:nvPr/>
              </p:nvPicPr>
              <p:blipFill>
                <a:blip r:embed="rId204"/>
                <a:stretch>
                  <a:fillRect/>
                </a:stretch>
              </p:blipFill>
              <p:spPr>
                <a:xfrm>
                  <a:off x="1465854" y="2025150"/>
                  <a:ext cx="907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7504" name="Ink 17503">
                  <a:extLst>
                    <a:ext uri="{FF2B5EF4-FFF2-40B4-BE49-F238E27FC236}">
                      <a16:creationId xmlns:a16="http://schemas.microsoft.com/office/drawing/2014/main" id="{EF8F9797-5A4B-40E3-9DAC-6D64A2DAF8D8}"/>
                    </a:ext>
                  </a:extLst>
                </p14:cNvPr>
                <p14:cNvContentPartPr/>
                <p14:nvPr/>
              </p14:nvContentPartPr>
              <p14:xfrm>
                <a:off x="1578174" y="1990950"/>
                <a:ext cx="7200" cy="105120"/>
              </p14:xfrm>
            </p:contentPart>
          </mc:Choice>
          <mc:Fallback xmlns="">
            <p:pic>
              <p:nvPicPr>
                <p:cNvPr id="17504" name="Ink 17503">
                  <a:extLst>
                    <a:ext uri="{FF2B5EF4-FFF2-40B4-BE49-F238E27FC236}">
                      <a16:creationId xmlns:a16="http://schemas.microsoft.com/office/drawing/2014/main" id="{EF8F9797-5A4B-40E3-9DAC-6D64A2DAF8D8}"/>
                    </a:ext>
                  </a:extLst>
                </p:cNvPr>
                <p:cNvPicPr/>
                <p:nvPr/>
              </p:nvPicPr>
              <p:blipFill>
                <a:blip r:embed="rId206"/>
                <a:stretch>
                  <a:fillRect/>
                </a:stretch>
              </p:blipFill>
              <p:spPr>
                <a:xfrm>
                  <a:off x="1569534" y="1982310"/>
                  <a:ext cx="2484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7505" name="Ink 17504">
                  <a:extLst>
                    <a:ext uri="{FF2B5EF4-FFF2-40B4-BE49-F238E27FC236}">
                      <a16:creationId xmlns:a16="http://schemas.microsoft.com/office/drawing/2014/main" id="{716B25E1-F578-44B0-8095-48A1A28302FE}"/>
                    </a:ext>
                  </a:extLst>
                </p14:cNvPr>
                <p14:cNvContentPartPr/>
                <p14:nvPr/>
              </p14:nvContentPartPr>
              <p14:xfrm>
                <a:off x="1597254" y="2010390"/>
                <a:ext cx="59040" cy="82440"/>
              </p14:xfrm>
            </p:contentPart>
          </mc:Choice>
          <mc:Fallback xmlns="">
            <p:pic>
              <p:nvPicPr>
                <p:cNvPr id="17505" name="Ink 17504">
                  <a:extLst>
                    <a:ext uri="{FF2B5EF4-FFF2-40B4-BE49-F238E27FC236}">
                      <a16:creationId xmlns:a16="http://schemas.microsoft.com/office/drawing/2014/main" id="{716B25E1-F578-44B0-8095-48A1A28302FE}"/>
                    </a:ext>
                  </a:extLst>
                </p:cNvPr>
                <p:cNvPicPr/>
                <p:nvPr/>
              </p:nvPicPr>
              <p:blipFill>
                <a:blip r:embed="rId208"/>
                <a:stretch>
                  <a:fillRect/>
                </a:stretch>
              </p:blipFill>
              <p:spPr>
                <a:xfrm>
                  <a:off x="1588614" y="2001750"/>
                  <a:ext cx="766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7506" name="Ink 17505">
                  <a:extLst>
                    <a:ext uri="{FF2B5EF4-FFF2-40B4-BE49-F238E27FC236}">
                      <a16:creationId xmlns:a16="http://schemas.microsoft.com/office/drawing/2014/main" id="{4CD71367-F90C-4D74-882D-7394D79E885F}"/>
                    </a:ext>
                  </a:extLst>
                </p14:cNvPr>
                <p14:cNvContentPartPr/>
                <p14:nvPr/>
              </p14:nvContentPartPr>
              <p14:xfrm>
                <a:off x="1708494" y="2016510"/>
                <a:ext cx="44280" cy="83160"/>
              </p14:xfrm>
            </p:contentPart>
          </mc:Choice>
          <mc:Fallback xmlns="">
            <p:pic>
              <p:nvPicPr>
                <p:cNvPr id="17506" name="Ink 17505">
                  <a:extLst>
                    <a:ext uri="{FF2B5EF4-FFF2-40B4-BE49-F238E27FC236}">
                      <a16:creationId xmlns:a16="http://schemas.microsoft.com/office/drawing/2014/main" id="{4CD71367-F90C-4D74-882D-7394D79E885F}"/>
                    </a:ext>
                  </a:extLst>
                </p:cNvPr>
                <p:cNvPicPr/>
                <p:nvPr/>
              </p:nvPicPr>
              <p:blipFill>
                <a:blip r:embed="rId210"/>
                <a:stretch>
                  <a:fillRect/>
                </a:stretch>
              </p:blipFill>
              <p:spPr>
                <a:xfrm>
                  <a:off x="1699494" y="2007510"/>
                  <a:ext cx="6192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7507" name="Ink 17506">
                  <a:extLst>
                    <a:ext uri="{FF2B5EF4-FFF2-40B4-BE49-F238E27FC236}">
                      <a16:creationId xmlns:a16="http://schemas.microsoft.com/office/drawing/2014/main" id="{99710084-AF6F-4EE9-8926-26D576D524A3}"/>
                    </a:ext>
                  </a:extLst>
                </p14:cNvPr>
                <p14:cNvContentPartPr/>
                <p14:nvPr/>
              </p14:nvContentPartPr>
              <p14:xfrm>
                <a:off x="1814694" y="2014710"/>
                <a:ext cx="43920" cy="86760"/>
              </p14:xfrm>
            </p:contentPart>
          </mc:Choice>
          <mc:Fallback xmlns="">
            <p:pic>
              <p:nvPicPr>
                <p:cNvPr id="17507" name="Ink 17506">
                  <a:extLst>
                    <a:ext uri="{FF2B5EF4-FFF2-40B4-BE49-F238E27FC236}">
                      <a16:creationId xmlns:a16="http://schemas.microsoft.com/office/drawing/2014/main" id="{99710084-AF6F-4EE9-8926-26D576D524A3}"/>
                    </a:ext>
                  </a:extLst>
                </p:cNvPr>
                <p:cNvPicPr/>
                <p:nvPr/>
              </p:nvPicPr>
              <p:blipFill>
                <a:blip r:embed="rId212"/>
                <a:stretch>
                  <a:fillRect/>
                </a:stretch>
              </p:blipFill>
              <p:spPr>
                <a:xfrm>
                  <a:off x="1805694" y="2006070"/>
                  <a:ext cx="6156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7508" name="Ink 17507">
                  <a:extLst>
                    <a:ext uri="{FF2B5EF4-FFF2-40B4-BE49-F238E27FC236}">
                      <a16:creationId xmlns:a16="http://schemas.microsoft.com/office/drawing/2014/main" id="{B8020518-B19B-4693-B03B-D4D362DB3750}"/>
                    </a:ext>
                  </a:extLst>
                </p14:cNvPr>
                <p14:cNvContentPartPr/>
                <p14:nvPr/>
              </p14:nvContentPartPr>
              <p14:xfrm>
                <a:off x="1876974" y="2040630"/>
                <a:ext cx="92880" cy="55800"/>
              </p14:xfrm>
            </p:contentPart>
          </mc:Choice>
          <mc:Fallback xmlns="">
            <p:pic>
              <p:nvPicPr>
                <p:cNvPr id="17508" name="Ink 17507">
                  <a:extLst>
                    <a:ext uri="{FF2B5EF4-FFF2-40B4-BE49-F238E27FC236}">
                      <a16:creationId xmlns:a16="http://schemas.microsoft.com/office/drawing/2014/main" id="{B8020518-B19B-4693-B03B-D4D362DB3750}"/>
                    </a:ext>
                  </a:extLst>
                </p:cNvPr>
                <p:cNvPicPr/>
                <p:nvPr/>
              </p:nvPicPr>
              <p:blipFill>
                <a:blip r:embed="rId214"/>
                <a:stretch>
                  <a:fillRect/>
                </a:stretch>
              </p:blipFill>
              <p:spPr>
                <a:xfrm>
                  <a:off x="1867974" y="2031990"/>
                  <a:ext cx="1105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7509" name="Ink 17508">
                  <a:extLst>
                    <a:ext uri="{FF2B5EF4-FFF2-40B4-BE49-F238E27FC236}">
                      <a16:creationId xmlns:a16="http://schemas.microsoft.com/office/drawing/2014/main" id="{3F4A89DE-4850-4DA3-A26B-F953C120D5D9}"/>
                    </a:ext>
                  </a:extLst>
                </p14:cNvPr>
                <p14:cNvContentPartPr/>
                <p14:nvPr/>
              </p14:nvContentPartPr>
              <p14:xfrm>
                <a:off x="2006574" y="1958190"/>
                <a:ext cx="22320" cy="137520"/>
              </p14:xfrm>
            </p:contentPart>
          </mc:Choice>
          <mc:Fallback xmlns="">
            <p:pic>
              <p:nvPicPr>
                <p:cNvPr id="17509" name="Ink 17508">
                  <a:extLst>
                    <a:ext uri="{FF2B5EF4-FFF2-40B4-BE49-F238E27FC236}">
                      <a16:creationId xmlns:a16="http://schemas.microsoft.com/office/drawing/2014/main" id="{3F4A89DE-4850-4DA3-A26B-F953C120D5D9}"/>
                    </a:ext>
                  </a:extLst>
                </p:cNvPr>
                <p:cNvPicPr/>
                <p:nvPr/>
              </p:nvPicPr>
              <p:blipFill>
                <a:blip r:embed="rId216"/>
                <a:stretch>
                  <a:fillRect/>
                </a:stretch>
              </p:blipFill>
              <p:spPr>
                <a:xfrm>
                  <a:off x="1997934" y="1949190"/>
                  <a:ext cx="399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7510" name="Ink 17509">
                  <a:extLst>
                    <a:ext uri="{FF2B5EF4-FFF2-40B4-BE49-F238E27FC236}">
                      <a16:creationId xmlns:a16="http://schemas.microsoft.com/office/drawing/2014/main" id="{C143BC37-DB79-4408-A833-6D1816C5DEE0}"/>
                    </a:ext>
                  </a:extLst>
                </p14:cNvPr>
                <p14:cNvContentPartPr/>
                <p14:nvPr/>
              </p14:nvContentPartPr>
              <p14:xfrm>
                <a:off x="2061654" y="1935510"/>
                <a:ext cx="29520" cy="157680"/>
              </p14:xfrm>
            </p:contentPart>
          </mc:Choice>
          <mc:Fallback xmlns="">
            <p:pic>
              <p:nvPicPr>
                <p:cNvPr id="17510" name="Ink 17509">
                  <a:extLst>
                    <a:ext uri="{FF2B5EF4-FFF2-40B4-BE49-F238E27FC236}">
                      <a16:creationId xmlns:a16="http://schemas.microsoft.com/office/drawing/2014/main" id="{C143BC37-DB79-4408-A833-6D1816C5DEE0}"/>
                    </a:ext>
                  </a:extLst>
                </p:cNvPr>
                <p:cNvPicPr/>
                <p:nvPr/>
              </p:nvPicPr>
              <p:blipFill>
                <a:blip r:embed="rId218"/>
                <a:stretch>
                  <a:fillRect/>
                </a:stretch>
              </p:blipFill>
              <p:spPr>
                <a:xfrm>
                  <a:off x="2053014" y="1926510"/>
                  <a:ext cx="4716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7511" name="Ink 17510">
                  <a:extLst>
                    <a:ext uri="{FF2B5EF4-FFF2-40B4-BE49-F238E27FC236}">
                      <a16:creationId xmlns:a16="http://schemas.microsoft.com/office/drawing/2014/main" id="{FD82F766-8C6D-4373-831C-ADD132D6B21D}"/>
                    </a:ext>
                  </a:extLst>
                </p14:cNvPr>
                <p14:cNvContentPartPr/>
                <p14:nvPr/>
              </p14:nvContentPartPr>
              <p14:xfrm>
                <a:off x="1993614" y="2012550"/>
                <a:ext cx="176760" cy="75600"/>
              </p14:xfrm>
            </p:contentPart>
          </mc:Choice>
          <mc:Fallback xmlns="">
            <p:pic>
              <p:nvPicPr>
                <p:cNvPr id="17511" name="Ink 17510">
                  <a:extLst>
                    <a:ext uri="{FF2B5EF4-FFF2-40B4-BE49-F238E27FC236}">
                      <a16:creationId xmlns:a16="http://schemas.microsoft.com/office/drawing/2014/main" id="{FD82F766-8C6D-4373-831C-ADD132D6B21D}"/>
                    </a:ext>
                  </a:extLst>
                </p:cNvPr>
                <p:cNvPicPr/>
                <p:nvPr/>
              </p:nvPicPr>
              <p:blipFill>
                <a:blip r:embed="rId220"/>
                <a:stretch>
                  <a:fillRect/>
                </a:stretch>
              </p:blipFill>
              <p:spPr>
                <a:xfrm>
                  <a:off x="1984974" y="2003550"/>
                  <a:ext cx="19440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512" name="Ink 17511">
                  <a:extLst>
                    <a:ext uri="{FF2B5EF4-FFF2-40B4-BE49-F238E27FC236}">
                      <a16:creationId xmlns:a16="http://schemas.microsoft.com/office/drawing/2014/main" id="{920861AF-4581-411A-81E5-234014E40F9D}"/>
                    </a:ext>
                  </a:extLst>
                </p14:cNvPr>
                <p14:cNvContentPartPr/>
                <p14:nvPr/>
              </p14:nvContentPartPr>
              <p14:xfrm>
                <a:off x="2188374" y="2007510"/>
                <a:ext cx="66960" cy="92160"/>
              </p14:xfrm>
            </p:contentPart>
          </mc:Choice>
          <mc:Fallback xmlns="">
            <p:pic>
              <p:nvPicPr>
                <p:cNvPr id="17512" name="Ink 17511">
                  <a:extLst>
                    <a:ext uri="{FF2B5EF4-FFF2-40B4-BE49-F238E27FC236}">
                      <a16:creationId xmlns:a16="http://schemas.microsoft.com/office/drawing/2014/main" id="{920861AF-4581-411A-81E5-234014E40F9D}"/>
                    </a:ext>
                  </a:extLst>
                </p:cNvPr>
                <p:cNvPicPr/>
                <p:nvPr/>
              </p:nvPicPr>
              <p:blipFill>
                <a:blip r:embed="rId222"/>
                <a:stretch>
                  <a:fillRect/>
                </a:stretch>
              </p:blipFill>
              <p:spPr>
                <a:xfrm>
                  <a:off x="2179734" y="1998510"/>
                  <a:ext cx="846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7514" name="Ink 17513">
                  <a:extLst>
                    <a:ext uri="{FF2B5EF4-FFF2-40B4-BE49-F238E27FC236}">
                      <a16:creationId xmlns:a16="http://schemas.microsoft.com/office/drawing/2014/main" id="{D860B1CF-8F10-4878-90FA-1F8CD0CB7C9A}"/>
                    </a:ext>
                  </a:extLst>
                </p14:cNvPr>
                <p14:cNvContentPartPr/>
                <p14:nvPr/>
              </p14:nvContentPartPr>
              <p14:xfrm>
                <a:off x="2378454" y="1983030"/>
                <a:ext cx="129960" cy="127440"/>
              </p14:xfrm>
            </p:contentPart>
          </mc:Choice>
          <mc:Fallback xmlns="">
            <p:pic>
              <p:nvPicPr>
                <p:cNvPr id="17514" name="Ink 17513">
                  <a:extLst>
                    <a:ext uri="{FF2B5EF4-FFF2-40B4-BE49-F238E27FC236}">
                      <a16:creationId xmlns:a16="http://schemas.microsoft.com/office/drawing/2014/main" id="{D860B1CF-8F10-4878-90FA-1F8CD0CB7C9A}"/>
                    </a:ext>
                  </a:extLst>
                </p:cNvPr>
                <p:cNvPicPr/>
                <p:nvPr/>
              </p:nvPicPr>
              <p:blipFill>
                <a:blip r:embed="rId224"/>
                <a:stretch>
                  <a:fillRect/>
                </a:stretch>
              </p:blipFill>
              <p:spPr>
                <a:xfrm>
                  <a:off x="2369814" y="1974390"/>
                  <a:ext cx="14760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515" name="Ink 17514">
                  <a:extLst>
                    <a:ext uri="{FF2B5EF4-FFF2-40B4-BE49-F238E27FC236}">
                      <a16:creationId xmlns:a16="http://schemas.microsoft.com/office/drawing/2014/main" id="{CEE99379-8257-4750-A484-FCF93E6A032F}"/>
                    </a:ext>
                  </a:extLst>
                </p14:cNvPr>
                <p14:cNvContentPartPr/>
                <p14:nvPr/>
              </p14:nvContentPartPr>
              <p14:xfrm>
                <a:off x="2533614" y="1981590"/>
                <a:ext cx="55440" cy="108000"/>
              </p14:xfrm>
            </p:contentPart>
          </mc:Choice>
          <mc:Fallback xmlns="">
            <p:pic>
              <p:nvPicPr>
                <p:cNvPr id="17515" name="Ink 17514">
                  <a:extLst>
                    <a:ext uri="{FF2B5EF4-FFF2-40B4-BE49-F238E27FC236}">
                      <a16:creationId xmlns:a16="http://schemas.microsoft.com/office/drawing/2014/main" id="{CEE99379-8257-4750-A484-FCF93E6A032F}"/>
                    </a:ext>
                  </a:extLst>
                </p:cNvPr>
                <p:cNvPicPr/>
                <p:nvPr/>
              </p:nvPicPr>
              <p:blipFill>
                <a:blip r:embed="rId226"/>
                <a:stretch>
                  <a:fillRect/>
                </a:stretch>
              </p:blipFill>
              <p:spPr>
                <a:xfrm>
                  <a:off x="2524974" y="1972590"/>
                  <a:ext cx="730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516" name="Ink 17515">
                  <a:extLst>
                    <a:ext uri="{FF2B5EF4-FFF2-40B4-BE49-F238E27FC236}">
                      <a16:creationId xmlns:a16="http://schemas.microsoft.com/office/drawing/2014/main" id="{B99539F5-FD50-402B-9191-A0B5D2B60D71}"/>
                    </a:ext>
                  </a:extLst>
                </p14:cNvPr>
                <p14:cNvContentPartPr/>
                <p14:nvPr/>
              </p14:nvContentPartPr>
              <p14:xfrm>
                <a:off x="2614614" y="1995630"/>
                <a:ext cx="48960" cy="74520"/>
              </p14:xfrm>
            </p:contentPart>
          </mc:Choice>
          <mc:Fallback xmlns="">
            <p:pic>
              <p:nvPicPr>
                <p:cNvPr id="17516" name="Ink 17515">
                  <a:extLst>
                    <a:ext uri="{FF2B5EF4-FFF2-40B4-BE49-F238E27FC236}">
                      <a16:creationId xmlns:a16="http://schemas.microsoft.com/office/drawing/2014/main" id="{B99539F5-FD50-402B-9191-A0B5D2B60D71}"/>
                    </a:ext>
                  </a:extLst>
                </p:cNvPr>
                <p:cNvPicPr/>
                <p:nvPr/>
              </p:nvPicPr>
              <p:blipFill>
                <a:blip r:embed="rId228"/>
                <a:stretch>
                  <a:fillRect/>
                </a:stretch>
              </p:blipFill>
              <p:spPr>
                <a:xfrm>
                  <a:off x="2605974" y="1986990"/>
                  <a:ext cx="6660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17" name="Ink 17516">
                  <a:extLst>
                    <a:ext uri="{FF2B5EF4-FFF2-40B4-BE49-F238E27FC236}">
                      <a16:creationId xmlns:a16="http://schemas.microsoft.com/office/drawing/2014/main" id="{EB0CBF3F-5CD2-41DA-8AB7-6F0918E05621}"/>
                    </a:ext>
                  </a:extLst>
                </p14:cNvPr>
                <p14:cNvContentPartPr/>
                <p14:nvPr/>
              </p14:nvContentPartPr>
              <p14:xfrm>
                <a:off x="2731254" y="1982670"/>
                <a:ext cx="40680" cy="103320"/>
              </p14:xfrm>
            </p:contentPart>
          </mc:Choice>
          <mc:Fallback xmlns="">
            <p:pic>
              <p:nvPicPr>
                <p:cNvPr id="17517" name="Ink 17516">
                  <a:extLst>
                    <a:ext uri="{FF2B5EF4-FFF2-40B4-BE49-F238E27FC236}">
                      <a16:creationId xmlns:a16="http://schemas.microsoft.com/office/drawing/2014/main" id="{EB0CBF3F-5CD2-41DA-8AB7-6F0918E05621}"/>
                    </a:ext>
                  </a:extLst>
                </p:cNvPr>
                <p:cNvPicPr/>
                <p:nvPr/>
              </p:nvPicPr>
              <p:blipFill>
                <a:blip r:embed="rId230"/>
                <a:stretch>
                  <a:fillRect/>
                </a:stretch>
              </p:blipFill>
              <p:spPr>
                <a:xfrm>
                  <a:off x="2722254" y="1973670"/>
                  <a:ext cx="58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7518" name="Ink 17517">
                  <a:extLst>
                    <a:ext uri="{FF2B5EF4-FFF2-40B4-BE49-F238E27FC236}">
                      <a16:creationId xmlns:a16="http://schemas.microsoft.com/office/drawing/2014/main" id="{BC748EB6-4E7E-40BA-934A-DDE639FA2542}"/>
                    </a:ext>
                  </a:extLst>
                </p14:cNvPr>
                <p14:cNvContentPartPr/>
                <p14:nvPr/>
              </p14:nvContentPartPr>
              <p14:xfrm>
                <a:off x="2806494" y="1974030"/>
                <a:ext cx="53640" cy="121680"/>
              </p14:xfrm>
            </p:contentPart>
          </mc:Choice>
          <mc:Fallback xmlns="">
            <p:pic>
              <p:nvPicPr>
                <p:cNvPr id="17518" name="Ink 17517">
                  <a:extLst>
                    <a:ext uri="{FF2B5EF4-FFF2-40B4-BE49-F238E27FC236}">
                      <a16:creationId xmlns:a16="http://schemas.microsoft.com/office/drawing/2014/main" id="{BC748EB6-4E7E-40BA-934A-DDE639FA2542}"/>
                    </a:ext>
                  </a:extLst>
                </p:cNvPr>
                <p:cNvPicPr/>
                <p:nvPr/>
              </p:nvPicPr>
              <p:blipFill>
                <a:blip r:embed="rId232"/>
                <a:stretch>
                  <a:fillRect/>
                </a:stretch>
              </p:blipFill>
              <p:spPr>
                <a:xfrm>
                  <a:off x="2797494" y="1965390"/>
                  <a:ext cx="712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519" name="Ink 17518">
                  <a:extLst>
                    <a:ext uri="{FF2B5EF4-FFF2-40B4-BE49-F238E27FC236}">
                      <a16:creationId xmlns:a16="http://schemas.microsoft.com/office/drawing/2014/main" id="{431DA44B-9A43-4EA1-88DC-C71FD0EB33AF}"/>
                    </a:ext>
                  </a:extLst>
                </p14:cNvPr>
                <p14:cNvContentPartPr/>
                <p14:nvPr/>
              </p14:nvContentPartPr>
              <p14:xfrm>
                <a:off x="2984334" y="1967910"/>
                <a:ext cx="42840" cy="125280"/>
              </p14:xfrm>
            </p:contentPart>
          </mc:Choice>
          <mc:Fallback xmlns="">
            <p:pic>
              <p:nvPicPr>
                <p:cNvPr id="17519" name="Ink 17518">
                  <a:extLst>
                    <a:ext uri="{FF2B5EF4-FFF2-40B4-BE49-F238E27FC236}">
                      <a16:creationId xmlns:a16="http://schemas.microsoft.com/office/drawing/2014/main" id="{431DA44B-9A43-4EA1-88DC-C71FD0EB33AF}"/>
                    </a:ext>
                  </a:extLst>
                </p:cNvPr>
                <p:cNvPicPr/>
                <p:nvPr/>
              </p:nvPicPr>
              <p:blipFill>
                <a:blip r:embed="rId234"/>
                <a:stretch>
                  <a:fillRect/>
                </a:stretch>
              </p:blipFill>
              <p:spPr>
                <a:xfrm>
                  <a:off x="2975694" y="1959270"/>
                  <a:ext cx="6048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520" name="Ink 17519">
                  <a:extLst>
                    <a:ext uri="{FF2B5EF4-FFF2-40B4-BE49-F238E27FC236}">
                      <a16:creationId xmlns:a16="http://schemas.microsoft.com/office/drawing/2014/main" id="{72C0C621-40B9-404C-88AD-0786C0951446}"/>
                    </a:ext>
                  </a:extLst>
                </p14:cNvPr>
                <p14:cNvContentPartPr/>
                <p14:nvPr/>
              </p14:nvContentPartPr>
              <p14:xfrm>
                <a:off x="3082974" y="1988070"/>
                <a:ext cx="51120" cy="96480"/>
              </p14:xfrm>
            </p:contentPart>
          </mc:Choice>
          <mc:Fallback xmlns="">
            <p:pic>
              <p:nvPicPr>
                <p:cNvPr id="17520" name="Ink 17519">
                  <a:extLst>
                    <a:ext uri="{FF2B5EF4-FFF2-40B4-BE49-F238E27FC236}">
                      <a16:creationId xmlns:a16="http://schemas.microsoft.com/office/drawing/2014/main" id="{72C0C621-40B9-404C-88AD-0786C0951446}"/>
                    </a:ext>
                  </a:extLst>
                </p:cNvPr>
                <p:cNvPicPr/>
                <p:nvPr/>
              </p:nvPicPr>
              <p:blipFill>
                <a:blip r:embed="rId236"/>
                <a:stretch>
                  <a:fillRect/>
                </a:stretch>
              </p:blipFill>
              <p:spPr>
                <a:xfrm>
                  <a:off x="3074334" y="1979430"/>
                  <a:ext cx="687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521" name="Ink 17520">
                  <a:extLst>
                    <a:ext uri="{FF2B5EF4-FFF2-40B4-BE49-F238E27FC236}">
                      <a16:creationId xmlns:a16="http://schemas.microsoft.com/office/drawing/2014/main" id="{9846C12B-A21C-491A-B757-5C8B6441A2EA}"/>
                    </a:ext>
                  </a:extLst>
                </p14:cNvPr>
                <p14:cNvContentPartPr/>
                <p14:nvPr/>
              </p14:nvContentPartPr>
              <p14:xfrm>
                <a:off x="3158934" y="1992750"/>
                <a:ext cx="83160" cy="100440"/>
              </p14:xfrm>
            </p:contentPart>
          </mc:Choice>
          <mc:Fallback xmlns="">
            <p:pic>
              <p:nvPicPr>
                <p:cNvPr id="17521" name="Ink 17520">
                  <a:extLst>
                    <a:ext uri="{FF2B5EF4-FFF2-40B4-BE49-F238E27FC236}">
                      <a16:creationId xmlns:a16="http://schemas.microsoft.com/office/drawing/2014/main" id="{9846C12B-A21C-491A-B757-5C8B6441A2EA}"/>
                    </a:ext>
                  </a:extLst>
                </p:cNvPr>
                <p:cNvPicPr/>
                <p:nvPr/>
              </p:nvPicPr>
              <p:blipFill>
                <a:blip r:embed="rId238"/>
                <a:stretch>
                  <a:fillRect/>
                </a:stretch>
              </p:blipFill>
              <p:spPr>
                <a:xfrm>
                  <a:off x="3149934" y="1984110"/>
                  <a:ext cx="10080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7522" name="Ink 17521">
                  <a:extLst>
                    <a:ext uri="{FF2B5EF4-FFF2-40B4-BE49-F238E27FC236}">
                      <a16:creationId xmlns:a16="http://schemas.microsoft.com/office/drawing/2014/main" id="{42868F97-0504-42BF-98E7-B972CB02D917}"/>
                    </a:ext>
                  </a:extLst>
                </p14:cNvPr>
                <p14:cNvContentPartPr/>
                <p14:nvPr/>
              </p14:nvContentPartPr>
              <p14:xfrm>
                <a:off x="3296814" y="1939830"/>
                <a:ext cx="22680" cy="136440"/>
              </p14:xfrm>
            </p:contentPart>
          </mc:Choice>
          <mc:Fallback xmlns="">
            <p:pic>
              <p:nvPicPr>
                <p:cNvPr id="17522" name="Ink 17521">
                  <a:extLst>
                    <a:ext uri="{FF2B5EF4-FFF2-40B4-BE49-F238E27FC236}">
                      <a16:creationId xmlns:a16="http://schemas.microsoft.com/office/drawing/2014/main" id="{42868F97-0504-42BF-98E7-B972CB02D917}"/>
                    </a:ext>
                  </a:extLst>
                </p:cNvPr>
                <p:cNvPicPr/>
                <p:nvPr/>
              </p:nvPicPr>
              <p:blipFill>
                <a:blip r:embed="rId240"/>
                <a:stretch>
                  <a:fillRect/>
                </a:stretch>
              </p:blipFill>
              <p:spPr>
                <a:xfrm>
                  <a:off x="3288174" y="1931190"/>
                  <a:ext cx="403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7523" name="Ink 17522">
                  <a:extLst>
                    <a:ext uri="{FF2B5EF4-FFF2-40B4-BE49-F238E27FC236}">
                      <a16:creationId xmlns:a16="http://schemas.microsoft.com/office/drawing/2014/main" id="{D0530198-9574-4A83-A479-AA1EF5463B5E}"/>
                    </a:ext>
                  </a:extLst>
                </p14:cNvPr>
                <p14:cNvContentPartPr/>
                <p14:nvPr/>
              </p14:nvContentPartPr>
              <p14:xfrm>
                <a:off x="3258294" y="2010030"/>
                <a:ext cx="109800" cy="46440"/>
              </p14:xfrm>
            </p:contentPart>
          </mc:Choice>
          <mc:Fallback xmlns="">
            <p:pic>
              <p:nvPicPr>
                <p:cNvPr id="17523" name="Ink 17522">
                  <a:extLst>
                    <a:ext uri="{FF2B5EF4-FFF2-40B4-BE49-F238E27FC236}">
                      <a16:creationId xmlns:a16="http://schemas.microsoft.com/office/drawing/2014/main" id="{D0530198-9574-4A83-A479-AA1EF5463B5E}"/>
                    </a:ext>
                  </a:extLst>
                </p:cNvPr>
                <p:cNvPicPr/>
                <p:nvPr/>
              </p:nvPicPr>
              <p:blipFill>
                <a:blip r:embed="rId242"/>
                <a:stretch>
                  <a:fillRect/>
                </a:stretch>
              </p:blipFill>
              <p:spPr>
                <a:xfrm>
                  <a:off x="3249654" y="2001030"/>
                  <a:ext cx="1274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524" name="Ink 17523">
                  <a:extLst>
                    <a:ext uri="{FF2B5EF4-FFF2-40B4-BE49-F238E27FC236}">
                      <a16:creationId xmlns:a16="http://schemas.microsoft.com/office/drawing/2014/main" id="{7EB630AD-40DE-4323-B206-ECD1E9AE3AEA}"/>
                    </a:ext>
                  </a:extLst>
                </p14:cNvPr>
                <p14:cNvContentPartPr/>
                <p14:nvPr/>
              </p14:nvContentPartPr>
              <p14:xfrm>
                <a:off x="3398334" y="1976910"/>
                <a:ext cx="1800" cy="12600"/>
              </p14:xfrm>
            </p:contentPart>
          </mc:Choice>
          <mc:Fallback xmlns="">
            <p:pic>
              <p:nvPicPr>
                <p:cNvPr id="17524" name="Ink 17523">
                  <a:extLst>
                    <a:ext uri="{FF2B5EF4-FFF2-40B4-BE49-F238E27FC236}">
                      <a16:creationId xmlns:a16="http://schemas.microsoft.com/office/drawing/2014/main" id="{7EB630AD-40DE-4323-B206-ECD1E9AE3AEA}"/>
                    </a:ext>
                  </a:extLst>
                </p:cNvPr>
                <p:cNvPicPr/>
                <p:nvPr/>
              </p:nvPicPr>
              <p:blipFill>
                <a:blip r:embed="rId244"/>
                <a:stretch>
                  <a:fillRect/>
                </a:stretch>
              </p:blipFill>
              <p:spPr>
                <a:xfrm>
                  <a:off x="3389694" y="1967910"/>
                  <a:ext cx="194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525" name="Ink 17524">
                  <a:extLst>
                    <a:ext uri="{FF2B5EF4-FFF2-40B4-BE49-F238E27FC236}">
                      <a16:creationId xmlns:a16="http://schemas.microsoft.com/office/drawing/2014/main" id="{1891ACF0-C454-4F7A-9DB9-1BC02BFF0FA5}"/>
                    </a:ext>
                  </a:extLst>
                </p14:cNvPr>
                <p14:cNvContentPartPr/>
                <p14:nvPr/>
              </p14:nvContentPartPr>
              <p14:xfrm>
                <a:off x="3437934" y="2031990"/>
                <a:ext cx="36360" cy="55080"/>
              </p14:xfrm>
            </p:contentPart>
          </mc:Choice>
          <mc:Fallback xmlns="">
            <p:pic>
              <p:nvPicPr>
                <p:cNvPr id="17525" name="Ink 17524">
                  <a:extLst>
                    <a:ext uri="{FF2B5EF4-FFF2-40B4-BE49-F238E27FC236}">
                      <a16:creationId xmlns:a16="http://schemas.microsoft.com/office/drawing/2014/main" id="{1891ACF0-C454-4F7A-9DB9-1BC02BFF0FA5}"/>
                    </a:ext>
                  </a:extLst>
                </p:cNvPr>
                <p:cNvPicPr/>
                <p:nvPr/>
              </p:nvPicPr>
              <p:blipFill>
                <a:blip r:embed="rId246"/>
                <a:stretch>
                  <a:fillRect/>
                </a:stretch>
              </p:blipFill>
              <p:spPr>
                <a:xfrm>
                  <a:off x="3428934" y="2022990"/>
                  <a:ext cx="540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526" name="Ink 17525">
                  <a:extLst>
                    <a:ext uri="{FF2B5EF4-FFF2-40B4-BE49-F238E27FC236}">
                      <a16:creationId xmlns:a16="http://schemas.microsoft.com/office/drawing/2014/main" id="{31D8F48D-77B9-4BB3-9392-37E1A3433F6D}"/>
                    </a:ext>
                  </a:extLst>
                </p14:cNvPr>
                <p14:cNvContentPartPr/>
                <p14:nvPr/>
              </p14:nvContentPartPr>
              <p14:xfrm>
                <a:off x="3530814" y="2034870"/>
                <a:ext cx="83520" cy="46080"/>
              </p14:xfrm>
            </p:contentPart>
          </mc:Choice>
          <mc:Fallback xmlns="">
            <p:pic>
              <p:nvPicPr>
                <p:cNvPr id="17526" name="Ink 17525">
                  <a:extLst>
                    <a:ext uri="{FF2B5EF4-FFF2-40B4-BE49-F238E27FC236}">
                      <a16:creationId xmlns:a16="http://schemas.microsoft.com/office/drawing/2014/main" id="{31D8F48D-77B9-4BB3-9392-37E1A3433F6D}"/>
                    </a:ext>
                  </a:extLst>
                </p:cNvPr>
                <p:cNvPicPr/>
                <p:nvPr/>
              </p:nvPicPr>
              <p:blipFill>
                <a:blip r:embed="rId248"/>
                <a:stretch>
                  <a:fillRect/>
                </a:stretch>
              </p:blipFill>
              <p:spPr>
                <a:xfrm>
                  <a:off x="3521814" y="2025870"/>
                  <a:ext cx="10116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528" name="Ink 17527">
                  <a:extLst>
                    <a:ext uri="{FF2B5EF4-FFF2-40B4-BE49-F238E27FC236}">
                      <a16:creationId xmlns:a16="http://schemas.microsoft.com/office/drawing/2014/main" id="{B77DA1EE-77BE-4A33-BB90-95804D530F20}"/>
                    </a:ext>
                  </a:extLst>
                </p14:cNvPr>
                <p14:cNvContentPartPr/>
                <p14:nvPr/>
              </p14:nvContentPartPr>
              <p14:xfrm>
                <a:off x="1261734" y="2164830"/>
                <a:ext cx="2293560" cy="30960"/>
              </p14:xfrm>
            </p:contentPart>
          </mc:Choice>
          <mc:Fallback xmlns="">
            <p:pic>
              <p:nvPicPr>
                <p:cNvPr id="17528" name="Ink 17527">
                  <a:extLst>
                    <a:ext uri="{FF2B5EF4-FFF2-40B4-BE49-F238E27FC236}">
                      <a16:creationId xmlns:a16="http://schemas.microsoft.com/office/drawing/2014/main" id="{B77DA1EE-77BE-4A33-BB90-95804D530F20}"/>
                    </a:ext>
                  </a:extLst>
                </p:cNvPr>
                <p:cNvPicPr/>
                <p:nvPr/>
              </p:nvPicPr>
              <p:blipFill>
                <a:blip r:embed="rId250"/>
                <a:stretch>
                  <a:fillRect/>
                </a:stretch>
              </p:blipFill>
              <p:spPr>
                <a:xfrm>
                  <a:off x="1252734" y="2155830"/>
                  <a:ext cx="23112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529" name="Ink 17528">
                  <a:extLst>
                    <a:ext uri="{FF2B5EF4-FFF2-40B4-BE49-F238E27FC236}">
                      <a16:creationId xmlns:a16="http://schemas.microsoft.com/office/drawing/2014/main" id="{50772DB7-A4C8-458A-B39A-81E220E67FEF}"/>
                    </a:ext>
                  </a:extLst>
                </p14:cNvPr>
                <p14:cNvContentPartPr/>
                <p14:nvPr/>
              </p14:nvContentPartPr>
              <p14:xfrm>
                <a:off x="1824414" y="2196510"/>
                <a:ext cx="20880" cy="141120"/>
              </p14:xfrm>
            </p:contentPart>
          </mc:Choice>
          <mc:Fallback xmlns="">
            <p:pic>
              <p:nvPicPr>
                <p:cNvPr id="17529" name="Ink 17528">
                  <a:extLst>
                    <a:ext uri="{FF2B5EF4-FFF2-40B4-BE49-F238E27FC236}">
                      <a16:creationId xmlns:a16="http://schemas.microsoft.com/office/drawing/2014/main" id="{50772DB7-A4C8-458A-B39A-81E220E67FEF}"/>
                    </a:ext>
                  </a:extLst>
                </p:cNvPr>
                <p:cNvPicPr/>
                <p:nvPr/>
              </p:nvPicPr>
              <p:blipFill>
                <a:blip r:embed="rId252"/>
                <a:stretch>
                  <a:fillRect/>
                </a:stretch>
              </p:blipFill>
              <p:spPr>
                <a:xfrm>
                  <a:off x="1815414" y="2187510"/>
                  <a:ext cx="385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530" name="Ink 17529">
                  <a:extLst>
                    <a:ext uri="{FF2B5EF4-FFF2-40B4-BE49-F238E27FC236}">
                      <a16:creationId xmlns:a16="http://schemas.microsoft.com/office/drawing/2014/main" id="{AD0B4AA1-B64A-446C-AE18-341AEB7D210E}"/>
                    </a:ext>
                  </a:extLst>
                </p14:cNvPr>
                <p14:cNvContentPartPr/>
                <p14:nvPr/>
              </p14:nvContentPartPr>
              <p14:xfrm>
                <a:off x="1860054" y="2204070"/>
                <a:ext cx="50400" cy="131760"/>
              </p14:xfrm>
            </p:contentPart>
          </mc:Choice>
          <mc:Fallback xmlns="">
            <p:pic>
              <p:nvPicPr>
                <p:cNvPr id="17530" name="Ink 17529">
                  <a:extLst>
                    <a:ext uri="{FF2B5EF4-FFF2-40B4-BE49-F238E27FC236}">
                      <a16:creationId xmlns:a16="http://schemas.microsoft.com/office/drawing/2014/main" id="{AD0B4AA1-B64A-446C-AE18-341AEB7D210E}"/>
                    </a:ext>
                  </a:extLst>
                </p:cNvPr>
                <p:cNvPicPr/>
                <p:nvPr/>
              </p:nvPicPr>
              <p:blipFill>
                <a:blip r:embed="rId254"/>
                <a:stretch>
                  <a:fillRect/>
                </a:stretch>
              </p:blipFill>
              <p:spPr>
                <a:xfrm>
                  <a:off x="1851054" y="2195430"/>
                  <a:ext cx="680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531" name="Ink 17530">
                  <a:extLst>
                    <a:ext uri="{FF2B5EF4-FFF2-40B4-BE49-F238E27FC236}">
                      <a16:creationId xmlns:a16="http://schemas.microsoft.com/office/drawing/2014/main" id="{63505E45-74D9-48A8-8056-13F822217974}"/>
                    </a:ext>
                  </a:extLst>
                </p14:cNvPr>
                <p14:cNvContentPartPr/>
                <p14:nvPr/>
              </p14:nvContentPartPr>
              <p14:xfrm>
                <a:off x="1919094" y="2287590"/>
                <a:ext cx="53640" cy="72000"/>
              </p14:xfrm>
            </p:contentPart>
          </mc:Choice>
          <mc:Fallback xmlns="">
            <p:pic>
              <p:nvPicPr>
                <p:cNvPr id="17531" name="Ink 17530">
                  <a:extLst>
                    <a:ext uri="{FF2B5EF4-FFF2-40B4-BE49-F238E27FC236}">
                      <a16:creationId xmlns:a16="http://schemas.microsoft.com/office/drawing/2014/main" id="{63505E45-74D9-48A8-8056-13F822217974}"/>
                    </a:ext>
                  </a:extLst>
                </p:cNvPr>
                <p:cNvPicPr/>
                <p:nvPr/>
              </p:nvPicPr>
              <p:blipFill>
                <a:blip r:embed="rId256"/>
                <a:stretch>
                  <a:fillRect/>
                </a:stretch>
              </p:blipFill>
              <p:spPr>
                <a:xfrm>
                  <a:off x="1910454" y="2278590"/>
                  <a:ext cx="712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532" name="Ink 17531">
                  <a:extLst>
                    <a:ext uri="{FF2B5EF4-FFF2-40B4-BE49-F238E27FC236}">
                      <a16:creationId xmlns:a16="http://schemas.microsoft.com/office/drawing/2014/main" id="{88E97150-F999-45CB-B38F-72E9C06C49AC}"/>
                    </a:ext>
                  </a:extLst>
                </p14:cNvPr>
                <p14:cNvContentPartPr/>
                <p14:nvPr/>
              </p14:nvContentPartPr>
              <p14:xfrm>
                <a:off x="2029974" y="2232150"/>
                <a:ext cx="14400" cy="117000"/>
              </p14:xfrm>
            </p:contentPart>
          </mc:Choice>
          <mc:Fallback xmlns="">
            <p:pic>
              <p:nvPicPr>
                <p:cNvPr id="17532" name="Ink 17531">
                  <a:extLst>
                    <a:ext uri="{FF2B5EF4-FFF2-40B4-BE49-F238E27FC236}">
                      <a16:creationId xmlns:a16="http://schemas.microsoft.com/office/drawing/2014/main" id="{88E97150-F999-45CB-B38F-72E9C06C49AC}"/>
                    </a:ext>
                  </a:extLst>
                </p:cNvPr>
                <p:cNvPicPr/>
                <p:nvPr/>
              </p:nvPicPr>
              <p:blipFill>
                <a:blip r:embed="rId258"/>
                <a:stretch>
                  <a:fillRect/>
                </a:stretch>
              </p:blipFill>
              <p:spPr>
                <a:xfrm>
                  <a:off x="2021334" y="2223150"/>
                  <a:ext cx="3204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533" name="Ink 17532">
                  <a:extLst>
                    <a:ext uri="{FF2B5EF4-FFF2-40B4-BE49-F238E27FC236}">
                      <a16:creationId xmlns:a16="http://schemas.microsoft.com/office/drawing/2014/main" id="{5AAA4245-E25F-425D-A923-B54597EA334A}"/>
                    </a:ext>
                  </a:extLst>
                </p14:cNvPr>
                <p14:cNvContentPartPr/>
                <p14:nvPr/>
              </p14:nvContentPartPr>
              <p14:xfrm>
                <a:off x="2072814" y="2278950"/>
                <a:ext cx="58320" cy="64080"/>
              </p14:xfrm>
            </p:contentPart>
          </mc:Choice>
          <mc:Fallback xmlns="">
            <p:pic>
              <p:nvPicPr>
                <p:cNvPr id="17533" name="Ink 17532">
                  <a:extLst>
                    <a:ext uri="{FF2B5EF4-FFF2-40B4-BE49-F238E27FC236}">
                      <a16:creationId xmlns:a16="http://schemas.microsoft.com/office/drawing/2014/main" id="{5AAA4245-E25F-425D-A923-B54597EA334A}"/>
                    </a:ext>
                  </a:extLst>
                </p:cNvPr>
                <p:cNvPicPr/>
                <p:nvPr/>
              </p:nvPicPr>
              <p:blipFill>
                <a:blip r:embed="rId260"/>
                <a:stretch>
                  <a:fillRect/>
                </a:stretch>
              </p:blipFill>
              <p:spPr>
                <a:xfrm>
                  <a:off x="2064174" y="2269950"/>
                  <a:ext cx="7596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534" name="Ink 17533">
                  <a:extLst>
                    <a:ext uri="{FF2B5EF4-FFF2-40B4-BE49-F238E27FC236}">
                      <a16:creationId xmlns:a16="http://schemas.microsoft.com/office/drawing/2014/main" id="{F5869EE3-D8DB-45A7-B102-3E0835F84353}"/>
                    </a:ext>
                  </a:extLst>
                </p14:cNvPr>
                <p14:cNvContentPartPr/>
                <p14:nvPr/>
              </p14:nvContentPartPr>
              <p14:xfrm>
                <a:off x="2174334" y="2272830"/>
                <a:ext cx="178920" cy="70200"/>
              </p14:xfrm>
            </p:contentPart>
          </mc:Choice>
          <mc:Fallback xmlns="">
            <p:pic>
              <p:nvPicPr>
                <p:cNvPr id="17534" name="Ink 17533">
                  <a:extLst>
                    <a:ext uri="{FF2B5EF4-FFF2-40B4-BE49-F238E27FC236}">
                      <a16:creationId xmlns:a16="http://schemas.microsoft.com/office/drawing/2014/main" id="{F5869EE3-D8DB-45A7-B102-3E0835F84353}"/>
                    </a:ext>
                  </a:extLst>
                </p:cNvPr>
                <p:cNvPicPr/>
                <p:nvPr/>
              </p:nvPicPr>
              <p:blipFill>
                <a:blip r:embed="rId262"/>
                <a:stretch>
                  <a:fillRect/>
                </a:stretch>
              </p:blipFill>
              <p:spPr>
                <a:xfrm>
                  <a:off x="2165694" y="2264190"/>
                  <a:ext cx="1965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35" name="Ink 17534">
                  <a:extLst>
                    <a:ext uri="{FF2B5EF4-FFF2-40B4-BE49-F238E27FC236}">
                      <a16:creationId xmlns:a16="http://schemas.microsoft.com/office/drawing/2014/main" id="{40BF0CB3-772A-49FA-983C-76E496293696}"/>
                    </a:ext>
                  </a:extLst>
                </p14:cNvPr>
                <p14:cNvContentPartPr/>
                <p14:nvPr/>
              </p14:nvContentPartPr>
              <p14:xfrm>
                <a:off x="2478894" y="2285790"/>
                <a:ext cx="39600" cy="57960"/>
              </p14:xfrm>
            </p:contentPart>
          </mc:Choice>
          <mc:Fallback xmlns="">
            <p:pic>
              <p:nvPicPr>
                <p:cNvPr id="17535" name="Ink 17534">
                  <a:extLst>
                    <a:ext uri="{FF2B5EF4-FFF2-40B4-BE49-F238E27FC236}">
                      <a16:creationId xmlns:a16="http://schemas.microsoft.com/office/drawing/2014/main" id="{40BF0CB3-772A-49FA-983C-76E496293696}"/>
                    </a:ext>
                  </a:extLst>
                </p:cNvPr>
                <p:cNvPicPr/>
                <p:nvPr/>
              </p:nvPicPr>
              <p:blipFill>
                <a:blip r:embed="rId264"/>
                <a:stretch>
                  <a:fillRect/>
                </a:stretch>
              </p:blipFill>
              <p:spPr>
                <a:xfrm>
                  <a:off x="2469894" y="2277150"/>
                  <a:ext cx="572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536" name="Ink 17535">
                  <a:extLst>
                    <a:ext uri="{FF2B5EF4-FFF2-40B4-BE49-F238E27FC236}">
                      <a16:creationId xmlns:a16="http://schemas.microsoft.com/office/drawing/2014/main" id="{C654FF35-BB6D-4432-A850-07ECE4D5B5D3}"/>
                    </a:ext>
                  </a:extLst>
                </p14:cNvPr>
                <p14:cNvContentPartPr/>
                <p14:nvPr/>
              </p14:nvContentPartPr>
              <p14:xfrm>
                <a:off x="2590134" y="2244750"/>
                <a:ext cx="53640" cy="111600"/>
              </p14:xfrm>
            </p:contentPart>
          </mc:Choice>
          <mc:Fallback xmlns="">
            <p:pic>
              <p:nvPicPr>
                <p:cNvPr id="17536" name="Ink 17535">
                  <a:extLst>
                    <a:ext uri="{FF2B5EF4-FFF2-40B4-BE49-F238E27FC236}">
                      <a16:creationId xmlns:a16="http://schemas.microsoft.com/office/drawing/2014/main" id="{C654FF35-BB6D-4432-A850-07ECE4D5B5D3}"/>
                    </a:ext>
                  </a:extLst>
                </p:cNvPr>
                <p:cNvPicPr/>
                <p:nvPr/>
              </p:nvPicPr>
              <p:blipFill>
                <a:blip r:embed="rId266"/>
                <a:stretch>
                  <a:fillRect/>
                </a:stretch>
              </p:blipFill>
              <p:spPr>
                <a:xfrm>
                  <a:off x="2581494" y="2236110"/>
                  <a:ext cx="712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537" name="Ink 17536">
                  <a:extLst>
                    <a:ext uri="{FF2B5EF4-FFF2-40B4-BE49-F238E27FC236}">
                      <a16:creationId xmlns:a16="http://schemas.microsoft.com/office/drawing/2014/main" id="{8CFA1220-A8D3-4180-ACA3-259D0C9B6855}"/>
                    </a:ext>
                  </a:extLst>
                </p14:cNvPr>
                <p14:cNvContentPartPr/>
                <p14:nvPr/>
              </p14:nvContentPartPr>
              <p14:xfrm>
                <a:off x="2577534" y="2295510"/>
                <a:ext cx="49680" cy="16920"/>
              </p14:xfrm>
            </p:contentPart>
          </mc:Choice>
          <mc:Fallback xmlns="">
            <p:pic>
              <p:nvPicPr>
                <p:cNvPr id="17537" name="Ink 17536">
                  <a:extLst>
                    <a:ext uri="{FF2B5EF4-FFF2-40B4-BE49-F238E27FC236}">
                      <a16:creationId xmlns:a16="http://schemas.microsoft.com/office/drawing/2014/main" id="{8CFA1220-A8D3-4180-ACA3-259D0C9B6855}"/>
                    </a:ext>
                  </a:extLst>
                </p:cNvPr>
                <p:cNvPicPr/>
                <p:nvPr/>
              </p:nvPicPr>
              <p:blipFill>
                <a:blip r:embed="rId268"/>
                <a:stretch>
                  <a:fillRect/>
                </a:stretch>
              </p:blipFill>
              <p:spPr>
                <a:xfrm>
                  <a:off x="2568534" y="2286870"/>
                  <a:ext cx="673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538" name="Ink 17537">
                  <a:extLst>
                    <a:ext uri="{FF2B5EF4-FFF2-40B4-BE49-F238E27FC236}">
                      <a16:creationId xmlns:a16="http://schemas.microsoft.com/office/drawing/2014/main" id="{BD74CD80-0358-4B3B-A150-E0649887F2C8}"/>
                    </a:ext>
                  </a:extLst>
                </p14:cNvPr>
                <p14:cNvContentPartPr/>
                <p14:nvPr/>
              </p14:nvContentPartPr>
              <p14:xfrm>
                <a:off x="2800014" y="2287950"/>
                <a:ext cx="70560" cy="57240"/>
              </p14:xfrm>
            </p:contentPart>
          </mc:Choice>
          <mc:Fallback xmlns="">
            <p:pic>
              <p:nvPicPr>
                <p:cNvPr id="17538" name="Ink 17537">
                  <a:extLst>
                    <a:ext uri="{FF2B5EF4-FFF2-40B4-BE49-F238E27FC236}">
                      <a16:creationId xmlns:a16="http://schemas.microsoft.com/office/drawing/2014/main" id="{BD74CD80-0358-4B3B-A150-E0649887F2C8}"/>
                    </a:ext>
                  </a:extLst>
                </p:cNvPr>
                <p:cNvPicPr/>
                <p:nvPr/>
              </p:nvPicPr>
              <p:blipFill>
                <a:blip r:embed="rId270"/>
                <a:stretch>
                  <a:fillRect/>
                </a:stretch>
              </p:blipFill>
              <p:spPr>
                <a:xfrm>
                  <a:off x="2791374" y="2279310"/>
                  <a:ext cx="8820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539" name="Ink 17538">
                  <a:extLst>
                    <a:ext uri="{FF2B5EF4-FFF2-40B4-BE49-F238E27FC236}">
                      <a16:creationId xmlns:a16="http://schemas.microsoft.com/office/drawing/2014/main" id="{92A3848B-AB05-4E76-9BB3-C8EA86457B4D}"/>
                    </a:ext>
                  </a:extLst>
                </p14:cNvPr>
                <p14:cNvContentPartPr/>
                <p14:nvPr/>
              </p14:nvContentPartPr>
              <p14:xfrm>
                <a:off x="2941854" y="2289750"/>
                <a:ext cx="6480" cy="40680"/>
              </p14:xfrm>
            </p:contentPart>
          </mc:Choice>
          <mc:Fallback xmlns="">
            <p:pic>
              <p:nvPicPr>
                <p:cNvPr id="17539" name="Ink 17538">
                  <a:extLst>
                    <a:ext uri="{FF2B5EF4-FFF2-40B4-BE49-F238E27FC236}">
                      <a16:creationId xmlns:a16="http://schemas.microsoft.com/office/drawing/2014/main" id="{92A3848B-AB05-4E76-9BB3-C8EA86457B4D}"/>
                    </a:ext>
                  </a:extLst>
                </p:cNvPr>
                <p:cNvPicPr/>
                <p:nvPr/>
              </p:nvPicPr>
              <p:blipFill>
                <a:blip r:embed="rId272"/>
                <a:stretch>
                  <a:fillRect/>
                </a:stretch>
              </p:blipFill>
              <p:spPr>
                <a:xfrm>
                  <a:off x="2932854" y="2280750"/>
                  <a:ext cx="2412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540" name="Ink 17539">
                  <a:extLst>
                    <a:ext uri="{FF2B5EF4-FFF2-40B4-BE49-F238E27FC236}">
                      <a16:creationId xmlns:a16="http://schemas.microsoft.com/office/drawing/2014/main" id="{87445C10-4C09-4031-B0B7-40779E80792A}"/>
                    </a:ext>
                  </a:extLst>
                </p14:cNvPr>
                <p14:cNvContentPartPr/>
                <p14:nvPr/>
              </p14:nvContentPartPr>
              <p14:xfrm>
                <a:off x="2940414" y="2237910"/>
                <a:ext cx="6480" cy="18000"/>
              </p14:xfrm>
            </p:contentPart>
          </mc:Choice>
          <mc:Fallback xmlns="">
            <p:pic>
              <p:nvPicPr>
                <p:cNvPr id="17540" name="Ink 17539">
                  <a:extLst>
                    <a:ext uri="{FF2B5EF4-FFF2-40B4-BE49-F238E27FC236}">
                      <a16:creationId xmlns:a16="http://schemas.microsoft.com/office/drawing/2014/main" id="{87445C10-4C09-4031-B0B7-40779E80792A}"/>
                    </a:ext>
                  </a:extLst>
                </p:cNvPr>
                <p:cNvPicPr/>
                <p:nvPr/>
              </p:nvPicPr>
              <p:blipFill>
                <a:blip r:embed="rId274"/>
                <a:stretch>
                  <a:fillRect/>
                </a:stretch>
              </p:blipFill>
              <p:spPr>
                <a:xfrm>
                  <a:off x="2931414" y="2228910"/>
                  <a:ext cx="2412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7541" name="Ink 17540">
                  <a:extLst>
                    <a:ext uri="{FF2B5EF4-FFF2-40B4-BE49-F238E27FC236}">
                      <a16:creationId xmlns:a16="http://schemas.microsoft.com/office/drawing/2014/main" id="{8F5515B8-65CC-45A6-8079-9863849F97E6}"/>
                    </a:ext>
                  </a:extLst>
                </p14:cNvPr>
                <p14:cNvContentPartPr/>
                <p14:nvPr/>
              </p14:nvContentPartPr>
              <p14:xfrm>
                <a:off x="3001254" y="2260950"/>
                <a:ext cx="56880" cy="70560"/>
              </p14:xfrm>
            </p:contentPart>
          </mc:Choice>
          <mc:Fallback xmlns="">
            <p:pic>
              <p:nvPicPr>
                <p:cNvPr id="17541" name="Ink 17540">
                  <a:extLst>
                    <a:ext uri="{FF2B5EF4-FFF2-40B4-BE49-F238E27FC236}">
                      <a16:creationId xmlns:a16="http://schemas.microsoft.com/office/drawing/2014/main" id="{8F5515B8-65CC-45A6-8079-9863849F97E6}"/>
                    </a:ext>
                  </a:extLst>
                </p:cNvPr>
                <p:cNvPicPr/>
                <p:nvPr/>
              </p:nvPicPr>
              <p:blipFill>
                <a:blip r:embed="rId276"/>
                <a:stretch>
                  <a:fillRect/>
                </a:stretch>
              </p:blipFill>
              <p:spPr>
                <a:xfrm>
                  <a:off x="2992254" y="2251950"/>
                  <a:ext cx="74520" cy="88200"/>
                </a:xfrm>
                <a:prstGeom prst="rect">
                  <a:avLst/>
                </a:prstGeom>
              </p:spPr>
            </p:pic>
          </mc:Fallback>
        </mc:AlternateContent>
      </p:grpSp>
      <p:grpSp>
        <p:nvGrpSpPr>
          <p:cNvPr id="17545" name="Group 17544">
            <a:extLst>
              <a:ext uri="{FF2B5EF4-FFF2-40B4-BE49-F238E27FC236}">
                <a16:creationId xmlns:a16="http://schemas.microsoft.com/office/drawing/2014/main" id="{A4F4BDDC-1CF7-4429-98FE-784BC4FB3340}"/>
              </a:ext>
            </a:extLst>
          </p:cNvPr>
          <p:cNvGrpSpPr/>
          <p:nvPr/>
        </p:nvGrpSpPr>
        <p:grpSpPr>
          <a:xfrm>
            <a:off x="3722334" y="2097870"/>
            <a:ext cx="129600" cy="100800"/>
            <a:chOff x="3722334" y="2097870"/>
            <a:chExt cx="129600" cy="100800"/>
          </a:xfrm>
        </p:grpSpPr>
        <mc:AlternateContent xmlns:mc="http://schemas.openxmlformats.org/markup-compatibility/2006" xmlns:p14="http://schemas.microsoft.com/office/powerpoint/2010/main">
          <mc:Choice Requires="p14">
            <p:contentPart p14:bwMode="auto" r:id="rId277">
              <p14:nvContentPartPr>
                <p14:cNvPr id="17543" name="Ink 17542">
                  <a:extLst>
                    <a:ext uri="{FF2B5EF4-FFF2-40B4-BE49-F238E27FC236}">
                      <a16:creationId xmlns:a16="http://schemas.microsoft.com/office/drawing/2014/main" id="{1253CBFD-520E-44BB-8A30-58E11C61E47F}"/>
                    </a:ext>
                  </a:extLst>
                </p14:cNvPr>
                <p14:cNvContentPartPr/>
                <p14:nvPr/>
              </p14:nvContentPartPr>
              <p14:xfrm>
                <a:off x="3742134" y="2097870"/>
                <a:ext cx="97920" cy="14760"/>
              </p14:xfrm>
            </p:contentPart>
          </mc:Choice>
          <mc:Fallback xmlns="">
            <p:pic>
              <p:nvPicPr>
                <p:cNvPr id="17543" name="Ink 17542">
                  <a:extLst>
                    <a:ext uri="{FF2B5EF4-FFF2-40B4-BE49-F238E27FC236}">
                      <a16:creationId xmlns:a16="http://schemas.microsoft.com/office/drawing/2014/main" id="{1253CBFD-520E-44BB-8A30-58E11C61E47F}"/>
                    </a:ext>
                  </a:extLst>
                </p:cNvPr>
                <p:cNvPicPr/>
                <p:nvPr/>
              </p:nvPicPr>
              <p:blipFill>
                <a:blip r:embed="rId278"/>
                <a:stretch>
                  <a:fillRect/>
                </a:stretch>
              </p:blipFill>
              <p:spPr>
                <a:xfrm>
                  <a:off x="3733494" y="2089230"/>
                  <a:ext cx="1155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7544" name="Ink 17543">
                  <a:extLst>
                    <a:ext uri="{FF2B5EF4-FFF2-40B4-BE49-F238E27FC236}">
                      <a16:creationId xmlns:a16="http://schemas.microsoft.com/office/drawing/2014/main" id="{B92C5696-745E-4A14-9D6E-D4F8F12FA491}"/>
                    </a:ext>
                  </a:extLst>
                </p14:cNvPr>
                <p14:cNvContentPartPr/>
                <p14:nvPr/>
              </p14:nvContentPartPr>
              <p14:xfrm>
                <a:off x="3722334" y="2173830"/>
                <a:ext cx="129600" cy="24840"/>
              </p14:xfrm>
            </p:contentPart>
          </mc:Choice>
          <mc:Fallback xmlns="">
            <p:pic>
              <p:nvPicPr>
                <p:cNvPr id="17544" name="Ink 17543">
                  <a:extLst>
                    <a:ext uri="{FF2B5EF4-FFF2-40B4-BE49-F238E27FC236}">
                      <a16:creationId xmlns:a16="http://schemas.microsoft.com/office/drawing/2014/main" id="{B92C5696-745E-4A14-9D6E-D4F8F12FA491}"/>
                    </a:ext>
                  </a:extLst>
                </p:cNvPr>
                <p:cNvPicPr/>
                <p:nvPr/>
              </p:nvPicPr>
              <p:blipFill>
                <a:blip r:embed="rId280"/>
                <a:stretch>
                  <a:fillRect/>
                </a:stretch>
              </p:blipFill>
              <p:spPr>
                <a:xfrm>
                  <a:off x="3713694" y="2164830"/>
                  <a:ext cx="147240" cy="42480"/>
                </a:xfrm>
                <a:prstGeom prst="rect">
                  <a:avLst/>
                </a:prstGeom>
              </p:spPr>
            </p:pic>
          </mc:Fallback>
        </mc:AlternateContent>
      </p:grpSp>
      <p:grpSp>
        <p:nvGrpSpPr>
          <p:cNvPr id="17554" name="Group 17553">
            <a:extLst>
              <a:ext uri="{FF2B5EF4-FFF2-40B4-BE49-F238E27FC236}">
                <a16:creationId xmlns:a16="http://schemas.microsoft.com/office/drawing/2014/main" id="{73A10B19-8DC0-4D5C-9B04-21BB2397DAAB}"/>
              </a:ext>
            </a:extLst>
          </p:cNvPr>
          <p:cNvGrpSpPr/>
          <p:nvPr/>
        </p:nvGrpSpPr>
        <p:grpSpPr>
          <a:xfrm>
            <a:off x="4058214" y="2001390"/>
            <a:ext cx="411840" cy="350280"/>
            <a:chOff x="4058214" y="2001390"/>
            <a:chExt cx="411840" cy="350280"/>
          </a:xfrm>
        </p:grpSpPr>
        <mc:AlternateContent xmlns:mc="http://schemas.openxmlformats.org/markup-compatibility/2006" xmlns:p14="http://schemas.microsoft.com/office/powerpoint/2010/main">
          <mc:Choice Requires="p14">
            <p:contentPart p14:bwMode="auto" r:id="rId281">
              <p14:nvContentPartPr>
                <p14:cNvPr id="17546" name="Ink 17545">
                  <a:extLst>
                    <a:ext uri="{FF2B5EF4-FFF2-40B4-BE49-F238E27FC236}">
                      <a16:creationId xmlns:a16="http://schemas.microsoft.com/office/drawing/2014/main" id="{7061DAC3-0E05-4E04-9DF1-8FE0F3FA36D9}"/>
                    </a:ext>
                  </a:extLst>
                </p14:cNvPr>
                <p14:cNvContentPartPr/>
                <p14:nvPr/>
              </p14:nvContentPartPr>
              <p14:xfrm>
                <a:off x="4130934" y="2001390"/>
                <a:ext cx="25920" cy="153720"/>
              </p14:xfrm>
            </p:contentPart>
          </mc:Choice>
          <mc:Fallback xmlns="">
            <p:pic>
              <p:nvPicPr>
                <p:cNvPr id="17546" name="Ink 17545">
                  <a:extLst>
                    <a:ext uri="{FF2B5EF4-FFF2-40B4-BE49-F238E27FC236}">
                      <a16:creationId xmlns:a16="http://schemas.microsoft.com/office/drawing/2014/main" id="{7061DAC3-0E05-4E04-9DF1-8FE0F3FA36D9}"/>
                    </a:ext>
                  </a:extLst>
                </p:cNvPr>
                <p:cNvPicPr/>
                <p:nvPr/>
              </p:nvPicPr>
              <p:blipFill>
                <a:blip r:embed="rId282"/>
                <a:stretch>
                  <a:fillRect/>
                </a:stretch>
              </p:blipFill>
              <p:spPr>
                <a:xfrm>
                  <a:off x="4121934" y="1992750"/>
                  <a:ext cx="435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7547" name="Ink 17546">
                  <a:extLst>
                    <a:ext uri="{FF2B5EF4-FFF2-40B4-BE49-F238E27FC236}">
                      <a16:creationId xmlns:a16="http://schemas.microsoft.com/office/drawing/2014/main" id="{1CB21783-C7AF-410C-8696-584FED75B47D}"/>
                    </a:ext>
                  </a:extLst>
                </p14:cNvPr>
                <p14:cNvContentPartPr/>
                <p14:nvPr/>
              </p14:nvContentPartPr>
              <p14:xfrm>
                <a:off x="4058214" y="2167350"/>
                <a:ext cx="153000" cy="12600"/>
              </p14:xfrm>
            </p:contentPart>
          </mc:Choice>
          <mc:Fallback xmlns="">
            <p:pic>
              <p:nvPicPr>
                <p:cNvPr id="17547" name="Ink 17546">
                  <a:extLst>
                    <a:ext uri="{FF2B5EF4-FFF2-40B4-BE49-F238E27FC236}">
                      <a16:creationId xmlns:a16="http://schemas.microsoft.com/office/drawing/2014/main" id="{1CB21783-C7AF-410C-8696-584FED75B47D}"/>
                    </a:ext>
                  </a:extLst>
                </p:cNvPr>
                <p:cNvPicPr/>
                <p:nvPr/>
              </p:nvPicPr>
              <p:blipFill>
                <a:blip r:embed="rId284"/>
                <a:stretch>
                  <a:fillRect/>
                </a:stretch>
              </p:blipFill>
              <p:spPr>
                <a:xfrm>
                  <a:off x="4049214" y="2158350"/>
                  <a:ext cx="1706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7548" name="Ink 17547">
                  <a:extLst>
                    <a:ext uri="{FF2B5EF4-FFF2-40B4-BE49-F238E27FC236}">
                      <a16:creationId xmlns:a16="http://schemas.microsoft.com/office/drawing/2014/main" id="{72660211-66C8-412A-B557-014E0D211532}"/>
                    </a:ext>
                  </a:extLst>
                </p14:cNvPr>
                <p14:cNvContentPartPr/>
                <p14:nvPr/>
              </p14:nvContentPartPr>
              <p14:xfrm>
                <a:off x="4063254" y="2246910"/>
                <a:ext cx="36720" cy="94320"/>
              </p14:xfrm>
            </p:contentPart>
          </mc:Choice>
          <mc:Fallback xmlns="">
            <p:pic>
              <p:nvPicPr>
                <p:cNvPr id="17548" name="Ink 17547">
                  <a:extLst>
                    <a:ext uri="{FF2B5EF4-FFF2-40B4-BE49-F238E27FC236}">
                      <a16:creationId xmlns:a16="http://schemas.microsoft.com/office/drawing/2014/main" id="{72660211-66C8-412A-B557-014E0D211532}"/>
                    </a:ext>
                  </a:extLst>
                </p:cNvPr>
                <p:cNvPicPr/>
                <p:nvPr/>
              </p:nvPicPr>
              <p:blipFill>
                <a:blip r:embed="rId286"/>
                <a:stretch>
                  <a:fillRect/>
                </a:stretch>
              </p:blipFill>
              <p:spPr>
                <a:xfrm>
                  <a:off x="4054614" y="2238270"/>
                  <a:ext cx="543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7549" name="Ink 17548">
                  <a:extLst>
                    <a:ext uri="{FF2B5EF4-FFF2-40B4-BE49-F238E27FC236}">
                      <a16:creationId xmlns:a16="http://schemas.microsoft.com/office/drawing/2014/main" id="{AC0E6568-B6C9-486A-9185-D98EE1DEA1A8}"/>
                    </a:ext>
                  </a:extLst>
                </p14:cNvPr>
                <p14:cNvContentPartPr/>
                <p14:nvPr/>
              </p14:nvContentPartPr>
              <p14:xfrm>
                <a:off x="4096734" y="2227470"/>
                <a:ext cx="63000" cy="124200"/>
              </p14:xfrm>
            </p:contentPart>
          </mc:Choice>
          <mc:Fallback xmlns="">
            <p:pic>
              <p:nvPicPr>
                <p:cNvPr id="17549" name="Ink 17548">
                  <a:extLst>
                    <a:ext uri="{FF2B5EF4-FFF2-40B4-BE49-F238E27FC236}">
                      <a16:creationId xmlns:a16="http://schemas.microsoft.com/office/drawing/2014/main" id="{AC0E6568-B6C9-486A-9185-D98EE1DEA1A8}"/>
                    </a:ext>
                  </a:extLst>
                </p:cNvPr>
                <p:cNvPicPr/>
                <p:nvPr/>
              </p:nvPicPr>
              <p:blipFill>
                <a:blip r:embed="rId288"/>
                <a:stretch>
                  <a:fillRect/>
                </a:stretch>
              </p:blipFill>
              <p:spPr>
                <a:xfrm>
                  <a:off x="4088094" y="2218830"/>
                  <a:ext cx="806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7551" name="Ink 17550">
                  <a:extLst>
                    <a:ext uri="{FF2B5EF4-FFF2-40B4-BE49-F238E27FC236}">
                      <a16:creationId xmlns:a16="http://schemas.microsoft.com/office/drawing/2014/main" id="{8F7C09CB-4C2F-41EE-A03A-EE5B90479DD8}"/>
                    </a:ext>
                  </a:extLst>
                </p14:cNvPr>
                <p14:cNvContentPartPr/>
                <p14:nvPr/>
              </p14:nvContentPartPr>
              <p14:xfrm>
                <a:off x="4317054" y="2011110"/>
                <a:ext cx="153000" cy="172080"/>
              </p14:xfrm>
            </p:contentPart>
          </mc:Choice>
          <mc:Fallback xmlns="">
            <p:pic>
              <p:nvPicPr>
                <p:cNvPr id="17551" name="Ink 17550">
                  <a:extLst>
                    <a:ext uri="{FF2B5EF4-FFF2-40B4-BE49-F238E27FC236}">
                      <a16:creationId xmlns:a16="http://schemas.microsoft.com/office/drawing/2014/main" id="{8F7C09CB-4C2F-41EE-A03A-EE5B90479DD8}"/>
                    </a:ext>
                  </a:extLst>
                </p:cNvPr>
                <p:cNvPicPr/>
                <p:nvPr/>
              </p:nvPicPr>
              <p:blipFill>
                <a:blip r:embed="rId290"/>
                <a:stretch>
                  <a:fillRect/>
                </a:stretch>
              </p:blipFill>
              <p:spPr>
                <a:xfrm>
                  <a:off x="4308054" y="2002470"/>
                  <a:ext cx="17064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7552" name="Ink 17551">
                  <a:extLst>
                    <a:ext uri="{FF2B5EF4-FFF2-40B4-BE49-F238E27FC236}">
                      <a16:creationId xmlns:a16="http://schemas.microsoft.com/office/drawing/2014/main" id="{FC760209-5286-4AB9-900B-0B7B724D53C9}"/>
                    </a:ext>
                  </a:extLst>
                </p14:cNvPr>
                <p14:cNvContentPartPr/>
                <p14:nvPr/>
              </p14:nvContentPartPr>
              <p14:xfrm>
                <a:off x="4336494" y="2270310"/>
                <a:ext cx="30240" cy="55440"/>
              </p14:xfrm>
            </p:contentPart>
          </mc:Choice>
          <mc:Fallback xmlns="">
            <p:pic>
              <p:nvPicPr>
                <p:cNvPr id="17552" name="Ink 17551">
                  <a:extLst>
                    <a:ext uri="{FF2B5EF4-FFF2-40B4-BE49-F238E27FC236}">
                      <a16:creationId xmlns:a16="http://schemas.microsoft.com/office/drawing/2014/main" id="{FC760209-5286-4AB9-900B-0B7B724D53C9}"/>
                    </a:ext>
                  </a:extLst>
                </p:cNvPr>
                <p:cNvPicPr/>
                <p:nvPr/>
              </p:nvPicPr>
              <p:blipFill>
                <a:blip r:embed="rId292"/>
                <a:stretch>
                  <a:fillRect/>
                </a:stretch>
              </p:blipFill>
              <p:spPr>
                <a:xfrm>
                  <a:off x="4327494" y="2261310"/>
                  <a:ext cx="478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7553" name="Ink 17552">
                  <a:extLst>
                    <a:ext uri="{FF2B5EF4-FFF2-40B4-BE49-F238E27FC236}">
                      <a16:creationId xmlns:a16="http://schemas.microsoft.com/office/drawing/2014/main" id="{7D39ED5C-9B3F-414D-943F-0EC004C8859C}"/>
                    </a:ext>
                  </a:extLst>
                </p14:cNvPr>
                <p14:cNvContentPartPr/>
                <p14:nvPr/>
              </p14:nvContentPartPr>
              <p14:xfrm>
                <a:off x="4340454" y="2195790"/>
                <a:ext cx="6480" cy="11160"/>
              </p14:xfrm>
            </p:contentPart>
          </mc:Choice>
          <mc:Fallback xmlns="">
            <p:pic>
              <p:nvPicPr>
                <p:cNvPr id="17553" name="Ink 17552">
                  <a:extLst>
                    <a:ext uri="{FF2B5EF4-FFF2-40B4-BE49-F238E27FC236}">
                      <a16:creationId xmlns:a16="http://schemas.microsoft.com/office/drawing/2014/main" id="{7D39ED5C-9B3F-414D-943F-0EC004C8859C}"/>
                    </a:ext>
                  </a:extLst>
                </p:cNvPr>
                <p:cNvPicPr/>
                <p:nvPr/>
              </p:nvPicPr>
              <p:blipFill>
                <a:blip r:embed="rId294"/>
                <a:stretch>
                  <a:fillRect/>
                </a:stretch>
              </p:blipFill>
              <p:spPr>
                <a:xfrm>
                  <a:off x="4331454" y="2186790"/>
                  <a:ext cx="24120" cy="28800"/>
                </a:xfrm>
                <a:prstGeom prst="rect">
                  <a:avLst/>
                </a:prstGeom>
              </p:spPr>
            </p:pic>
          </mc:Fallback>
        </mc:AlternateContent>
      </p:grpSp>
      <p:grpSp>
        <p:nvGrpSpPr>
          <p:cNvPr id="17597" name="Group 17596">
            <a:extLst>
              <a:ext uri="{FF2B5EF4-FFF2-40B4-BE49-F238E27FC236}">
                <a16:creationId xmlns:a16="http://schemas.microsoft.com/office/drawing/2014/main" id="{850860D5-42C0-4B90-A350-1A55B49170FF}"/>
              </a:ext>
            </a:extLst>
          </p:cNvPr>
          <p:cNvGrpSpPr/>
          <p:nvPr/>
        </p:nvGrpSpPr>
        <p:grpSpPr>
          <a:xfrm>
            <a:off x="7424934" y="2229630"/>
            <a:ext cx="207360" cy="146880"/>
            <a:chOff x="7424934" y="2229630"/>
            <a:chExt cx="207360" cy="146880"/>
          </a:xfrm>
        </p:grpSpPr>
        <mc:AlternateContent xmlns:mc="http://schemas.openxmlformats.org/markup-compatibility/2006" xmlns:p14="http://schemas.microsoft.com/office/powerpoint/2010/main">
          <mc:Choice Requires="p14">
            <p:contentPart p14:bwMode="auto" r:id="rId295">
              <p14:nvContentPartPr>
                <p14:cNvPr id="17594" name="Ink 17593">
                  <a:extLst>
                    <a:ext uri="{FF2B5EF4-FFF2-40B4-BE49-F238E27FC236}">
                      <a16:creationId xmlns:a16="http://schemas.microsoft.com/office/drawing/2014/main" id="{12B0BCEF-D71B-4467-A159-2AD463945A55}"/>
                    </a:ext>
                  </a:extLst>
                </p14:cNvPr>
                <p14:cNvContentPartPr/>
                <p14:nvPr/>
              </p14:nvContentPartPr>
              <p14:xfrm>
                <a:off x="7424934" y="2312430"/>
                <a:ext cx="74880" cy="64080"/>
              </p14:xfrm>
            </p:contentPart>
          </mc:Choice>
          <mc:Fallback xmlns="">
            <p:pic>
              <p:nvPicPr>
                <p:cNvPr id="17594" name="Ink 17593">
                  <a:extLst>
                    <a:ext uri="{FF2B5EF4-FFF2-40B4-BE49-F238E27FC236}">
                      <a16:creationId xmlns:a16="http://schemas.microsoft.com/office/drawing/2014/main" id="{12B0BCEF-D71B-4467-A159-2AD463945A55}"/>
                    </a:ext>
                  </a:extLst>
                </p:cNvPr>
                <p:cNvPicPr/>
                <p:nvPr/>
              </p:nvPicPr>
              <p:blipFill>
                <a:blip r:embed="rId296"/>
                <a:stretch>
                  <a:fillRect/>
                </a:stretch>
              </p:blipFill>
              <p:spPr>
                <a:xfrm>
                  <a:off x="7416294" y="2303430"/>
                  <a:ext cx="925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7595" name="Ink 17594">
                  <a:extLst>
                    <a:ext uri="{FF2B5EF4-FFF2-40B4-BE49-F238E27FC236}">
                      <a16:creationId xmlns:a16="http://schemas.microsoft.com/office/drawing/2014/main" id="{E1A650F3-E4FD-4935-BCA5-AD7CD00F536C}"/>
                    </a:ext>
                  </a:extLst>
                </p14:cNvPr>
                <p14:cNvContentPartPr/>
                <p14:nvPr/>
              </p14:nvContentPartPr>
              <p14:xfrm>
                <a:off x="7557774" y="2229630"/>
                <a:ext cx="74520" cy="144720"/>
              </p14:xfrm>
            </p:contentPart>
          </mc:Choice>
          <mc:Fallback xmlns="">
            <p:pic>
              <p:nvPicPr>
                <p:cNvPr id="17595" name="Ink 17594">
                  <a:extLst>
                    <a:ext uri="{FF2B5EF4-FFF2-40B4-BE49-F238E27FC236}">
                      <a16:creationId xmlns:a16="http://schemas.microsoft.com/office/drawing/2014/main" id="{E1A650F3-E4FD-4935-BCA5-AD7CD00F536C}"/>
                    </a:ext>
                  </a:extLst>
                </p:cNvPr>
                <p:cNvPicPr/>
                <p:nvPr/>
              </p:nvPicPr>
              <p:blipFill>
                <a:blip r:embed="rId298"/>
                <a:stretch>
                  <a:fillRect/>
                </a:stretch>
              </p:blipFill>
              <p:spPr>
                <a:xfrm>
                  <a:off x="7548774" y="2220630"/>
                  <a:ext cx="921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7596" name="Ink 17595">
                  <a:extLst>
                    <a:ext uri="{FF2B5EF4-FFF2-40B4-BE49-F238E27FC236}">
                      <a16:creationId xmlns:a16="http://schemas.microsoft.com/office/drawing/2014/main" id="{FD5C068D-21D9-4F1B-A8DE-A7F5A809A783}"/>
                    </a:ext>
                  </a:extLst>
                </p14:cNvPr>
                <p14:cNvContentPartPr/>
                <p14:nvPr/>
              </p14:nvContentPartPr>
              <p14:xfrm>
                <a:off x="7530054" y="2302710"/>
                <a:ext cx="65520" cy="10800"/>
              </p14:xfrm>
            </p:contentPart>
          </mc:Choice>
          <mc:Fallback xmlns="">
            <p:pic>
              <p:nvPicPr>
                <p:cNvPr id="17596" name="Ink 17595">
                  <a:extLst>
                    <a:ext uri="{FF2B5EF4-FFF2-40B4-BE49-F238E27FC236}">
                      <a16:creationId xmlns:a16="http://schemas.microsoft.com/office/drawing/2014/main" id="{FD5C068D-21D9-4F1B-A8DE-A7F5A809A783}"/>
                    </a:ext>
                  </a:extLst>
                </p:cNvPr>
                <p:cNvPicPr/>
                <p:nvPr/>
              </p:nvPicPr>
              <p:blipFill>
                <a:blip r:embed="rId300"/>
                <a:stretch>
                  <a:fillRect/>
                </a:stretch>
              </p:blipFill>
              <p:spPr>
                <a:xfrm>
                  <a:off x="7521414" y="2293710"/>
                  <a:ext cx="83160" cy="28440"/>
                </a:xfrm>
                <a:prstGeom prst="rect">
                  <a:avLst/>
                </a:prstGeom>
              </p:spPr>
            </p:pic>
          </mc:Fallback>
        </mc:AlternateContent>
      </p:grpSp>
      <p:grpSp>
        <p:nvGrpSpPr>
          <p:cNvPr id="17609" name="Group 17608">
            <a:extLst>
              <a:ext uri="{FF2B5EF4-FFF2-40B4-BE49-F238E27FC236}">
                <a16:creationId xmlns:a16="http://schemas.microsoft.com/office/drawing/2014/main" id="{54CE0D97-D9D2-4413-BCD1-18898FCF1D79}"/>
              </a:ext>
            </a:extLst>
          </p:cNvPr>
          <p:cNvGrpSpPr/>
          <p:nvPr/>
        </p:nvGrpSpPr>
        <p:grpSpPr>
          <a:xfrm>
            <a:off x="7762254" y="2193990"/>
            <a:ext cx="887040" cy="178560"/>
            <a:chOff x="7762254" y="2193990"/>
            <a:chExt cx="887040" cy="178560"/>
          </a:xfrm>
        </p:grpSpPr>
        <mc:AlternateContent xmlns:mc="http://schemas.openxmlformats.org/markup-compatibility/2006" xmlns:p14="http://schemas.microsoft.com/office/powerpoint/2010/main">
          <mc:Choice Requires="p14">
            <p:contentPart p14:bwMode="auto" r:id="rId301">
              <p14:nvContentPartPr>
                <p14:cNvPr id="17598" name="Ink 17597">
                  <a:extLst>
                    <a:ext uri="{FF2B5EF4-FFF2-40B4-BE49-F238E27FC236}">
                      <a16:creationId xmlns:a16="http://schemas.microsoft.com/office/drawing/2014/main" id="{B5CB8CDE-24F1-4CAF-8B8C-7E6A0DF2A36D}"/>
                    </a:ext>
                  </a:extLst>
                </p14:cNvPr>
                <p14:cNvContentPartPr/>
                <p14:nvPr/>
              </p14:nvContentPartPr>
              <p14:xfrm>
                <a:off x="7762254" y="2300550"/>
                <a:ext cx="8640" cy="55440"/>
              </p14:xfrm>
            </p:contentPart>
          </mc:Choice>
          <mc:Fallback xmlns="">
            <p:pic>
              <p:nvPicPr>
                <p:cNvPr id="17598" name="Ink 17597">
                  <a:extLst>
                    <a:ext uri="{FF2B5EF4-FFF2-40B4-BE49-F238E27FC236}">
                      <a16:creationId xmlns:a16="http://schemas.microsoft.com/office/drawing/2014/main" id="{B5CB8CDE-24F1-4CAF-8B8C-7E6A0DF2A36D}"/>
                    </a:ext>
                  </a:extLst>
                </p:cNvPr>
                <p:cNvPicPr/>
                <p:nvPr/>
              </p:nvPicPr>
              <p:blipFill>
                <a:blip r:embed="rId302"/>
                <a:stretch>
                  <a:fillRect/>
                </a:stretch>
              </p:blipFill>
              <p:spPr>
                <a:xfrm>
                  <a:off x="7753614" y="2291910"/>
                  <a:ext cx="262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7599" name="Ink 17598">
                  <a:extLst>
                    <a:ext uri="{FF2B5EF4-FFF2-40B4-BE49-F238E27FC236}">
                      <a16:creationId xmlns:a16="http://schemas.microsoft.com/office/drawing/2014/main" id="{40617A65-5D52-4A88-9AFD-33869C2C326A}"/>
                    </a:ext>
                  </a:extLst>
                </p14:cNvPr>
                <p14:cNvContentPartPr/>
                <p14:nvPr/>
              </p14:nvContentPartPr>
              <p14:xfrm>
                <a:off x="7776654" y="2224950"/>
                <a:ext cx="3240" cy="8640"/>
              </p14:xfrm>
            </p:contentPart>
          </mc:Choice>
          <mc:Fallback xmlns="">
            <p:pic>
              <p:nvPicPr>
                <p:cNvPr id="17599" name="Ink 17598">
                  <a:extLst>
                    <a:ext uri="{FF2B5EF4-FFF2-40B4-BE49-F238E27FC236}">
                      <a16:creationId xmlns:a16="http://schemas.microsoft.com/office/drawing/2014/main" id="{40617A65-5D52-4A88-9AFD-33869C2C326A}"/>
                    </a:ext>
                  </a:extLst>
                </p:cNvPr>
                <p:cNvPicPr/>
                <p:nvPr/>
              </p:nvPicPr>
              <p:blipFill>
                <a:blip r:embed="rId294"/>
                <a:stretch>
                  <a:fillRect/>
                </a:stretch>
              </p:blipFill>
              <p:spPr>
                <a:xfrm>
                  <a:off x="7767654" y="2215950"/>
                  <a:ext cx="2088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7600" name="Ink 17599">
                  <a:extLst>
                    <a:ext uri="{FF2B5EF4-FFF2-40B4-BE49-F238E27FC236}">
                      <a16:creationId xmlns:a16="http://schemas.microsoft.com/office/drawing/2014/main" id="{507FA8BE-831A-4F38-8ACB-B24278D5B08D}"/>
                    </a:ext>
                  </a:extLst>
                </p14:cNvPr>
                <p14:cNvContentPartPr/>
                <p14:nvPr/>
              </p14:nvContentPartPr>
              <p14:xfrm>
                <a:off x="7820934" y="2221710"/>
                <a:ext cx="100800" cy="129600"/>
              </p14:xfrm>
            </p:contentPart>
          </mc:Choice>
          <mc:Fallback xmlns="">
            <p:pic>
              <p:nvPicPr>
                <p:cNvPr id="17600" name="Ink 17599">
                  <a:extLst>
                    <a:ext uri="{FF2B5EF4-FFF2-40B4-BE49-F238E27FC236}">
                      <a16:creationId xmlns:a16="http://schemas.microsoft.com/office/drawing/2014/main" id="{507FA8BE-831A-4F38-8ACB-B24278D5B08D}"/>
                    </a:ext>
                  </a:extLst>
                </p:cNvPr>
                <p:cNvPicPr/>
                <p:nvPr/>
              </p:nvPicPr>
              <p:blipFill>
                <a:blip r:embed="rId305"/>
                <a:stretch>
                  <a:fillRect/>
                </a:stretch>
              </p:blipFill>
              <p:spPr>
                <a:xfrm>
                  <a:off x="7811934" y="2212710"/>
                  <a:ext cx="11844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7601" name="Ink 17600">
                  <a:extLst>
                    <a:ext uri="{FF2B5EF4-FFF2-40B4-BE49-F238E27FC236}">
                      <a16:creationId xmlns:a16="http://schemas.microsoft.com/office/drawing/2014/main" id="{B555EE8B-419C-414B-A73D-09F4ECC18A4B}"/>
                    </a:ext>
                  </a:extLst>
                </p14:cNvPr>
                <p14:cNvContentPartPr/>
                <p14:nvPr/>
              </p14:nvContentPartPr>
              <p14:xfrm>
                <a:off x="7911294" y="2214510"/>
                <a:ext cx="86040" cy="126360"/>
              </p14:xfrm>
            </p:contentPart>
          </mc:Choice>
          <mc:Fallback xmlns="">
            <p:pic>
              <p:nvPicPr>
                <p:cNvPr id="17601" name="Ink 17600">
                  <a:extLst>
                    <a:ext uri="{FF2B5EF4-FFF2-40B4-BE49-F238E27FC236}">
                      <a16:creationId xmlns:a16="http://schemas.microsoft.com/office/drawing/2014/main" id="{B555EE8B-419C-414B-A73D-09F4ECC18A4B}"/>
                    </a:ext>
                  </a:extLst>
                </p:cNvPr>
                <p:cNvPicPr/>
                <p:nvPr/>
              </p:nvPicPr>
              <p:blipFill>
                <a:blip r:embed="rId307"/>
                <a:stretch>
                  <a:fillRect/>
                </a:stretch>
              </p:blipFill>
              <p:spPr>
                <a:xfrm>
                  <a:off x="7902654" y="2205870"/>
                  <a:ext cx="1036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7602" name="Ink 17601">
                  <a:extLst>
                    <a:ext uri="{FF2B5EF4-FFF2-40B4-BE49-F238E27FC236}">
                      <a16:creationId xmlns:a16="http://schemas.microsoft.com/office/drawing/2014/main" id="{C7A76A30-C332-46D4-9E84-DE4D1964F1AC}"/>
                    </a:ext>
                  </a:extLst>
                </p14:cNvPr>
                <p14:cNvContentPartPr/>
                <p14:nvPr/>
              </p14:nvContentPartPr>
              <p14:xfrm>
                <a:off x="8119014" y="2197950"/>
                <a:ext cx="67320" cy="174600"/>
              </p14:xfrm>
            </p:contentPart>
          </mc:Choice>
          <mc:Fallback xmlns="">
            <p:pic>
              <p:nvPicPr>
                <p:cNvPr id="17602" name="Ink 17601">
                  <a:extLst>
                    <a:ext uri="{FF2B5EF4-FFF2-40B4-BE49-F238E27FC236}">
                      <a16:creationId xmlns:a16="http://schemas.microsoft.com/office/drawing/2014/main" id="{C7A76A30-C332-46D4-9E84-DE4D1964F1AC}"/>
                    </a:ext>
                  </a:extLst>
                </p:cNvPr>
                <p:cNvPicPr/>
                <p:nvPr/>
              </p:nvPicPr>
              <p:blipFill>
                <a:blip r:embed="rId309"/>
                <a:stretch>
                  <a:fillRect/>
                </a:stretch>
              </p:blipFill>
              <p:spPr>
                <a:xfrm>
                  <a:off x="8110374" y="2189310"/>
                  <a:ext cx="8496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17603" name="Ink 17602">
                  <a:extLst>
                    <a:ext uri="{FF2B5EF4-FFF2-40B4-BE49-F238E27FC236}">
                      <a16:creationId xmlns:a16="http://schemas.microsoft.com/office/drawing/2014/main" id="{0C53DA34-06D8-4904-A8B3-A34B7BF75C6C}"/>
                    </a:ext>
                  </a:extLst>
                </p14:cNvPr>
                <p14:cNvContentPartPr/>
                <p14:nvPr/>
              </p14:nvContentPartPr>
              <p14:xfrm>
                <a:off x="8223054" y="2271030"/>
                <a:ext cx="56160" cy="63720"/>
              </p14:xfrm>
            </p:contentPart>
          </mc:Choice>
          <mc:Fallback xmlns="">
            <p:pic>
              <p:nvPicPr>
                <p:cNvPr id="17603" name="Ink 17602">
                  <a:extLst>
                    <a:ext uri="{FF2B5EF4-FFF2-40B4-BE49-F238E27FC236}">
                      <a16:creationId xmlns:a16="http://schemas.microsoft.com/office/drawing/2014/main" id="{0C53DA34-06D8-4904-A8B3-A34B7BF75C6C}"/>
                    </a:ext>
                  </a:extLst>
                </p:cNvPr>
                <p:cNvPicPr/>
                <p:nvPr/>
              </p:nvPicPr>
              <p:blipFill>
                <a:blip r:embed="rId311"/>
                <a:stretch>
                  <a:fillRect/>
                </a:stretch>
              </p:blipFill>
              <p:spPr>
                <a:xfrm>
                  <a:off x="8214054" y="2262030"/>
                  <a:ext cx="738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17604" name="Ink 17603">
                  <a:extLst>
                    <a:ext uri="{FF2B5EF4-FFF2-40B4-BE49-F238E27FC236}">
                      <a16:creationId xmlns:a16="http://schemas.microsoft.com/office/drawing/2014/main" id="{A5EB8A4E-1A68-45BF-A1C2-79FC002030A7}"/>
                    </a:ext>
                  </a:extLst>
                </p14:cNvPr>
                <p14:cNvContentPartPr/>
                <p14:nvPr/>
              </p14:nvContentPartPr>
              <p14:xfrm>
                <a:off x="8295414" y="2282550"/>
                <a:ext cx="47520" cy="54720"/>
              </p14:xfrm>
            </p:contentPart>
          </mc:Choice>
          <mc:Fallback xmlns="">
            <p:pic>
              <p:nvPicPr>
                <p:cNvPr id="17604" name="Ink 17603">
                  <a:extLst>
                    <a:ext uri="{FF2B5EF4-FFF2-40B4-BE49-F238E27FC236}">
                      <a16:creationId xmlns:a16="http://schemas.microsoft.com/office/drawing/2014/main" id="{A5EB8A4E-1A68-45BF-A1C2-79FC002030A7}"/>
                    </a:ext>
                  </a:extLst>
                </p:cNvPr>
                <p:cNvPicPr/>
                <p:nvPr/>
              </p:nvPicPr>
              <p:blipFill>
                <a:blip r:embed="rId313"/>
                <a:stretch>
                  <a:fillRect/>
                </a:stretch>
              </p:blipFill>
              <p:spPr>
                <a:xfrm>
                  <a:off x="8286774" y="2273910"/>
                  <a:ext cx="651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7605" name="Ink 17604">
                  <a:extLst>
                    <a:ext uri="{FF2B5EF4-FFF2-40B4-BE49-F238E27FC236}">
                      <a16:creationId xmlns:a16="http://schemas.microsoft.com/office/drawing/2014/main" id="{D548A3FB-0436-48E1-99C1-294F30EDA4FA}"/>
                    </a:ext>
                  </a:extLst>
                </p14:cNvPr>
                <p14:cNvContentPartPr/>
                <p14:nvPr/>
              </p14:nvContentPartPr>
              <p14:xfrm>
                <a:off x="8388294" y="2193990"/>
                <a:ext cx="24840" cy="139320"/>
              </p14:xfrm>
            </p:contentPart>
          </mc:Choice>
          <mc:Fallback xmlns="">
            <p:pic>
              <p:nvPicPr>
                <p:cNvPr id="17605" name="Ink 17604">
                  <a:extLst>
                    <a:ext uri="{FF2B5EF4-FFF2-40B4-BE49-F238E27FC236}">
                      <a16:creationId xmlns:a16="http://schemas.microsoft.com/office/drawing/2014/main" id="{D548A3FB-0436-48E1-99C1-294F30EDA4FA}"/>
                    </a:ext>
                  </a:extLst>
                </p:cNvPr>
                <p:cNvPicPr/>
                <p:nvPr/>
              </p:nvPicPr>
              <p:blipFill>
                <a:blip r:embed="rId315"/>
                <a:stretch>
                  <a:fillRect/>
                </a:stretch>
              </p:blipFill>
              <p:spPr>
                <a:xfrm>
                  <a:off x="8379654" y="2184990"/>
                  <a:ext cx="424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7606" name="Ink 17605">
                  <a:extLst>
                    <a:ext uri="{FF2B5EF4-FFF2-40B4-BE49-F238E27FC236}">
                      <a16:creationId xmlns:a16="http://schemas.microsoft.com/office/drawing/2014/main" id="{6C307950-B191-4604-A24A-8A8533B03744}"/>
                    </a:ext>
                  </a:extLst>
                </p14:cNvPr>
                <p14:cNvContentPartPr/>
                <p14:nvPr/>
              </p14:nvContentPartPr>
              <p14:xfrm>
                <a:off x="8356614" y="2221710"/>
                <a:ext cx="137160" cy="96840"/>
              </p14:xfrm>
            </p:contentPart>
          </mc:Choice>
          <mc:Fallback xmlns="">
            <p:pic>
              <p:nvPicPr>
                <p:cNvPr id="17606" name="Ink 17605">
                  <a:extLst>
                    <a:ext uri="{FF2B5EF4-FFF2-40B4-BE49-F238E27FC236}">
                      <a16:creationId xmlns:a16="http://schemas.microsoft.com/office/drawing/2014/main" id="{6C307950-B191-4604-A24A-8A8533B03744}"/>
                    </a:ext>
                  </a:extLst>
                </p:cNvPr>
                <p:cNvPicPr/>
                <p:nvPr/>
              </p:nvPicPr>
              <p:blipFill>
                <a:blip r:embed="rId317"/>
                <a:stretch>
                  <a:fillRect/>
                </a:stretch>
              </p:blipFill>
              <p:spPr>
                <a:xfrm>
                  <a:off x="8347614" y="2212710"/>
                  <a:ext cx="15480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7607" name="Ink 17606">
                  <a:extLst>
                    <a:ext uri="{FF2B5EF4-FFF2-40B4-BE49-F238E27FC236}">
                      <a16:creationId xmlns:a16="http://schemas.microsoft.com/office/drawing/2014/main" id="{F368EBED-F535-4299-8A5D-F71617F8D251}"/>
                    </a:ext>
                  </a:extLst>
                </p14:cNvPr>
                <p14:cNvContentPartPr/>
                <p14:nvPr/>
              </p14:nvContentPartPr>
              <p14:xfrm>
                <a:off x="8496294" y="2272830"/>
                <a:ext cx="72000" cy="69480"/>
              </p14:xfrm>
            </p:contentPart>
          </mc:Choice>
          <mc:Fallback xmlns="">
            <p:pic>
              <p:nvPicPr>
                <p:cNvPr id="17607" name="Ink 17606">
                  <a:extLst>
                    <a:ext uri="{FF2B5EF4-FFF2-40B4-BE49-F238E27FC236}">
                      <a16:creationId xmlns:a16="http://schemas.microsoft.com/office/drawing/2014/main" id="{F368EBED-F535-4299-8A5D-F71617F8D251}"/>
                    </a:ext>
                  </a:extLst>
                </p:cNvPr>
                <p:cNvPicPr/>
                <p:nvPr/>
              </p:nvPicPr>
              <p:blipFill>
                <a:blip r:embed="rId319"/>
                <a:stretch>
                  <a:fillRect/>
                </a:stretch>
              </p:blipFill>
              <p:spPr>
                <a:xfrm>
                  <a:off x="8487654" y="2264190"/>
                  <a:ext cx="896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7608" name="Ink 17607">
                  <a:extLst>
                    <a:ext uri="{FF2B5EF4-FFF2-40B4-BE49-F238E27FC236}">
                      <a16:creationId xmlns:a16="http://schemas.microsoft.com/office/drawing/2014/main" id="{7F13ECA7-2059-4CF1-BEBB-6DE2584677AC}"/>
                    </a:ext>
                  </a:extLst>
                </p14:cNvPr>
                <p14:cNvContentPartPr/>
                <p14:nvPr/>
              </p14:nvContentPartPr>
              <p14:xfrm>
                <a:off x="8581974" y="2210190"/>
                <a:ext cx="67320" cy="130680"/>
              </p14:xfrm>
            </p:contentPart>
          </mc:Choice>
          <mc:Fallback xmlns="">
            <p:pic>
              <p:nvPicPr>
                <p:cNvPr id="17608" name="Ink 17607">
                  <a:extLst>
                    <a:ext uri="{FF2B5EF4-FFF2-40B4-BE49-F238E27FC236}">
                      <a16:creationId xmlns:a16="http://schemas.microsoft.com/office/drawing/2014/main" id="{7F13ECA7-2059-4CF1-BEBB-6DE2584677AC}"/>
                    </a:ext>
                  </a:extLst>
                </p:cNvPr>
                <p:cNvPicPr/>
                <p:nvPr/>
              </p:nvPicPr>
              <p:blipFill>
                <a:blip r:embed="rId321"/>
                <a:stretch>
                  <a:fillRect/>
                </a:stretch>
              </p:blipFill>
              <p:spPr>
                <a:xfrm>
                  <a:off x="8572974" y="2201190"/>
                  <a:ext cx="84960" cy="148320"/>
                </a:xfrm>
                <a:prstGeom prst="rect">
                  <a:avLst/>
                </a:prstGeom>
              </p:spPr>
            </p:pic>
          </mc:Fallback>
        </mc:AlternateContent>
      </p:grpSp>
      <p:grpSp>
        <p:nvGrpSpPr>
          <p:cNvPr id="17628" name="Group 17627">
            <a:extLst>
              <a:ext uri="{FF2B5EF4-FFF2-40B4-BE49-F238E27FC236}">
                <a16:creationId xmlns:a16="http://schemas.microsoft.com/office/drawing/2014/main" id="{4D4FF501-245F-45D4-B73A-9DDD46623F96}"/>
              </a:ext>
            </a:extLst>
          </p:cNvPr>
          <p:cNvGrpSpPr/>
          <p:nvPr/>
        </p:nvGrpSpPr>
        <p:grpSpPr>
          <a:xfrm>
            <a:off x="4526214" y="2055030"/>
            <a:ext cx="2750040" cy="585720"/>
            <a:chOff x="4526214" y="2055030"/>
            <a:chExt cx="2750040" cy="585720"/>
          </a:xfrm>
        </p:grpSpPr>
        <mc:AlternateContent xmlns:mc="http://schemas.openxmlformats.org/markup-compatibility/2006" xmlns:p14="http://schemas.microsoft.com/office/powerpoint/2010/main">
          <mc:Choice Requires="p14">
            <p:contentPart p14:bwMode="auto" r:id="rId322">
              <p14:nvContentPartPr>
                <p14:cNvPr id="17579" name="Ink 17578">
                  <a:extLst>
                    <a:ext uri="{FF2B5EF4-FFF2-40B4-BE49-F238E27FC236}">
                      <a16:creationId xmlns:a16="http://schemas.microsoft.com/office/drawing/2014/main" id="{0DFE9BD9-ACF0-4FA7-9BEA-94C75DBFAA39}"/>
                    </a:ext>
                  </a:extLst>
                </p14:cNvPr>
                <p14:cNvContentPartPr/>
                <p14:nvPr/>
              </p14:nvContentPartPr>
              <p14:xfrm>
                <a:off x="6292014" y="2309910"/>
                <a:ext cx="84960" cy="96840"/>
              </p14:xfrm>
            </p:contentPart>
          </mc:Choice>
          <mc:Fallback xmlns="">
            <p:pic>
              <p:nvPicPr>
                <p:cNvPr id="17579" name="Ink 17578">
                  <a:extLst>
                    <a:ext uri="{FF2B5EF4-FFF2-40B4-BE49-F238E27FC236}">
                      <a16:creationId xmlns:a16="http://schemas.microsoft.com/office/drawing/2014/main" id="{0DFE9BD9-ACF0-4FA7-9BEA-94C75DBFAA39}"/>
                    </a:ext>
                  </a:extLst>
                </p:cNvPr>
                <p:cNvPicPr/>
                <p:nvPr/>
              </p:nvPicPr>
              <p:blipFill>
                <a:blip r:embed="rId323"/>
                <a:stretch>
                  <a:fillRect/>
                </a:stretch>
              </p:blipFill>
              <p:spPr>
                <a:xfrm>
                  <a:off x="6283014" y="2300910"/>
                  <a:ext cx="10260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7580" name="Ink 17579">
                  <a:extLst>
                    <a:ext uri="{FF2B5EF4-FFF2-40B4-BE49-F238E27FC236}">
                      <a16:creationId xmlns:a16="http://schemas.microsoft.com/office/drawing/2014/main" id="{9E8228A4-71A9-4BFB-A73E-3BB874C8A791}"/>
                    </a:ext>
                  </a:extLst>
                </p14:cNvPr>
                <p14:cNvContentPartPr/>
                <p14:nvPr/>
              </p14:nvContentPartPr>
              <p14:xfrm>
                <a:off x="6412614" y="2307030"/>
                <a:ext cx="37440" cy="89280"/>
              </p14:xfrm>
            </p:contentPart>
          </mc:Choice>
          <mc:Fallback xmlns="">
            <p:pic>
              <p:nvPicPr>
                <p:cNvPr id="17580" name="Ink 17579">
                  <a:extLst>
                    <a:ext uri="{FF2B5EF4-FFF2-40B4-BE49-F238E27FC236}">
                      <a16:creationId xmlns:a16="http://schemas.microsoft.com/office/drawing/2014/main" id="{9E8228A4-71A9-4BFB-A73E-3BB874C8A791}"/>
                    </a:ext>
                  </a:extLst>
                </p:cNvPr>
                <p:cNvPicPr/>
                <p:nvPr/>
              </p:nvPicPr>
              <p:blipFill>
                <a:blip r:embed="rId325"/>
                <a:stretch>
                  <a:fillRect/>
                </a:stretch>
              </p:blipFill>
              <p:spPr>
                <a:xfrm>
                  <a:off x="6403614" y="2298030"/>
                  <a:ext cx="550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17581" name="Ink 17580">
                  <a:extLst>
                    <a:ext uri="{FF2B5EF4-FFF2-40B4-BE49-F238E27FC236}">
                      <a16:creationId xmlns:a16="http://schemas.microsoft.com/office/drawing/2014/main" id="{4BB48D1F-6CFB-4D60-A70A-5B91051A9874}"/>
                    </a:ext>
                  </a:extLst>
                </p14:cNvPr>
                <p14:cNvContentPartPr/>
                <p14:nvPr/>
              </p14:nvContentPartPr>
              <p14:xfrm>
                <a:off x="6455814" y="2331150"/>
                <a:ext cx="43920" cy="57240"/>
              </p14:xfrm>
            </p:contentPart>
          </mc:Choice>
          <mc:Fallback xmlns="">
            <p:pic>
              <p:nvPicPr>
                <p:cNvPr id="17581" name="Ink 17580">
                  <a:extLst>
                    <a:ext uri="{FF2B5EF4-FFF2-40B4-BE49-F238E27FC236}">
                      <a16:creationId xmlns:a16="http://schemas.microsoft.com/office/drawing/2014/main" id="{4BB48D1F-6CFB-4D60-A70A-5B91051A9874}"/>
                    </a:ext>
                  </a:extLst>
                </p:cNvPr>
                <p:cNvPicPr/>
                <p:nvPr/>
              </p:nvPicPr>
              <p:blipFill>
                <a:blip r:embed="rId327"/>
                <a:stretch>
                  <a:fillRect/>
                </a:stretch>
              </p:blipFill>
              <p:spPr>
                <a:xfrm>
                  <a:off x="6446814" y="2322510"/>
                  <a:ext cx="6156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17582" name="Ink 17581">
                  <a:extLst>
                    <a:ext uri="{FF2B5EF4-FFF2-40B4-BE49-F238E27FC236}">
                      <a16:creationId xmlns:a16="http://schemas.microsoft.com/office/drawing/2014/main" id="{6E797A06-E233-40BA-A04A-2193E9F47652}"/>
                    </a:ext>
                  </a:extLst>
                </p14:cNvPr>
                <p14:cNvContentPartPr/>
                <p14:nvPr/>
              </p14:nvContentPartPr>
              <p14:xfrm>
                <a:off x="6517014" y="2315670"/>
                <a:ext cx="42840" cy="92160"/>
              </p14:xfrm>
            </p:contentPart>
          </mc:Choice>
          <mc:Fallback xmlns="">
            <p:pic>
              <p:nvPicPr>
                <p:cNvPr id="17582" name="Ink 17581">
                  <a:extLst>
                    <a:ext uri="{FF2B5EF4-FFF2-40B4-BE49-F238E27FC236}">
                      <a16:creationId xmlns:a16="http://schemas.microsoft.com/office/drawing/2014/main" id="{6E797A06-E233-40BA-A04A-2193E9F47652}"/>
                    </a:ext>
                  </a:extLst>
                </p:cNvPr>
                <p:cNvPicPr/>
                <p:nvPr/>
              </p:nvPicPr>
              <p:blipFill>
                <a:blip r:embed="rId329"/>
                <a:stretch>
                  <a:fillRect/>
                </a:stretch>
              </p:blipFill>
              <p:spPr>
                <a:xfrm>
                  <a:off x="6508014" y="2306670"/>
                  <a:ext cx="604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17583" name="Ink 17582">
                  <a:extLst>
                    <a:ext uri="{FF2B5EF4-FFF2-40B4-BE49-F238E27FC236}">
                      <a16:creationId xmlns:a16="http://schemas.microsoft.com/office/drawing/2014/main" id="{13CCBF35-580A-4E3A-837A-63008194F007}"/>
                    </a:ext>
                  </a:extLst>
                </p14:cNvPr>
                <p14:cNvContentPartPr/>
                <p14:nvPr/>
              </p14:nvContentPartPr>
              <p14:xfrm>
                <a:off x="6573174" y="2304510"/>
                <a:ext cx="45720" cy="106920"/>
              </p14:xfrm>
            </p:contentPart>
          </mc:Choice>
          <mc:Fallback xmlns="">
            <p:pic>
              <p:nvPicPr>
                <p:cNvPr id="17583" name="Ink 17582">
                  <a:extLst>
                    <a:ext uri="{FF2B5EF4-FFF2-40B4-BE49-F238E27FC236}">
                      <a16:creationId xmlns:a16="http://schemas.microsoft.com/office/drawing/2014/main" id="{13CCBF35-580A-4E3A-837A-63008194F007}"/>
                    </a:ext>
                  </a:extLst>
                </p:cNvPr>
                <p:cNvPicPr/>
                <p:nvPr/>
              </p:nvPicPr>
              <p:blipFill>
                <a:blip r:embed="rId331"/>
                <a:stretch>
                  <a:fillRect/>
                </a:stretch>
              </p:blipFill>
              <p:spPr>
                <a:xfrm>
                  <a:off x="6564174" y="2295870"/>
                  <a:ext cx="6336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17585" name="Ink 17584">
                  <a:extLst>
                    <a:ext uri="{FF2B5EF4-FFF2-40B4-BE49-F238E27FC236}">
                      <a16:creationId xmlns:a16="http://schemas.microsoft.com/office/drawing/2014/main" id="{9578DC9D-3393-42FC-89F4-B1FE659DCB69}"/>
                    </a:ext>
                  </a:extLst>
                </p14:cNvPr>
                <p14:cNvContentPartPr/>
                <p14:nvPr/>
              </p14:nvContentPartPr>
              <p14:xfrm>
                <a:off x="6743454" y="2299830"/>
                <a:ext cx="50400" cy="117000"/>
              </p14:xfrm>
            </p:contentPart>
          </mc:Choice>
          <mc:Fallback xmlns="">
            <p:pic>
              <p:nvPicPr>
                <p:cNvPr id="17585" name="Ink 17584">
                  <a:extLst>
                    <a:ext uri="{FF2B5EF4-FFF2-40B4-BE49-F238E27FC236}">
                      <a16:creationId xmlns:a16="http://schemas.microsoft.com/office/drawing/2014/main" id="{9578DC9D-3393-42FC-89F4-B1FE659DCB69}"/>
                    </a:ext>
                  </a:extLst>
                </p:cNvPr>
                <p:cNvPicPr/>
                <p:nvPr/>
              </p:nvPicPr>
              <p:blipFill>
                <a:blip r:embed="rId333"/>
                <a:stretch>
                  <a:fillRect/>
                </a:stretch>
              </p:blipFill>
              <p:spPr>
                <a:xfrm>
                  <a:off x="6734814" y="2291190"/>
                  <a:ext cx="6804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17586" name="Ink 17585">
                  <a:extLst>
                    <a:ext uri="{FF2B5EF4-FFF2-40B4-BE49-F238E27FC236}">
                      <a16:creationId xmlns:a16="http://schemas.microsoft.com/office/drawing/2014/main" id="{9731D578-5EEC-47CC-970E-AB51F9D67CF4}"/>
                    </a:ext>
                  </a:extLst>
                </p14:cNvPr>
                <p14:cNvContentPartPr/>
                <p14:nvPr/>
              </p14:nvContentPartPr>
              <p14:xfrm>
                <a:off x="6816174" y="2336550"/>
                <a:ext cx="59760" cy="58680"/>
              </p14:xfrm>
            </p:contentPart>
          </mc:Choice>
          <mc:Fallback xmlns="">
            <p:pic>
              <p:nvPicPr>
                <p:cNvPr id="17586" name="Ink 17585">
                  <a:extLst>
                    <a:ext uri="{FF2B5EF4-FFF2-40B4-BE49-F238E27FC236}">
                      <a16:creationId xmlns:a16="http://schemas.microsoft.com/office/drawing/2014/main" id="{9731D578-5EEC-47CC-970E-AB51F9D67CF4}"/>
                    </a:ext>
                  </a:extLst>
                </p:cNvPr>
                <p:cNvPicPr/>
                <p:nvPr/>
              </p:nvPicPr>
              <p:blipFill>
                <a:blip r:embed="rId335"/>
                <a:stretch>
                  <a:fillRect/>
                </a:stretch>
              </p:blipFill>
              <p:spPr>
                <a:xfrm>
                  <a:off x="6807174" y="2327550"/>
                  <a:ext cx="774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17587" name="Ink 17586">
                  <a:extLst>
                    <a:ext uri="{FF2B5EF4-FFF2-40B4-BE49-F238E27FC236}">
                      <a16:creationId xmlns:a16="http://schemas.microsoft.com/office/drawing/2014/main" id="{3C021F25-DF83-45E5-A4B8-1F0D090B74A3}"/>
                    </a:ext>
                  </a:extLst>
                </p14:cNvPr>
                <p14:cNvContentPartPr/>
                <p14:nvPr/>
              </p14:nvContentPartPr>
              <p14:xfrm>
                <a:off x="6887814" y="2330430"/>
                <a:ext cx="65880" cy="61920"/>
              </p14:xfrm>
            </p:contentPart>
          </mc:Choice>
          <mc:Fallback xmlns="">
            <p:pic>
              <p:nvPicPr>
                <p:cNvPr id="17587" name="Ink 17586">
                  <a:extLst>
                    <a:ext uri="{FF2B5EF4-FFF2-40B4-BE49-F238E27FC236}">
                      <a16:creationId xmlns:a16="http://schemas.microsoft.com/office/drawing/2014/main" id="{3C021F25-DF83-45E5-A4B8-1F0D090B74A3}"/>
                    </a:ext>
                  </a:extLst>
                </p:cNvPr>
                <p:cNvPicPr/>
                <p:nvPr/>
              </p:nvPicPr>
              <p:blipFill>
                <a:blip r:embed="rId337"/>
                <a:stretch>
                  <a:fillRect/>
                </a:stretch>
              </p:blipFill>
              <p:spPr>
                <a:xfrm>
                  <a:off x="6879174" y="2321430"/>
                  <a:ext cx="835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17588" name="Ink 17587">
                  <a:extLst>
                    <a:ext uri="{FF2B5EF4-FFF2-40B4-BE49-F238E27FC236}">
                      <a16:creationId xmlns:a16="http://schemas.microsoft.com/office/drawing/2014/main" id="{2D80A6E5-9049-42D2-9A09-A0AE543FEB93}"/>
                    </a:ext>
                  </a:extLst>
                </p14:cNvPr>
                <p14:cNvContentPartPr/>
                <p14:nvPr/>
              </p14:nvContentPartPr>
              <p14:xfrm>
                <a:off x="6984294" y="2245110"/>
                <a:ext cx="19080" cy="144360"/>
              </p14:xfrm>
            </p:contentPart>
          </mc:Choice>
          <mc:Fallback xmlns="">
            <p:pic>
              <p:nvPicPr>
                <p:cNvPr id="17588" name="Ink 17587">
                  <a:extLst>
                    <a:ext uri="{FF2B5EF4-FFF2-40B4-BE49-F238E27FC236}">
                      <a16:creationId xmlns:a16="http://schemas.microsoft.com/office/drawing/2014/main" id="{2D80A6E5-9049-42D2-9A09-A0AE543FEB93}"/>
                    </a:ext>
                  </a:extLst>
                </p:cNvPr>
                <p:cNvPicPr/>
                <p:nvPr/>
              </p:nvPicPr>
              <p:blipFill>
                <a:blip r:embed="rId339"/>
                <a:stretch>
                  <a:fillRect/>
                </a:stretch>
              </p:blipFill>
              <p:spPr>
                <a:xfrm>
                  <a:off x="6975654" y="2236110"/>
                  <a:ext cx="3672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17589" name="Ink 17588">
                  <a:extLst>
                    <a:ext uri="{FF2B5EF4-FFF2-40B4-BE49-F238E27FC236}">
                      <a16:creationId xmlns:a16="http://schemas.microsoft.com/office/drawing/2014/main" id="{1D436DBA-1FB3-4690-86A0-4503BFCC8BC3}"/>
                    </a:ext>
                  </a:extLst>
                </p14:cNvPr>
                <p14:cNvContentPartPr/>
                <p14:nvPr/>
              </p14:nvContentPartPr>
              <p14:xfrm>
                <a:off x="6947214" y="2322150"/>
                <a:ext cx="122040" cy="48240"/>
              </p14:xfrm>
            </p:contentPart>
          </mc:Choice>
          <mc:Fallback xmlns="">
            <p:pic>
              <p:nvPicPr>
                <p:cNvPr id="17589" name="Ink 17588">
                  <a:extLst>
                    <a:ext uri="{FF2B5EF4-FFF2-40B4-BE49-F238E27FC236}">
                      <a16:creationId xmlns:a16="http://schemas.microsoft.com/office/drawing/2014/main" id="{1D436DBA-1FB3-4690-86A0-4503BFCC8BC3}"/>
                    </a:ext>
                  </a:extLst>
                </p:cNvPr>
                <p:cNvPicPr/>
                <p:nvPr/>
              </p:nvPicPr>
              <p:blipFill>
                <a:blip r:embed="rId341"/>
                <a:stretch>
                  <a:fillRect/>
                </a:stretch>
              </p:blipFill>
              <p:spPr>
                <a:xfrm>
                  <a:off x="6938574" y="2313150"/>
                  <a:ext cx="13968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17590" name="Ink 17589">
                  <a:extLst>
                    <a:ext uri="{FF2B5EF4-FFF2-40B4-BE49-F238E27FC236}">
                      <a16:creationId xmlns:a16="http://schemas.microsoft.com/office/drawing/2014/main" id="{60A6B98A-A5BD-41E4-8AF7-810718C0E750}"/>
                    </a:ext>
                  </a:extLst>
                </p14:cNvPr>
                <p14:cNvContentPartPr/>
                <p14:nvPr/>
              </p14:nvContentPartPr>
              <p14:xfrm>
                <a:off x="7075014" y="2285070"/>
                <a:ext cx="5040" cy="14760"/>
              </p14:xfrm>
            </p:contentPart>
          </mc:Choice>
          <mc:Fallback xmlns="">
            <p:pic>
              <p:nvPicPr>
                <p:cNvPr id="17590" name="Ink 17589">
                  <a:extLst>
                    <a:ext uri="{FF2B5EF4-FFF2-40B4-BE49-F238E27FC236}">
                      <a16:creationId xmlns:a16="http://schemas.microsoft.com/office/drawing/2014/main" id="{60A6B98A-A5BD-41E4-8AF7-810718C0E750}"/>
                    </a:ext>
                  </a:extLst>
                </p:cNvPr>
                <p:cNvPicPr/>
                <p:nvPr/>
              </p:nvPicPr>
              <p:blipFill>
                <a:blip r:embed="rId343"/>
                <a:stretch>
                  <a:fillRect/>
                </a:stretch>
              </p:blipFill>
              <p:spPr>
                <a:xfrm>
                  <a:off x="7066374" y="2276430"/>
                  <a:ext cx="226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17591" name="Ink 17590">
                  <a:extLst>
                    <a:ext uri="{FF2B5EF4-FFF2-40B4-BE49-F238E27FC236}">
                      <a16:creationId xmlns:a16="http://schemas.microsoft.com/office/drawing/2014/main" id="{42007243-0300-4E1A-AA1F-E2DCFEEDE5AD}"/>
                    </a:ext>
                  </a:extLst>
                </p14:cNvPr>
                <p14:cNvContentPartPr/>
                <p14:nvPr/>
              </p14:nvContentPartPr>
              <p14:xfrm>
                <a:off x="7118574" y="2325390"/>
                <a:ext cx="52560" cy="62640"/>
              </p14:xfrm>
            </p:contentPart>
          </mc:Choice>
          <mc:Fallback xmlns="">
            <p:pic>
              <p:nvPicPr>
                <p:cNvPr id="17591" name="Ink 17590">
                  <a:extLst>
                    <a:ext uri="{FF2B5EF4-FFF2-40B4-BE49-F238E27FC236}">
                      <a16:creationId xmlns:a16="http://schemas.microsoft.com/office/drawing/2014/main" id="{42007243-0300-4E1A-AA1F-E2DCFEEDE5AD}"/>
                    </a:ext>
                  </a:extLst>
                </p:cNvPr>
                <p:cNvPicPr/>
                <p:nvPr/>
              </p:nvPicPr>
              <p:blipFill>
                <a:blip r:embed="rId345"/>
                <a:stretch>
                  <a:fillRect/>
                </a:stretch>
              </p:blipFill>
              <p:spPr>
                <a:xfrm>
                  <a:off x="7109934" y="2316390"/>
                  <a:ext cx="702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17592" name="Ink 17591">
                  <a:extLst>
                    <a:ext uri="{FF2B5EF4-FFF2-40B4-BE49-F238E27FC236}">
                      <a16:creationId xmlns:a16="http://schemas.microsoft.com/office/drawing/2014/main" id="{EA43E0DC-1487-40BE-9D84-18C516AC6009}"/>
                    </a:ext>
                  </a:extLst>
                </p14:cNvPr>
                <p14:cNvContentPartPr/>
                <p14:nvPr/>
              </p14:nvContentPartPr>
              <p14:xfrm>
                <a:off x="7203894" y="2341590"/>
                <a:ext cx="72360" cy="35280"/>
              </p14:xfrm>
            </p:contentPart>
          </mc:Choice>
          <mc:Fallback xmlns="">
            <p:pic>
              <p:nvPicPr>
                <p:cNvPr id="17592" name="Ink 17591">
                  <a:extLst>
                    <a:ext uri="{FF2B5EF4-FFF2-40B4-BE49-F238E27FC236}">
                      <a16:creationId xmlns:a16="http://schemas.microsoft.com/office/drawing/2014/main" id="{EA43E0DC-1487-40BE-9D84-18C516AC6009}"/>
                    </a:ext>
                  </a:extLst>
                </p:cNvPr>
                <p:cNvPicPr/>
                <p:nvPr/>
              </p:nvPicPr>
              <p:blipFill>
                <a:blip r:embed="rId347"/>
                <a:stretch>
                  <a:fillRect/>
                </a:stretch>
              </p:blipFill>
              <p:spPr>
                <a:xfrm>
                  <a:off x="7194894" y="2332590"/>
                  <a:ext cx="900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17555" name="Ink 17554">
                  <a:extLst>
                    <a:ext uri="{FF2B5EF4-FFF2-40B4-BE49-F238E27FC236}">
                      <a16:creationId xmlns:a16="http://schemas.microsoft.com/office/drawing/2014/main" id="{497EFD70-C8D4-4D7F-84A9-88BBCB6AE0B5}"/>
                    </a:ext>
                  </a:extLst>
                </p14:cNvPr>
                <p14:cNvContentPartPr/>
                <p14:nvPr/>
              </p14:nvContentPartPr>
              <p14:xfrm>
                <a:off x="4526214" y="2055030"/>
                <a:ext cx="202320" cy="135720"/>
              </p14:xfrm>
            </p:contentPart>
          </mc:Choice>
          <mc:Fallback xmlns="">
            <p:pic>
              <p:nvPicPr>
                <p:cNvPr id="17555" name="Ink 17554">
                  <a:extLst>
                    <a:ext uri="{FF2B5EF4-FFF2-40B4-BE49-F238E27FC236}">
                      <a16:creationId xmlns:a16="http://schemas.microsoft.com/office/drawing/2014/main" id="{497EFD70-C8D4-4D7F-84A9-88BBCB6AE0B5}"/>
                    </a:ext>
                  </a:extLst>
                </p:cNvPr>
                <p:cNvPicPr/>
                <p:nvPr/>
              </p:nvPicPr>
              <p:blipFill>
                <a:blip r:embed="rId349"/>
                <a:stretch>
                  <a:fillRect/>
                </a:stretch>
              </p:blipFill>
              <p:spPr>
                <a:xfrm>
                  <a:off x="4517214" y="2046390"/>
                  <a:ext cx="21996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17556" name="Ink 17555">
                  <a:extLst>
                    <a:ext uri="{FF2B5EF4-FFF2-40B4-BE49-F238E27FC236}">
                      <a16:creationId xmlns:a16="http://schemas.microsoft.com/office/drawing/2014/main" id="{962BA292-6B7F-4337-B8F6-B14A3EA2FFF9}"/>
                    </a:ext>
                  </a:extLst>
                </p14:cNvPr>
                <p14:cNvContentPartPr/>
                <p14:nvPr/>
              </p14:nvContentPartPr>
              <p14:xfrm>
                <a:off x="4660854" y="2143950"/>
                <a:ext cx="51120" cy="83520"/>
              </p14:xfrm>
            </p:contentPart>
          </mc:Choice>
          <mc:Fallback xmlns="">
            <p:pic>
              <p:nvPicPr>
                <p:cNvPr id="17556" name="Ink 17555">
                  <a:extLst>
                    <a:ext uri="{FF2B5EF4-FFF2-40B4-BE49-F238E27FC236}">
                      <a16:creationId xmlns:a16="http://schemas.microsoft.com/office/drawing/2014/main" id="{962BA292-6B7F-4337-B8F6-B14A3EA2FFF9}"/>
                    </a:ext>
                  </a:extLst>
                </p:cNvPr>
                <p:cNvPicPr/>
                <p:nvPr/>
              </p:nvPicPr>
              <p:blipFill>
                <a:blip r:embed="rId351"/>
                <a:stretch>
                  <a:fillRect/>
                </a:stretch>
              </p:blipFill>
              <p:spPr>
                <a:xfrm>
                  <a:off x="4651854" y="2135310"/>
                  <a:ext cx="687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17557" name="Ink 17556">
                  <a:extLst>
                    <a:ext uri="{FF2B5EF4-FFF2-40B4-BE49-F238E27FC236}">
                      <a16:creationId xmlns:a16="http://schemas.microsoft.com/office/drawing/2014/main" id="{FE27B9F8-5D64-41FC-B3F8-059DB8202C1D}"/>
                    </a:ext>
                  </a:extLst>
                </p14:cNvPr>
                <p14:cNvContentPartPr/>
                <p14:nvPr/>
              </p14:nvContentPartPr>
              <p14:xfrm>
                <a:off x="4736454" y="2208750"/>
                <a:ext cx="24480" cy="57960"/>
              </p14:xfrm>
            </p:contentPart>
          </mc:Choice>
          <mc:Fallback xmlns="">
            <p:pic>
              <p:nvPicPr>
                <p:cNvPr id="17557" name="Ink 17556">
                  <a:extLst>
                    <a:ext uri="{FF2B5EF4-FFF2-40B4-BE49-F238E27FC236}">
                      <a16:creationId xmlns:a16="http://schemas.microsoft.com/office/drawing/2014/main" id="{FE27B9F8-5D64-41FC-B3F8-059DB8202C1D}"/>
                    </a:ext>
                  </a:extLst>
                </p:cNvPr>
                <p:cNvPicPr/>
                <p:nvPr/>
              </p:nvPicPr>
              <p:blipFill>
                <a:blip r:embed="rId353"/>
                <a:stretch>
                  <a:fillRect/>
                </a:stretch>
              </p:blipFill>
              <p:spPr>
                <a:xfrm>
                  <a:off x="4727454" y="2199750"/>
                  <a:ext cx="421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17558" name="Ink 17557">
                  <a:extLst>
                    <a:ext uri="{FF2B5EF4-FFF2-40B4-BE49-F238E27FC236}">
                      <a16:creationId xmlns:a16="http://schemas.microsoft.com/office/drawing/2014/main" id="{A32DAB3A-A729-4475-B2CB-6A08C316375A}"/>
                    </a:ext>
                  </a:extLst>
                </p14:cNvPr>
                <p14:cNvContentPartPr/>
                <p14:nvPr/>
              </p14:nvContentPartPr>
              <p14:xfrm>
                <a:off x="4816734" y="2152230"/>
                <a:ext cx="18720" cy="63720"/>
              </p14:xfrm>
            </p:contentPart>
          </mc:Choice>
          <mc:Fallback xmlns="">
            <p:pic>
              <p:nvPicPr>
                <p:cNvPr id="17558" name="Ink 17557">
                  <a:extLst>
                    <a:ext uri="{FF2B5EF4-FFF2-40B4-BE49-F238E27FC236}">
                      <a16:creationId xmlns:a16="http://schemas.microsoft.com/office/drawing/2014/main" id="{A32DAB3A-A729-4475-B2CB-6A08C316375A}"/>
                    </a:ext>
                  </a:extLst>
                </p:cNvPr>
                <p:cNvPicPr/>
                <p:nvPr/>
              </p:nvPicPr>
              <p:blipFill>
                <a:blip r:embed="rId355"/>
                <a:stretch>
                  <a:fillRect/>
                </a:stretch>
              </p:blipFill>
              <p:spPr>
                <a:xfrm>
                  <a:off x="4807734" y="2143590"/>
                  <a:ext cx="363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17559" name="Ink 17558">
                  <a:extLst>
                    <a:ext uri="{FF2B5EF4-FFF2-40B4-BE49-F238E27FC236}">
                      <a16:creationId xmlns:a16="http://schemas.microsoft.com/office/drawing/2014/main" id="{D2CEC217-4DA7-40C1-961F-7E17D40EF3B7}"/>
                    </a:ext>
                  </a:extLst>
                </p14:cNvPr>
                <p14:cNvContentPartPr/>
                <p14:nvPr/>
              </p14:nvContentPartPr>
              <p14:xfrm>
                <a:off x="4844094" y="2078430"/>
                <a:ext cx="6480" cy="3600"/>
              </p14:xfrm>
            </p:contentPart>
          </mc:Choice>
          <mc:Fallback xmlns="">
            <p:pic>
              <p:nvPicPr>
                <p:cNvPr id="17559" name="Ink 17558">
                  <a:extLst>
                    <a:ext uri="{FF2B5EF4-FFF2-40B4-BE49-F238E27FC236}">
                      <a16:creationId xmlns:a16="http://schemas.microsoft.com/office/drawing/2014/main" id="{D2CEC217-4DA7-40C1-961F-7E17D40EF3B7}"/>
                    </a:ext>
                  </a:extLst>
                </p:cNvPr>
                <p:cNvPicPr/>
                <p:nvPr/>
              </p:nvPicPr>
              <p:blipFill>
                <a:blip r:embed="rId357"/>
                <a:stretch>
                  <a:fillRect/>
                </a:stretch>
              </p:blipFill>
              <p:spPr>
                <a:xfrm>
                  <a:off x="4835094" y="2069790"/>
                  <a:ext cx="24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17561" name="Ink 17560">
                  <a:extLst>
                    <a:ext uri="{FF2B5EF4-FFF2-40B4-BE49-F238E27FC236}">
                      <a16:creationId xmlns:a16="http://schemas.microsoft.com/office/drawing/2014/main" id="{EC2BAEB1-635B-431D-82EF-F83C0D64783B}"/>
                    </a:ext>
                  </a:extLst>
                </p14:cNvPr>
                <p14:cNvContentPartPr/>
                <p14:nvPr/>
              </p14:nvContentPartPr>
              <p14:xfrm>
                <a:off x="4722414" y="2298750"/>
                <a:ext cx="176760" cy="141480"/>
              </p14:xfrm>
            </p:contentPart>
          </mc:Choice>
          <mc:Fallback xmlns="">
            <p:pic>
              <p:nvPicPr>
                <p:cNvPr id="17561" name="Ink 17560">
                  <a:extLst>
                    <a:ext uri="{FF2B5EF4-FFF2-40B4-BE49-F238E27FC236}">
                      <a16:creationId xmlns:a16="http://schemas.microsoft.com/office/drawing/2014/main" id="{EC2BAEB1-635B-431D-82EF-F83C0D64783B}"/>
                    </a:ext>
                  </a:extLst>
                </p:cNvPr>
                <p:cNvPicPr/>
                <p:nvPr/>
              </p:nvPicPr>
              <p:blipFill>
                <a:blip r:embed="rId359"/>
                <a:stretch>
                  <a:fillRect/>
                </a:stretch>
              </p:blipFill>
              <p:spPr>
                <a:xfrm>
                  <a:off x="4713414" y="2290110"/>
                  <a:ext cx="1944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17562" name="Ink 17561">
                  <a:extLst>
                    <a:ext uri="{FF2B5EF4-FFF2-40B4-BE49-F238E27FC236}">
                      <a16:creationId xmlns:a16="http://schemas.microsoft.com/office/drawing/2014/main" id="{9195446A-353F-4084-8145-BCDDD7A5C027}"/>
                    </a:ext>
                  </a:extLst>
                </p14:cNvPr>
                <p14:cNvContentPartPr/>
                <p14:nvPr/>
              </p14:nvContentPartPr>
              <p14:xfrm>
                <a:off x="4993854" y="2266710"/>
                <a:ext cx="108360" cy="181440"/>
              </p14:xfrm>
            </p:contentPart>
          </mc:Choice>
          <mc:Fallback xmlns="">
            <p:pic>
              <p:nvPicPr>
                <p:cNvPr id="17562" name="Ink 17561">
                  <a:extLst>
                    <a:ext uri="{FF2B5EF4-FFF2-40B4-BE49-F238E27FC236}">
                      <a16:creationId xmlns:a16="http://schemas.microsoft.com/office/drawing/2014/main" id="{9195446A-353F-4084-8145-BCDDD7A5C027}"/>
                    </a:ext>
                  </a:extLst>
                </p:cNvPr>
                <p:cNvPicPr/>
                <p:nvPr/>
              </p:nvPicPr>
              <p:blipFill>
                <a:blip r:embed="rId361"/>
                <a:stretch>
                  <a:fillRect/>
                </a:stretch>
              </p:blipFill>
              <p:spPr>
                <a:xfrm>
                  <a:off x="4984854" y="2258070"/>
                  <a:ext cx="12600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17563" name="Ink 17562">
                  <a:extLst>
                    <a:ext uri="{FF2B5EF4-FFF2-40B4-BE49-F238E27FC236}">
                      <a16:creationId xmlns:a16="http://schemas.microsoft.com/office/drawing/2014/main" id="{96AED5A1-2D33-4B6B-A428-91F30BD71344}"/>
                    </a:ext>
                  </a:extLst>
                </p14:cNvPr>
                <p14:cNvContentPartPr/>
                <p14:nvPr/>
              </p14:nvContentPartPr>
              <p14:xfrm>
                <a:off x="5125614" y="2379750"/>
                <a:ext cx="79560" cy="65880"/>
              </p14:xfrm>
            </p:contentPart>
          </mc:Choice>
          <mc:Fallback xmlns="">
            <p:pic>
              <p:nvPicPr>
                <p:cNvPr id="17563" name="Ink 17562">
                  <a:extLst>
                    <a:ext uri="{FF2B5EF4-FFF2-40B4-BE49-F238E27FC236}">
                      <a16:creationId xmlns:a16="http://schemas.microsoft.com/office/drawing/2014/main" id="{96AED5A1-2D33-4B6B-A428-91F30BD71344}"/>
                    </a:ext>
                  </a:extLst>
                </p:cNvPr>
                <p:cNvPicPr/>
                <p:nvPr/>
              </p:nvPicPr>
              <p:blipFill>
                <a:blip r:embed="rId363"/>
                <a:stretch>
                  <a:fillRect/>
                </a:stretch>
              </p:blipFill>
              <p:spPr>
                <a:xfrm>
                  <a:off x="5116974" y="2371110"/>
                  <a:ext cx="972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17564" name="Ink 17563">
                  <a:extLst>
                    <a:ext uri="{FF2B5EF4-FFF2-40B4-BE49-F238E27FC236}">
                      <a16:creationId xmlns:a16="http://schemas.microsoft.com/office/drawing/2014/main" id="{E0207D6B-3D95-43BC-B20E-E640451ED0FF}"/>
                    </a:ext>
                  </a:extLst>
                </p14:cNvPr>
                <p14:cNvContentPartPr/>
                <p14:nvPr/>
              </p14:nvContentPartPr>
              <p14:xfrm>
                <a:off x="5212734" y="2375790"/>
                <a:ext cx="63720" cy="67320"/>
              </p14:xfrm>
            </p:contentPart>
          </mc:Choice>
          <mc:Fallback xmlns="">
            <p:pic>
              <p:nvPicPr>
                <p:cNvPr id="17564" name="Ink 17563">
                  <a:extLst>
                    <a:ext uri="{FF2B5EF4-FFF2-40B4-BE49-F238E27FC236}">
                      <a16:creationId xmlns:a16="http://schemas.microsoft.com/office/drawing/2014/main" id="{E0207D6B-3D95-43BC-B20E-E640451ED0FF}"/>
                    </a:ext>
                  </a:extLst>
                </p:cNvPr>
                <p:cNvPicPr/>
                <p:nvPr/>
              </p:nvPicPr>
              <p:blipFill>
                <a:blip r:embed="rId365"/>
                <a:stretch>
                  <a:fillRect/>
                </a:stretch>
              </p:blipFill>
              <p:spPr>
                <a:xfrm>
                  <a:off x="5203734" y="2366790"/>
                  <a:ext cx="8136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17565" name="Ink 17564">
                  <a:extLst>
                    <a:ext uri="{FF2B5EF4-FFF2-40B4-BE49-F238E27FC236}">
                      <a16:creationId xmlns:a16="http://schemas.microsoft.com/office/drawing/2014/main" id="{DCA74406-1BCA-4637-A5C2-95E6E89E81C3}"/>
                    </a:ext>
                  </a:extLst>
                </p14:cNvPr>
                <p14:cNvContentPartPr/>
                <p14:nvPr/>
              </p14:nvContentPartPr>
              <p14:xfrm>
                <a:off x="5309934" y="2309910"/>
                <a:ext cx="14040" cy="121680"/>
              </p14:xfrm>
            </p:contentPart>
          </mc:Choice>
          <mc:Fallback xmlns="">
            <p:pic>
              <p:nvPicPr>
                <p:cNvPr id="17565" name="Ink 17564">
                  <a:extLst>
                    <a:ext uri="{FF2B5EF4-FFF2-40B4-BE49-F238E27FC236}">
                      <a16:creationId xmlns:a16="http://schemas.microsoft.com/office/drawing/2014/main" id="{DCA74406-1BCA-4637-A5C2-95E6E89E81C3}"/>
                    </a:ext>
                  </a:extLst>
                </p:cNvPr>
                <p:cNvPicPr/>
                <p:nvPr/>
              </p:nvPicPr>
              <p:blipFill>
                <a:blip r:embed="rId367"/>
                <a:stretch>
                  <a:fillRect/>
                </a:stretch>
              </p:blipFill>
              <p:spPr>
                <a:xfrm>
                  <a:off x="5300934" y="2300910"/>
                  <a:ext cx="3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17566" name="Ink 17565">
                  <a:extLst>
                    <a:ext uri="{FF2B5EF4-FFF2-40B4-BE49-F238E27FC236}">
                      <a16:creationId xmlns:a16="http://schemas.microsoft.com/office/drawing/2014/main" id="{1B3374B2-DBCE-41B3-888A-3EB7F205A790}"/>
                    </a:ext>
                  </a:extLst>
                </p14:cNvPr>
                <p14:cNvContentPartPr/>
                <p14:nvPr/>
              </p14:nvContentPartPr>
              <p14:xfrm>
                <a:off x="5322174" y="2353830"/>
                <a:ext cx="40680" cy="66960"/>
              </p14:xfrm>
            </p:contentPart>
          </mc:Choice>
          <mc:Fallback xmlns="">
            <p:pic>
              <p:nvPicPr>
                <p:cNvPr id="17566" name="Ink 17565">
                  <a:extLst>
                    <a:ext uri="{FF2B5EF4-FFF2-40B4-BE49-F238E27FC236}">
                      <a16:creationId xmlns:a16="http://schemas.microsoft.com/office/drawing/2014/main" id="{1B3374B2-DBCE-41B3-888A-3EB7F205A790}"/>
                    </a:ext>
                  </a:extLst>
                </p:cNvPr>
                <p:cNvPicPr/>
                <p:nvPr/>
              </p:nvPicPr>
              <p:blipFill>
                <a:blip r:embed="rId369"/>
                <a:stretch>
                  <a:fillRect/>
                </a:stretch>
              </p:blipFill>
              <p:spPr>
                <a:xfrm>
                  <a:off x="5313174" y="2345190"/>
                  <a:ext cx="583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17567" name="Ink 17566">
                  <a:extLst>
                    <a:ext uri="{FF2B5EF4-FFF2-40B4-BE49-F238E27FC236}">
                      <a16:creationId xmlns:a16="http://schemas.microsoft.com/office/drawing/2014/main" id="{9E1B8C26-2AB7-4011-97F7-441F6053C650}"/>
                    </a:ext>
                  </a:extLst>
                </p14:cNvPr>
                <p14:cNvContentPartPr/>
                <p14:nvPr/>
              </p14:nvContentPartPr>
              <p14:xfrm>
                <a:off x="5408934" y="2334390"/>
                <a:ext cx="63720" cy="91800"/>
              </p14:xfrm>
            </p:contentPart>
          </mc:Choice>
          <mc:Fallback xmlns="">
            <p:pic>
              <p:nvPicPr>
                <p:cNvPr id="17567" name="Ink 17566">
                  <a:extLst>
                    <a:ext uri="{FF2B5EF4-FFF2-40B4-BE49-F238E27FC236}">
                      <a16:creationId xmlns:a16="http://schemas.microsoft.com/office/drawing/2014/main" id="{9E1B8C26-2AB7-4011-97F7-441F6053C650}"/>
                    </a:ext>
                  </a:extLst>
                </p:cNvPr>
                <p:cNvPicPr/>
                <p:nvPr/>
              </p:nvPicPr>
              <p:blipFill>
                <a:blip r:embed="rId371"/>
                <a:stretch>
                  <a:fillRect/>
                </a:stretch>
              </p:blipFill>
              <p:spPr>
                <a:xfrm>
                  <a:off x="5400294" y="2325390"/>
                  <a:ext cx="8136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7568" name="Ink 17567">
                  <a:extLst>
                    <a:ext uri="{FF2B5EF4-FFF2-40B4-BE49-F238E27FC236}">
                      <a16:creationId xmlns:a16="http://schemas.microsoft.com/office/drawing/2014/main" id="{CC5EF8ED-9428-41A5-8025-2D693F7BFA3A}"/>
                    </a:ext>
                  </a:extLst>
                </p14:cNvPr>
                <p14:cNvContentPartPr/>
                <p14:nvPr/>
              </p14:nvContentPartPr>
              <p14:xfrm>
                <a:off x="5516574" y="2340870"/>
                <a:ext cx="59760" cy="84960"/>
              </p14:xfrm>
            </p:contentPart>
          </mc:Choice>
          <mc:Fallback xmlns="">
            <p:pic>
              <p:nvPicPr>
                <p:cNvPr id="17568" name="Ink 17567">
                  <a:extLst>
                    <a:ext uri="{FF2B5EF4-FFF2-40B4-BE49-F238E27FC236}">
                      <a16:creationId xmlns:a16="http://schemas.microsoft.com/office/drawing/2014/main" id="{CC5EF8ED-9428-41A5-8025-2D693F7BFA3A}"/>
                    </a:ext>
                  </a:extLst>
                </p:cNvPr>
                <p:cNvPicPr/>
                <p:nvPr/>
              </p:nvPicPr>
              <p:blipFill>
                <a:blip r:embed="rId373"/>
                <a:stretch>
                  <a:fillRect/>
                </a:stretch>
              </p:blipFill>
              <p:spPr>
                <a:xfrm>
                  <a:off x="5507934" y="2332230"/>
                  <a:ext cx="774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7569" name="Ink 17568">
                  <a:extLst>
                    <a:ext uri="{FF2B5EF4-FFF2-40B4-BE49-F238E27FC236}">
                      <a16:creationId xmlns:a16="http://schemas.microsoft.com/office/drawing/2014/main" id="{2A954A1E-7088-4F54-B030-71DF97D97288}"/>
                    </a:ext>
                  </a:extLst>
                </p14:cNvPr>
                <p14:cNvContentPartPr/>
                <p14:nvPr/>
              </p14:nvContentPartPr>
              <p14:xfrm>
                <a:off x="5593974" y="2365710"/>
                <a:ext cx="56880" cy="59040"/>
              </p14:xfrm>
            </p:contentPart>
          </mc:Choice>
          <mc:Fallback xmlns="">
            <p:pic>
              <p:nvPicPr>
                <p:cNvPr id="17569" name="Ink 17568">
                  <a:extLst>
                    <a:ext uri="{FF2B5EF4-FFF2-40B4-BE49-F238E27FC236}">
                      <a16:creationId xmlns:a16="http://schemas.microsoft.com/office/drawing/2014/main" id="{2A954A1E-7088-4F54-B030-71DF97D97288}"/>
                    </a:ext>
                  </a:extLst>
                </p:cNvPr>
                <p:cNvPicPr/>
                <p:nvPr/>
              </p:nvPicPr>
              <p:blipFill>
                <a:blip r:embed="rId375"/>
                <a:stretch>
                  <a:fillRect/>
                </a:stretch>
              </p:blipFill>
              <p:spPr>
                <a:xfrm>
                  <a:off x="5585334" y="2356710"/>
                  <a:ext cx="74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17570" name="Ink 17569">
                  <a:extLst>
                    <a:ext uri="{FF2B5EF4-FFF2-40B4-BE49-F238E27FC236}">
                      <a16:creationId xmlns:a16="http://schemas.microsoft.com/office/drawing/2014/main" id="{C627EF1D-0458-42FC-A075-69FA5D7DBC24}"/>
                    </a:ext>
                  </a:extLst>
                </p14:cNvPr>
                <p14:cNvContentPartPr/>
                <p14:nvPr/>
              </p14:nvContentPartPr>
              <p14:xfrm>
                <a:off x="5712774" y="2292270"/>
                <a:ext cx="28080" cy="125640"/>
              </p14:xfrm>
            </p:contentPart>
          </mc:Choice>
          <mc:Fallback xmlns="">
            <p:pic>
              <p:nvPicPr>
                <p:cNvPr id="17570" name="Ink 17569">
                  <a:extLst>
                    <a:ext uri="{FF2B5EF4-FFF2-40B4-BE49-F238E27FC236}">
                      <a16:creationId xmlns:a16="http://schemas.microsoft.com/office/drawing/2014/main" id="{C627EF1D-0458-42FC-A075-69FA5D7DBC24}"/>
                    </a:ext>
                  </a:extLst>
                </p:cNvPr>
                <p:cNvPicPr/>
                <p:nvPr/>
              </p:nvPicPr>
              <p:blipFill>
                <a:blip r:embed="rId377"/>
                <a:stretch>
                  <a:fillRect/>
                </a:stretch>
              </p:blipFill>
              <p:spPr>
                <a:xfrm>
                  <a:off x="5703774" y="2283630"/>
                  <a:ext cx="457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17571" name="Ink 17570">
                  <a:extLst>
                    <a:ext uri="{FF2B5EF4-FFF2-40B4-BE49-F238E27FC236}">
                      <a16:creationId xmlns:a16="http://schemas.microsoft.com/office/drawing/2014/main" id="{E79EC82A-7DE9-4C84-BE99-3EDF5037F6F6}"/>
                    </a:ext>
                  </a:extLst>
                </p14:cNvPr>
                <p14:cNvContentPartPr/>
                <p14:nvPr/>
              </p14:nvContentPartPr>
              <p14:xfrm>
                <a:off x="5750934" y="2267070"/>
                <a:ext cx="41400" cy="160920"/>
              </p14:xfrm>
            </p:contentPart>
          </mc:Choice>
          <mc:Fallback xmlns="">
            <p:pic>
              <p:nvPicPr>
                <p:cNvPr id="17571" name="Ink 17570">
                  <a:extLst>
                    <a:ext uri="{FF2B5EF4-FFF2-40B4-BE49-F238E27FC236}">
                      <a16:creationId xmlns:a16="http://schemas.microsoft.com/office/drawing/2014/main" id="{E79EC82A-7DE9-4C84-BE99-3EDF5037F6F6}"/>
                    </a:ext>
                  </a:extLst>
                </p:cNvPr>
                <p:cNvPicPr/>
                <p:nvPr/>
              </p:nvPicPr>
              <p:blipFill>
                <a:blip r:embed="rId379"/>
                <a:stretch>
                  <a:fillRect/>
                </a:stretch>
              </p:blipFill>
              <p:spPr>
                <a:xfrm>
                  <a:off x="5742294" y="2258070"/>
                  <a:ext cx="5904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17572" name="Ink 17571">
                  <a:extLst>
                    <a:ext uri="{FF2B5EF4-FFF2-40B4-BE49-F238E27FC236}">
                      <a16:creationId xmlns:a16="http://schemas.microsoft.com/office/drawing/2014/main" id="{B17CA3D4-7F05-45F1-A66C-75B7E3135471}"/>
                    </a:ext>
                  </a:extLst>
                </p14:cNvPr>
                <p14:cNvContentPartPr/>
                <p14:nvPr/>
              </p14:nvContentPartPr>
              <p14:xfrm>
                <a:off x="5681094" y="2354550"/>
                <a:ext cx="135720" cy="18720"/>
              </p14:xfrm>
            </p:contentPart>
          </mc:Choice>
          <mc:Fallback xmlns="">
            <p:pic>
              <p:nvPicPr>
                <p:cNvPr id="17572" name="Ink 17571">
                  <a:extLst>
                    <a:ext uri="{FF2B5EF4-FFF2-40B4-BE49-F238E27FC236}">
                      <a16:creationId xmlns:a16="http://schemas.microsoft.com/office/drawing/2014/main" id="{B17CA3D4-7F05-45F1-A66C-75B7E3135471}"/>
                    </a:ext>
                  </a:extLst>
                </p:cNvPr>
                <p:cNvPicPr/>
                <p:nvPr/>
              </p:nvPicPr>
              <p:blipFill>
                <a:blip r:embed="rId381"/>
                <a:stretch>
                  <a:fillRect/>
                </a:stretch>
              </p:blipFill>
              <p:spPr>
                <a:xfrm>
                  <a:off x="5672094" y="2345550"/>
                  <a:ext cx="1533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7573" name="Ink 17572">
                  <a:extLst>
                    <a:ext uri="{FF2B5EF4-FFF2-40B4-BE49-F238E27FC236}">
                      <a16:creationId xmlns:a16="http://schemas.microsoft.com/office/drawing/2014/main" id="{12A50D87-2EBE-4108-8E7C-00A419247274}"/>
                    </a:ext>
                  </a:extLst>
                </p14:cNvPr>
                <p14:cNvContentPartPr/>
                <p14:nvPr/>
              </p14:nvContentPartPr>
              <p14:xfrm>
                <a:off x="5827614" y="2354910"/>
                <a:ext cx="37800" cy="58320"/>
              </p14:xfrm>
            </p:contentPart>
          </mc:Choice>
          <mc:Fallback xmlns="">
            <p:pic>
              <p:nvPicPr>
                <p:cNvPr id="17573" name="Ink 17572">
                  <a:extLst>
                    <a:ext uri="{FF2B5EF4-FFF2-40B4-BE49-F238E27FC236}">
                      <a16:creationId xmlns:a16="http://schemas.microsoft.com/office/drawing/2014/main" id="{12A50D87-2EBE-4108-8E7C-00A419247274}"/>
                    </a:ext>
                  </a:extLst>
                </p:cNvPr>
                <p:cNvPicPr/>
                <p:nvPr/>
              </p:nvPicPr>
              <p:blipFill>
                <a:blip r:embed="rId383"/>
                <a:stretch>
                  <a:fillRect/>
                </a:stretch>
              </p:blipFill>
              <p:spPr>
                <a:xfrm>
                  <a:off x="5818614" y="2346270"/>
                  <a:ext cx="554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7574" name="Ink 17573">
                  <a:extLst>
                    <a:ext uri="{FF2B5EF4-FFF2-40B4-BE49-F238E27FC236}">
                      <a16:creationId xmlns:a16="http://schemas.microsoft.com/office/drawing/2014/main" id="{C61A1F0A-B567-4027-9B4C-839DEE478C2B}"/>
                    </a:ext>
                  </a:extLst>
                </p14:cNvPr>
                <p14:cNvContentPartPr/>
                <p14:nvPr/>
              </p14:nvContentPartPr>
              <p14:xfrm>
                <a:off x="5909334" y="2345910"/>
                <a:ext cx="57960" cy="73440"/>
              </p14:xfrm>
            </p:contentPart>
          </mc:Choice>
          <mc:Fallback xmlns="">
            <p:pic>
              <p:nvPicPr>
                <p:cNvPr id="17574" name="Ink 17573">
                  <a:extLst>
                    <a:ext uri="{FF2B5EF4-FFF2-40B4-BE49-F238E27FC236}">
                      <a16:creationId xmlns:a16="http://schemas.microsoft.com/office/drawing/2014/main" id="{C61A1F0A-B567-4027-9B4C-839DEE478C2B}"/>
                    </a:ext>
                  </a:extLst>
                </p:cNvPr>
                <p:cNvPicPr/>
                <p:nvPr/>
              </p:nvPicPr>
              <p:blipFill>
                <a:blip r:embed="rId385"/>
                <a:stretch>
                  <a:fillRect/>
                </a:stretch>
              </p:blipFill>
              <p:spPr>
                <a:xfrm>
                  <a:off x="5900694" y="2337270"/>
                  <a:ext cx="756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17575" name="Ink 17574">
                  <a:extLst>
                    <a:ext uri="{FF2B5EF4-FFF2-40B4-BE49-F238E27FC236}">
                      <a16:creationId xmlns:a16="http://schemas.microsoft.com/office/drawing/2014/main" id="{93F03A2F-2FA3-4DF5-8751-9F0DE442060D}"/>
                    </a:ext>
                  </a:extLst>
                </p14:cNvPr>
                <p14:cNvContentPartPr/>
                <p14:nvPr/>
              </p14:nvContentPartPr>
              <p14:xfrm>
                <a:off x="6022014" y="2290470"/>
                <a:ext cx="18720" cy="122760"/>
              </p14:xfrm>
            </p:contentPart>
          </mc:Choice>
          <mc:Fallback xmlns="">
            <p:pic>
              <p:nvPicPr>
                <p:cNvPr id="17575" name="Ink 17574">
                  <a:extLst>
                    <a:ext uri="{FF2B5EF4-FFF2-40B4-BE49-F238E27FC236}">
                      <a16:creationId xmlns:a16="http://schemas.microsoft.com/office/drawing/2014/main" id="{93F03A2F-2FA3-4DF5-8751-9F0DE442060D}"/>
                    </a:ext>
                  </a:extLst>
                </p:cNvPr>
                <p:cNvPicPr/>
                <p:nvPr/>
              </p:nvPicPr>
              <p:blipFill>
                <a:blip r:embed="rId387"/>
                <a:stretch>
                  <a:fillRect/>
                </a:stretch>
              </p:blipFill>
              <p:spPr>
                <a:xfrm>
                  <a:off x="6013014" y="2281470"/>
                  <a:ext cx="363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17576" name="Ink 17575">
                  <a:extLst>
                    <a:ext uri="{FF2B5EF4-FFF2-40B4-BE49-F238E27FC236}">
                      <a16:creationId xmlns:a16="http://schemas.microsoft.com/office/drawing/2014/main" id="{8F521176-1F56-491F-B37D-61BA484B1278}"/>
                    </a:ext>
                  </a:extLst>
                </p14:cNvPr>
                <p14:cNvContentPartPr/>
                <p14:nvPr/>
              </p14:nvContentPartPr>
              <p14:xfrm>
                <a:off x="6110214" y="2369310"/>
                <a:ext cx="37800" cy="29160"/>
              </p14:xfrm>
            </p:contentPart>
          </mc:Choice>
          <mc:Fallback xmlns="">
            <p:pic>
              <p:nvPicPr>
                <p:cNvPr id="17576" name="Ink 17575">
                  <a:extLst>
                    <a:ext uri="{FF2B5EF4-FFF2-40B4-BE49-F238E27FC236}">
                      <a16:creationId xmlns:a16="http://schemas.microsoft.com/office/drawing/2014/main" id="{8F521176-1F56-491F-B37D-61BA484B1278}"/>
                    </a:ext>
                  </a:extLst>
                </p:cNvPr>
                <p:cNvPicPr/>
                <p:nvPr/>
              </p:nvPicPr>
              <p:blipFill>
                <a:blip r:embed="rId389"/>
                <a:stretch>
                  <a:fillRect/>
                </a:stretch>
              </p:blipFill>
              <p:spPr>
                <a:xfrm>
                  <a:off x="6101574" y="2360310"/>
                  <a:ext cx="554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7577" name="Ink 17576">
                  <a:extLst>
                    <a:ext uri="{FF2B5EF4-FFF2-40B4-BE49-F238E27FC236}">
                      <a16:creationId xmlns:a16="http://schemas.microsoft.com/office/drawing/2014/main" id="{4667AFF7-17F6-4EDB-AE48-D76B8C2990D5}"/>
                    </a:ext>
                  </a:extLst>
                </p14:cNvPr>
                <p14:cNvContentPartPr/>
                <p14:nvPr/>
              </p14:nvContentPartPr>
              <p14:xfrm>
                <a:off x="6178614" y="2354550"/>
                <a:ext cx="41400" cy="158400"/>
              </p14:xfrm>
            </p:contentPart>
          </mc:Choice>
          <mc:Fallback xmlns="">
            <p:pic>
              <p:nvPicPr>
                <p:cNvPr id="17577" name="Ink 17576">
                  <a:extLst>
                    <a:ext uri="{FF2B5EF4-FFF2-40B4-BE49-F238E27FC236}">
                      <a16:creationId xmlns:a16="http://schemas.microsoft.com/office/drawing/2014/main" id="{4667AFF7-17F6-4EDB-AE48-D76B8C2990D5}"/>
                    </a:ext>
                  </a:extLst>
                </p:cNvPr>
                <p:cNvPicPr/>
                <p:nvPr/>
              </p:nvPicPr>
              <p:blipFill>
                <a:blip r:embed="rId391"/>
                <a:stretch>
                  <a:fillRect/>
                </a:stretch>
              </p:blipFill>
              <p:spPr>
                <a:xfrm>
                  <a:off x="6169974" y="2345910"/>
                  <a:ext cx="590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17610" name="Ink 17609">
                  <a:extLst>
                    <a:ext uri="{FF2B5EF4-FFF2-40B4-BE49-F238E27FC236}">
                      <a16:creationId xmlns:a16="http://schemas.microsoft.com/office/drawing/2014/main" id="{E0EE19E7-94C9-424B-BBB5-701D98B7D6F8}"/>
                    </a:ext>
                  </a:extLst>
                </p14:cNvPr>
                <p14:cNvContentPartPr/>
                <p14:nvPr/>
              </p14:nvContentPartPr>
              <p14:xfrm>
                <a:off x="5727174" y="2540310"/>
                <a:ext cx="10440" cy="41760"/>
              </p14:xfrm>
            </p:contentPart>
          </mc:Choice>
          <mc:Fallback xmlns="">
            <p:pic>
              <p:nvPicPr>
                <p:cNvPr id="17610" name="Ink 17609">
                  <a:extLst>
                    <a:ext uri="{FF2B5EF4-FFF2-40B4-BE49-F238E27FC236}">
                      <a16:creationId xmlns:a16="http://schemas.microsoft.com/office/drawing/2014/main" id="{E0EE19E7-94C9-424B-BBB5-701D98B7D6F8}"/>
                    </a:ext>
                  </a:extLst>
                </p:cNvPr>
                <p:cNvPicPr/>
                <p:nvPr/>
              </p:nvPicPr>
              <p:blipFill>
                <a:blip r:embed="rId393"/>
                <a:stretch>
                  <a:fillRect/>
                </a:stretch>
              </p:blipFill>
              <p:spPr>
                <a:xfrm>
                  <a:off x="5718534" y="2531670"/>
                  <a:ext cx="280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7611" name="Ink 17610">
                  <a:extLst>
                    <a:ext uri="{FF2B5EF4-FFF2-40B4-BE49-F238E27FC236}">
                      <a16:creationId xmlns:a16="http://schemas.microsoft.com/office/drawing/2014/main" id="{81508500-3E81-41EB-95C7-E5FA292B7BB1}"/>
                    </a:ext>
                  </a:extLst>
                </p14:cNvPr>
                <p14:cNvContentPartPr/>
                <p14:nvPr/>
              </p14:nvContentPartPr>
              <p14:xfrm>
                <a:off x="5725374" y="2478750"/>
                <a:ext cx="1800" cy="2880"/>
              </p14:xfrm>
            </p:contentPart>
          </mc:Choice>
          <mc:Fallback xmlns="">
            <p:pic>
              <p:nvPicPr>
                <p:cNvPr id="17611" name="Ink 17610">
                  <a:extLst>
                    <a:ext uri="{FF2B5EF4-FFF2-40B4-BE49-F238E27FC236}">
                      <a16:creationId xmlns:a16="http://schemas.microsoft.com/office/drawing/2014/main" id="{81508500-3E81-41EB-95C7-E5FA292B7BB1}"/>
                    </a:ext>
                  </a:extLst>
                </p:cNvPr>
                <p:cNvPicPr/>
                <p:nvPr/>
              </p:nvPicPr>
              <p:blipFill>
                <a:blip r:embed="rId357"/>
                <a:stretch>
                  <a:fillRect/>
                </a:stretch>
              </p:blipFill>
              <p:spPr>
                <a:xfrm>
                  <a:off x="5716374" y="2470110"/>
                  <a:ext cx="194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17612" name="Ink 17611">
                  <a:extLst>
                    <a:ext uri="{FF2B5EF4-FFF2-40B4-BE49-F238E27FC236}">
                      <a16:creationId xmlns:a16="http://schemas.microsoft.com/office/drawing/2014/main" id="{6916578C-6888-42B4-BA4B-ED8B84F7BB60}"/>
                    </a:ext>
                  </a:extLst>
                </p14:cNvPr>
                <p14:cNvContentPartPr/>
                <p14:nvPr/>
              </p14:nvContentPartPr>
              <p14:xfrm>
                <a:off x="5776134" y="2541750"/>
                <a:ext cx="79200" cy="44640"/>
              </p14:xfrm>
            </p:contentPart>
          </mc:Choice>
          <mc:Fallback xmlns="">
            <p:pic>
              <p:nvPicPr>
                <p:cNvPr id="17612" name="Ink 17611">
                  <a:extLst>
                    <a:ext uri="{FF2B5EF4-FFF2-40B4-BE49-F238E27FC236}">
                      <a16:creationId xmlns:a16="http://schemas.microsoft.com/office/drawing/2014/main" id="{6916578C-6888-42B4-BA4B-ED8B84F7BB60}"/>
                    </a:ext>
                  </a:extLst>
                </p:cNvPr>
                <p:cNvPicPr/>
                <p:nvPr/>
              </p:nvPicPr>
              <p:blipFill>
                <a:blip r:embed="rId396"/>
                <a:stretch>
                  <a:fillRect/>
                </a:stretch>
              </p:blipFill>
              <p:spPr>
                <a:xfrm>
                  <a:off x="5767494" y="2532750"/>
                  <a:ext cx="968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17614" name="Ink 17613">
                  <a:extLst>
                    <a:ext uri="{FF2B5EF4-FFF2-40B4-BE49-F238E27FC236}">
                      <a16:creationId xmlns:a16="http://schemas.microsoft.com/office/drawing/2014/main" id="{5D5DB4B9-17B9-4B28-86F7-228F5FD824FF}"/>
                    </a:ext>
                  </a:extLst>
                </p14:cNvPr>
                <p14:cNvContentPartPr/>
                <p14:nvPr/>
              </p14:nvContentPartPr>
              <p14:xfrm>
                <a:off x="5994654" y="2469030"/>
                <a:ext cx="19800" cy="125640"/>
              </p14:xfrm>
            </p:contentPart>
          </mc:Choice>
          <mc:Fallback xmlns="">
            <p:pic>
              <p:nvPicPr>
                <p:cNvPr id="17614" name="Ink 17613">
                  <a:extLst>
                    <a:ext uri="{FF2B5EF4-FFF2-40B4-BE49-F238E27FC236}">
                      <a16:creationId xmlns:a16="http://schemas.microsoft.com/office/drawing/2014/main" id="{5D5DB4B9-17B9-4B28-86F7-228F5FD824FF}"/>
                    </a:ext>
                  </a:extLst>
                </p:cNvPr>
                <p:cNvPicPr/>
                <p:nvPr/>
              </p:nvPicPr>
              <p:blipFill>
                <a:blip r:embed="rId398"/>
                <a:stretch>
                  <a:fillRect/>
                </a:stretch>
              </p:blipFill>
              <p:spPr>
                <a:xfrm>
                  <a:off x="5985654" y="2460390"/>
                  <a:ext cx="374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17615" name="Ink 17614">
                  <a:extLst>
                    <a:ext uri="{FF2B5EF4-FFF2-40B4-BE49-F238E27FC236}">
                      <a16:creationId xmlns:a16="http://schemas.microsoft.com/office/drawing/2014/main" id="{A83FD613-AC06-4B90-9FAE-920919F5AAD1}"/>
                    </a:ext>
                  </a:extLst>
                </p14:cNvPr>
                <p14:cNvContentPartPr/>
                <p14:nvPr/>
              </p14:nvContentPartPr>
              <p14:xfrm>
                <a:off x="5962614" y="2548230"/>
                <a:ext cx="100800" cy="12600"/>
              </p14:xfrm>
            </p:contentPart>
          </mc:Choice>
          <mc:Fallback xmlns="">
            <p:pic>
              <p:nvPicPr>
                <p:cNvPr id="17615" name="Ink 17614">
                  <a:extLst>
                    <a:ext uri="{FF2B5EF4-FFF2-40B4-BE49-F238E27FC236}">
                      <a16:creationId xmlns:a16="http://schemas.microsoft.com/office/drawing/2014/main" id="{A83FD613-AC06-4B90-9FAE-920919F5AAD1}"/>
                    </a:ext>
                  </a:extLst>
                </p:cNvPr>
                <p:cNvPicPr/>
                <p:nvPr/>
              </p:nvPicPr>
              <p:blipFill>
                <a:blip r:embed="rId400"/>
                <a:stretch>
                  <a:fillRect/>
                </a:stretch>
              </p:blipFill>
              <p:spPr>
                <a:xfrm>
                  <a:off x="5953974" y="2539230"/>
                  <a:ext cx="1184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17617" name="Ink 17616">
                  <a:extLst>
                    <a:ext uri="{FF2B5EF4-FFF2-40B4-BE49-F238E27FC236}">
                      <a16:creationId xmlns:a16="http://schemas.microsoft.com/office/drawing/2014/main" id="{C9AA754C-AAE4-43CF-A815-0913A8914E3E}"/>
                    </a:ext>
                  </a:extLst>
                </p14:cNvPr>
                <p14:cNvContentPartPr/>
                <p14:nvPr/>
              </p14:nvContentPartPr>
              <p14:xfrm>
                <a:off x="6065934" y="2480910"/>
                <a:ext cx="122040" cy="140760"/>
              </p14:xfrm>
            </p:contentPart>
          </mc:Choice>
          <mc:Fallback xmlns="">
            <p:pic>
              <p:nvPicPr>
                <p:cNvPr id="17617" name="Ink 17616">
                  <a:extLst>
                    <a:ext uri="{FF2B5EF4-FFF2-40B4-BE49-F238E27FC236}">
                      <a16:creationId xmlns:a16="http://schemas.microsoft.com/office/drawing/2014/main" id="{C9AA754C-AAE4-43CF-A815-0913A8914E3E}"/>
                    </a:ext>
                  </a:extLst>
                </p:cNvPr>
                <p:cNvPicPr/>
                <p:nvPr/>
              </p:nvPicPr>
              <p:blipFill>
                <a:blip r:embed="rId402"/>
                <a:stretch>
                  <a:fillRect/>
                </a:stretch>
              </p:blipFill>
              <p:spPr>
                <a:xfrm>
                  <a:off x="6057294" y="2471910"/>
                  <a:ext cx="1396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17618" name="Ink 17617">
                  <a:extLst>
                    <a:ext uri="{FF2B5EF4-FFF2-40B4-BE49-F238E27FC236}">
                      <a16:creationId xmlns:a16="http://schemas.microsoft.com/office/drawing/2014/main" id="{CD8D5F32-2ED5-4566-A182-860E085A053C}"/>
                    </a:ext>
                  </a:extLst>
                </p14:cNvPr>
                <p14:cNvContentPartPr/>
                <p14:nvPr/>
              </p14:nvContentPartPr>
              <p14:xfrm>
                <a:off x="6323334" y="2531310"/>
                <a:ext cx="42120" cy="92520"/>
              </p14:xfrm>
            </p:contentPart>
          </mc:Choice>
          <mc:Fallback xmlns="">
            <p:pic>
              <p:nvPicPr>
                <p:cNvPr id="17618" name="Ink 17617">
                  <a:extLst>
                    <a:ext uri="{FF2B5EF4-FFF2-40B4-BE49-F238E27FC236}">
                      <a16:creationId xmlns:a16="http://schemas.microsoft.com/office/drawing/2014/main" id="{CD8D5F32-2ED5-4566-A182-860E085A053C}"/>
                    </a:ext>
                  </a:extLst>
                </p:cNvPr>
                <p:cNvPicPr/>
                <p:nvPr/>
              </p:nvPicPr>
              <p:blipFill>
                <a:blip r:embed="rId404"/>
                <a:stretch>
                  <a:fillRect/>
                </a:stretch>
              </p:blipFill>
              <p:spPr>
                <a:xfrm>
                  <a:off x="6314334" y="2522670"/>
                  <a:ext cx="5976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17619" name="Ink 17618">
                  <a:extLst>
                    <a:ext uri="{FF2B5EF4-FFF2-40B4-BE49-F238E27FC236}">
                      <a16:creationId xmlns:a16="http://schemas.microsoft.com/office/drawing/2014/main" id="{5AE36F01-4AFA-4F92-926B-E11D189EA01A}"/>
                    </a:ext>
                  </a:extLst>
                </p14:cNvPr>
                <p14:cNvContentPartPr/>
                <p14:nvPr/>
              </p14:nvContentPartPr>
              <p14:xfrm>
                <a:off x="6356094" y="2494230"/>
                <a:ext cx="61920" cy="146520"/>
              </p14:xfrm>
            </p:contentPart>
          </mc:Choice>
          <mc:Fallback xmlns="">
            <p:pic>
              <p:nvPicPr>
                <p:cNvPr id="17619" name="Ink 17618">
                  <a:extLst>
                    <a:ext uri="{FF2B5EF4-FFF2-40B4-BE49-F238E27FC236}">
                      <a16:creationId xmlns:a16="http://schemas.microsoft.com/office/drawing/2014/main" id="{5AE36F01-4AFA-4F92-926B-E11D189EA01A}"/>
                    </a:ext>
                  </a:extLst>
                </p:cNvPr>
                <p:cNvPicPr/>
                <p:nvPr/>
              </p:nvPicPr>
              <p:blipFill>
                <a:blip r:embed="rId406"/>
                <a:stretch>
                  <a:fillRect/>
                </a:stretch>
              </p:blipFill>
              <p:spPr>
                <a:xfrm>
                  <a:off x="6347094" y="2485590"/>
                  <a:ext cx="795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17620" name="Ink 17619">
                  <a:extLst>
                    <a:ext uri="{FF2B5EF4-FFF2-40B4-BE49-F238E27FC236}">
                      <a16:creationId xmlns:a16="http://schemas.microsoft.com/office/drawing/2014/main" id="{66F2231F-CC3A-460A-AC0B-35ABD65EE603}"/>
                    </a:ext>
                  </a:extLst>
                </p14:cNvPr>
                <p14:cNvContentPartPr/>
                <p14:nvPr/>
              </p14:nvContentPartPr>
              <p14:xfrm>
                <a:off x="6436374" y="2564430"/>
                <a:ext cx="42480" cy="73080"/>
              </p14:xfrm>
            </p:contentPart>
          </mc:Choice>
          <mc:Fallback xmlns="">
            <p:pic>
              <p:nvPicPr>
                <p:cNvPr id="17620" name="Ink 17619">
                  <a:extLst>
                    <a:ext uri="{FF2B5EF4-FFF2-40B4-BE49-F238E27FC236}">
                      <a16:creationId xmlns:a16="http://schemas.microsoft.com/office/drawing/2014/main" id="{66F2231F-CC3A-460A-AC0B-35ABD65EE603}"/>
                    </a:ext>
                  </a:extLst>
                </p:cNvPr>
                <p:cNvPicPr/>
                <p:nvPr/>
              </p:nvPicPr>
              <p:blipFill>
                <a:blip r:embed="rId408"/>
                <a:stretch>
                  <a:fillRect/>
                </a:stretch>
              </p:blipFill>
              <p:spPr>
                <a:xfrm>
                  <a:off x="6427374" y="2555430"/>
                  <a:ext cx="601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17621" name="Ink 17620">
                  <a:extLst>
                    <a:ext uri="{FF2B5EF4-FFF2-40B4-BE49-F238E27FC236}">
                      <a16:creationId xmlns:a16="http://schemas.microsoft.com/office/drawing/2014/main" id="{1DC17189-59F5-4330-B29C-B82721347FBE}"/>
                    </a:ext>
                  </a:extLst>
                </p14:cNvPr>
                <p14:cNvContentPartPr/>
                <p14:nvPr/>
              </p14:nvContentPartPr>
              <p14:xfrm>
                <a:off x="6507294" y="2506110"/>
                <a:ext cx="26280" cy="106920"/>
              </p14:xfrm>
            </p:contentPart>
          </mc:Choice>
          <mc:Fallback xmlns="">
            <p:pic>
              <p:nvPicPr>
                <p:cNvPr id="17621" name="Ink 17620">
                  <a:extLst>
                    <a:ext uri="{FF2B5EF4-FFF2-40B4-BE49-F238E27FC236}">
                      <a16:creationId xmlns:a16="http://schemas.microsoft.com/office/drawing/2014/main" id="{1DC17189-59F5-4330-B29C-B82721347FBE}"/>
                    </a:ext>
                  </a:extLst>
                </p:cNvPr>
                <p:cNvPicPr/>
                <p:nvPr/>
              </p:nvPicPr>
              <p:blipFill>
                <a:blip r:embed="rId410"/>
                <a:stretch>
                  <a:fillRect/>
                </a:stretch>
              </p:blipFill>
              <p:spPr>
                <a:xfrm>
                  <a:off x="6498654" y="2497110"/>
                  <a:ext cx="4392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17622" name="Ink 17621">
                  <a:extLst>
                    <a:ext uri="{FF2B5EF4-FFF2-40B4-BE49-F238E27FC236}">
                      <a16:creationId xmlns:a16="http://schemas.microsoft.com/office/drawing/2014/main" id="{D96A5A62-3EF1-433F-B2B7-6D47A5720A20}"/>
                    </a:ext>
                  </a:extLst>
                </p14:cNvPr>
                <p14:cNvContentPartPr/>
                <p14:nvPr/>
              </p14:nvContentPartPr>
              <p14:xfrm>
                <a:off x="6563454" y="2542830"/>
                <a:ext cx="56880" cy="73800"/>
              </p14:xfrm>
            </p:contentPart>
          </mc:Choice>
          <mc:Fallback xmlns="">
            <p:pic>
              <p:nvPicPr>
                <p:cNvPr id="17622" name="Ink 17621">
                  <a:extLst>
                    <a:ext uri="{FF2B5EF4-FFF2-40B4-BE49-F238E27FC236}">
                      <a16:creationId xmlns:a16="http://schemas.microsoft.com/office/drawing/2014/main" id="{D96A5A62-3EF1-433F-B2B7-6D47A5720A20}"/>
                    </a:ext>
                  </a:extLst>
                </p:cNvPr>
                <p:cNvPicPr/>
                <p:nvPr/>
              </p:nvPicPr>
              <p:blipFill>
                <a:blip r:embed="rId412"/>
                <a:stretch>
                  <a:fillRect/>
                </a:stretch>
              </p:blipFill>
              <p:spPr>
                <a:xfrm>
                  <a:off x="6554814" y="2534190"/>
                  <a:ext cx="745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17623" name="Ink 17622">
                  <a:extLst>
                    <a:ext uri="{FF2B5EF4-FFF2-40B4-BE49-F238E27FC236}">
                      <a16:creationId xmlns:a16="http://schemas.microsoft.com/office/drawing/2014/main" id="{D1AF0EAC-074E-45C5-ADAF-05A1ED06940B}"/>
                    </a:ext>
                  </a:extLst>
                </p14:cNvPr>
                <p14:cNvContentPartPr/>
                <p14:nvPr/>
              </p14:nvContentPartPr>
              <p14:xfrm>
                <a:off x="6664254" y="2552550"/>
                <a:ext cx="132840" cy="46080"/>
              </p14:xfrm>
            </p:contentPart>
          </mc:Choice>
          <mc:Fallback xmlns="">
            <p:pic>
              <p:nvPicPr>
                <p:cNvPr id="17623" name="Ink 17622">
                  <a:extLst>
                    <a:ext uri="{FF2B5EF4-FFF2-40B4-BE49-F238E27FC236}">
                      <a16:creationId xmlns:a16="http://schemas.microsoft.com/office/drawing/2014/main" id="{D1AF0EAC-074E-45C5-ADAF-05A1ED06940B}"/>
                    </a:ext>
                  </a:extLst>
                </p:cNvPr>
                <p:cNvPicPr/>
                <p:nvPr/>
              </p:nvPicPr>
              <p:blipFill>
                <a:blip r:embed="rId414"/>
                <a:stretch>
                  <a:fillRect/>
                </a:stretch>
              </p:blipFill>
              <p:spPr>
                <a:xfrm>
                  <a:off x="6655254" y="2543910"/>
                  <a:ext cx="15048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17624" name="Ink 17623">
                  <a:extLst>
                    <a:ext uri="{FF2B5EF4-FFF2-40B4-BE49-F238E27FC236}">
                      <a16:creationId xmlns:a16="http://schemas.microsoft.com/office/drawing/2014/main" id="{F2921BF0-F87D-41E4-A628-52F3D96D15E8}"/>
                    </a:ext>
                  </a:extLst>
                </p14:cNvPr>
                <p14:cNvContentPartPr/>
                <p14:nvPr/>
              </p14:nvContentPartPr>
              <p14:xfrm>
                <a:off x="6786654" y="2537790"/>
                <a:ext cx="55440" cy="72000"/>
              </p14:xfrm>
            </p:contentPart>
          </mc:Choice>
          <mc:Fallback xmlns="">
            <p:pic>
              <p:nvPicPr>
                <p:cNvPr id="17624" name="Ink 17623">
                  <a:extLst>
                    <a:ext uri="{FF2B5EF4-FFF2-40B4-BE49-F238E27FC236}">
                      <a16:creationId xmlns:a16="http://schemas.microsoft.com/office/drawing/2014/main" id="{F2921BF0-F87D-41E4-A628-52F3D96D15E8}"/>
                    </a:ext>
                  </a:extLst>
                </p:cNvPr>
                <p:cNvPicPr/>
                <p:nvPr/>
              </p:nvPicPr>
              <p:blipFill>
                <a:blip r:embed="rId416"/>
                <a:stretch>
                  <a:fillRect/>
                </a:stretch>
              </p:blipFill>
              <p:spPr>
                <a:xfrm>
                  <a:off x="6777654" y="2528790"/>
                  <a:ext cx="730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17625" name="Ink 17624">
                  <a:extLst>
                    <a:ext uri="{FF2B5EF4-FFF2-40B4-BE49-F238E27FC236}">
                      <a16:creationId xmlns:a16="http://schemas.microsoft.com/office/drawing/2014/main" id="{36F20FBD-E20F-4258-8215-6BBCDC8F9DDE}"/>
                    </a:ext>
                  </a:extLst>
                </p14:cNvPr>
                <p14:cNvContentPartPr/>
                <p14:nvPr/>
              </p14:nvContentPartPr>
              <p14:xfrm>
                <a:off x="7023894" y="2508630"/>
                <a:ext cx="26640" cy="105480"/>
              </p14:xfrm>
            </p:contentPart>
          </mc:Choice>
          <mc:Fallback xmlns="">
            <p:pic>
              <p:nvPicPr>
                <p:cNvPr id="17625" name="Ink 17624">
                  <a:extLst>
                    <a:ext uri="{FF2B5EF4-FFF2-40B4-BE49-F238E27FC236}">
                      <a16:creationId xmlns:a16="http://schemas.microsoft.com/office/drawing/2014/main" id="{36F20FBD-E20F-4258-8215-6BBCDC8F9DDE}"/>
                    </a:ext>
                  </a:extLst>
                </p:cNvPr>
                <p:cNvPicPr/>
                <p:nvPr/>
              </p:nvPicPr>
              <p:blipFill>
                <a:blip r:embed="rId418"/>
                <a:stretch>
                  <a:fillRect/>
                </a:stretch>
              </p:blipFill>
              <p:spPr>
                <a:xfrm>
                  <a:off x="7014894" y="2499990"/>
                  <a:ext cx="442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17626" name="Ink 17625">
                  <a:extLst>
                    <a:ext uri="{FF2B5EF4-FFF2-40B4-BE49-F238E27FC236}">
                      <a16:creationId xmlns:a16="http://schemas.microsoft.com/office/drawing/2014/main" id="{71B4DFB1-987C-491E-8984-590A97E5A9E7}"/>
                    </a:ext>
                  </a:extLst>
                </p14:cNvPr>
                <p14:cNvContentPartPr/>
                <p14:nvPr/>
              </p14:nvContentPartPr>
              <p14:xfrm>
                <a:off x="7060254" y="2452470"/>
                <a:ext cx="79200" cy="165600"/>
              </p14:xfrm>
            </p:contentPart>
          </mc:Choice>
          <mc:Fallback xmlns="">
            <p:pic>
              <p:nvPicPr>
                <p:cNvPr id="17626" name="Ink 17625">
                  <a:extLst>
                    <a:ext uri="{FF2B5EF4-FFF2-40B4-BE49-F238E27FC236}">
                      <a16:creationId xmlns:a16="http://schemas.microsoft.com/office/drawing/2014/main" id="{71B4DFB1-987C-491E-8984-590A97E5A9E7}"/>
                    </a:ext>
                  </a:extLst>
                </p:cNvPr>
                <p:cNvPicPr/>
                <p:nvPr/>
              </p:nvPicPr>
              <p:blipFill>
                <a:blip r:embed="rId420"/>
                <a:stretch>
                  <a:fillRect/>
                </a:stretch>
              </p:blipFill>
              <p:spPr>
                <a:xfrm>
                  <a:off x="7051254" y="2443470"/>
                  <a:ext cx="968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17627" name="Ink 17626">
                  <a:extLst>
                    <a:ext uri="{FF2B5EF4-FFF2-40B4-BE49-F238E27FC236}">
                      <a16:creationId xmlns:a16="http://schemas.microsoft.com/office/drawing/2014/main" id="{255D760E-2E94-4C9E-B934-C18EAA9D8B27}"/>
                    </a:ext>
                  </a:extLst>
                </p14:cNvPr>
                <p14:cNvContentPartPr/>
                <p14:nvPr/>
              </p14:nvContentPartPr>
              <p14:xfrm>
                <a:off x="7201374" y="2599350"/>
                <a:ext cx="360" cy="360"/>
              </p14:xfrm>
            </p:contentPart>
          </mc:Choice>
          <mc:Fallback xmlns="">
            <p:pic>
              <p:nvPicPr>
                <p:cNvPr id="17627" name="Ink 17626">
                  <a:extLst>
                    <a:ext uri="{FF2B5EF4-FFF2-40B4-BE49-F238E27FC236}">
                      <a16:creationId xmlns:a16="http://schemas.microsoft.com/office/drawing/2014/main" id="{255D760E-2E94-4C9E-B934-C18EAA9D8B27}"/>
                    </a:ext>
                  </a:extLst>
                </p:cNvPr>
                <p:cNvPicPr/>
                <p:nvPr/>
              </p:nvPicPr>
              <p:blipFill>
                <a:blip r:embed="rId357"/>
                <a:stretch>
                  <a:fillRect/>
                </a:stretch>
              </p:blipFill>
              <p:spPr>
                <a:xfrm>
                  <a:off x="7192734" y="2590350"/>
                  <a:ext cx="18000" cy="18000"/>
                </a:xfrm>
                <a:prstGeom prst="rect">
                  <a:avLst/>
                </a:prstGeom>
              </p:spPr>
            </p:pic>
          </mc:Fallback>
        </mc:AlternateContent>
      </p:grpSp>
      <p:grpSp>
        <p:nvGrpSpPr>
          <p:cNvPr id="17649" name="Group 17648">
            <a:extLst>
              <a:ext uri="{FF2B5EF4-FFF2-40B4-BE49-F238E27FC236}">
                <a16:creationId xmlns:a16="http://schemas.microsoft.com/office/drawing/2014/main" id="{624A5BC6-4135-4C8A-B008-A890FD111E32}"/>
              </a:ext>
            </a:extLst>
          </p:cNvPr>
          <p:cNvGrpSpPr/>
          <p:nvPr/>
        </p:nvGrpSpPr>
        <p:grpSpPr>
          <a:xfrm>
            <a:off x="834414" y="2522670"/>
            <a:ext cx="1542240" cy="244800"/>
            <a:chOff x="834414" y="2522670"/>
            <a:chExt cx="1542240" cy="244800"/>
          </a:xfrm>
        </p:grpSpPr>
        <mc:AlternateContent xmlns:mc="http://schemas.openxmlformats.org/markup-compatibility/2006" xmlns:p14="http://schemas.microsoft.com/office/powerpoint/2010/main">
          <mc:Choice Requires="p14">
            <p:contentPart p14:bwMode="auto" r:id="rId422">
              <p14:nvContentPartPr>
                <p14:cNvPr id="17630" name="Ink 17629">
                  <a:extLst>
                    <a:ext uri="{FF2B5EF4-FFF2-40B4-BE49-F238E27FC236}">
                      <a16:creationId xmlns:a16="http://schemas.microsoft.com/office/drawing/2014/main" id="{3158A08F-2314-4F3B-8793-1E242D47D9DB}"/>
                    </a:ext>
                  </a:extLst>
                </p14:cNvPr>
                <p14:cNvContentPartPr/>
                <p14:nvPr/>
              </p14:nvContentPartPr>
              <p14:xfrm>
                <a:off x="834414" y="2568750"/>
                <a:ext cx="192240" cy="129600"/>
              </p14:xfrm>
            </p:contentPart>
          </mc:Choice>
          <mc:Fallback xmlns="">
            <p:pic>
              <p:nvPicPr>
                <p:cNvPr id="17630" name="Ink 17629">
                  <a:extLst>
                    <a:ext uri="{FF2B5EF4-FFF2-40B4-BE49-F238E27FC236}">
                      <a16:creationId xmlns:a16="http://schemas.microsoft.com/office/drawing/2014/main" id="{3158A08F-2314-4F3B-8793-1E242D47D9DB}"/>
                    </a:ext>
                  </a:extLst>
                </p:cNvPr>
                <p:cNvPicPr/>
                <p:nvPr/>
              </p:nvPicPr>
              <p:blipFill>
                <a:blip r:embed="rId423"/>
                <a:stretch>
                  <a:fillRect/>
                </a:stretch>
              </p:blipFill>
              <p:spPr>
                <a:xfrm>
                  <a:off x="825774" y="2560110"/>
                  <a:ext cx="2098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7631" name="Ink 17630">
                  <a:extLst>
                    <a:ext uri="{FF2B5EF4-FFF2-40B4-BE49-F238E27FC236}">
                      <a16:creationId xmlns:a16="http://schemas.microsoft.com/office/drawing/2014/main" id="{4B255391-FFB8-41D2-997C-6991BAEA684B}"/>
                    </a:ext>
                  </a:extLst>
                </p14:cNvPr>
                <p14:cNvContentPartPr/>
                <p14:nvPr/>
              </p14:nvContentPartPr>
              <p14:xfrm>
                <a:off x="1009014" y="2640030"/>
                <a:ext cx="59760" cy="97560"/>
              </p14:xfrm>
            </p:contentPart>
          </mc:Choice>
          <mc:Fallback xmlns="">
            <p:pic>
              <p:nvPicPr>
                <p:cNvPr id="17631" name="Ink 17630">
                  <a:extLst>
                    <a:ext uri="{FF2B5EF4-FFF2-40B4-BE49-F238E27FC236}">
                      <a16:creationId xmlns:a16="http://schemas.microsoft.com/office/drawing/2014/main" id="{4B255391-FFB8-41D2-997C-6991BAEA684B}"/>
                    </a:ext>
                  </a:extLst>
                </p:cNvPr>
                <p:cNvPicPr/>
                <p:nvPr/>
              </p:nvPicPr>
              <p:blipFill>
                <a:blip r:embed="rId425"/>
                <a:stretch>
                  <a:fillRect/>
                </a:stretch>
              </p:blipFill>
              <p:spPr>
                <a:xfrm>
                  <a:off x="1000374" y="2631390"/>
                  <a:ext cx="774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17632" name="Ink 17631">
                  <a:extLst>
                    <a:ext uri="{FF2B5EF4-FFF2-40B4-BE49-F238E27FC236}">
                      <a16:creationId xmlns:a16="http://schemas.microsoft.com/office/drawing/2014/main" id="{B3FE3505-57F3-4D23-B47D-24843D28101B}"/>
                    </a:ext>
                  </a:extLst>
                </p14:cNvPr>
                <p14:cNvContentPartPr/>
                <p14:nvPr/>
              </p14:nvContentPartPr>
              <p14:xfrm>
                <a:off x="1150494" y="2617350"/>
                <a:ext cx="82440" cy="10800"/>
              </p14:xfrm>
            </p:contentPart>
          </mc:Choice>
          <mc:Fallback xmlns="">
            <p:pic>
              <p:nvPicPr>
                <p:cNvPr id="17632" name="Ink 17631">
                  <a:extLst>
                    <a:ext uri="{FF2B5EF4-FFF2-40B4-BE49-F238E27FC236}">
                      <a16:creationId xmlns:a16="http://schemas.microsoft.com/office/drawing/2014/main" id="{B3FE3505-57F3-4D23-B47D-24843D28101B}"/>
                    </a:ext>
                  </a:extLst>
                </p:cNvPr>
                <p:cNvPicPr/>
                <p:nvPr/>
              </p:nvPicPr>
              <p:blipFill>
                <a:blip r:embed="rId427"/>
                <a:stretch>
                  <a:fillRect/>
                </a:stretch>
              </p:blipFill>
              <p:spPr>
                <a:xfrm>
                  <a:off x="1141854" y="2608710"/>
                  <a:ext cx="1000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17633" name="Ink 17632">
                  <a:extLst>
                    <a:ext uri="{FF2B5EF4-FFF2-40B4-BE49-F238E27FC236}">
                      <a16:creationId xmlns:a16="http://schemas.microsoft.com/office/drawing/2014/main" id="{FFBBE2F9-9CF7-40B2-84F8-AAFA25538E4F}"/>
                    </a:ext>
                  </a:extLst>
                </p14:cNvPr>
                <p14:cNvContentPartPr/>
                <p14:nvPr/>
              </p14:nvContentPartPr>
              <p14:xfrm>
                <a:off x="1141854" y="2678910"/>
                <a:ext cx="114840" cy="3600"/>
              </p14:xfrm>
            </p:contentPart>
          </mc:Choice>
          <mc:Fallback xmlns="">
            <p:pic>
              <p:nvPicPr>
                <p:cNvPr id="17633" name="Ink 17632">
                  <a:extLst>
                    <a:ext uri="{FF2B5EF4-FFF2-40B4-BE49-F238E27FC236}">
                      <a16:creationId xmlns:a16="http://schemas.microsoft.com/office/drawing/2014/main" id="{FFBBE2F9-9CF7-40B2-84F8-AAFA25538E4F}"/>
                    </a:ext>
                  </a:extLst>
                </p:cNvPr>
                <p:cNvPicPr/>
                <p:nvPr/>
              </p:nvPicPr>
              <p:blipFill>
                <a:blip r:embed="rId429"/>
                <a:stretch>
                  <a:fillRect/>
                </a:stretch>
              </p:blipFill>
              <p:spPr>
                <a:xfrm>
                  <a:off x="1132854" y="2670270"/>
                  <a:ext cx="132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17635" name="Ink 17634">
                  <a:extLst>
                    <a:ext uri="{FF2B5EF4-FFF2-40B4-BE49-F238E27FC236}">
                      <a16:creationId xmlns:a16="http://schemas.microsoft.com/office/drawing/2014/main" id="{D78DD212-CC61-49DD-800A-EEBC6225956F}"/>
                    </a:ext>
                  </a:extLst>
                </p14:cNvPr>
                <p14:cNvContentPartPr/>
                <p14:nvPr/>
              </p14:nvContentPartPr>
              <p14:xfrm>
                <a:off x="1369734" y="2561190"/>
                <a:ext cx="216360" cy="156600"/>
              </p14:xfrm>
            </p:contentPart>
          </mc:Choice>
          <mc:Fallback xmlns="">
            <p:pic>
              <p:nvPicPr>
                <p:cNvPr id="17635" name="Ink 17634">
                  <a:extLst>
                    <a:ext uri="{FF2B5EF4-FFF2-40B4-BE49-F238E27FC236}">
                      <a16:creationId xmlns:a16="http://schemas.microsoft.com/office/drawing/2014/main" id="{D78DD212-CC61-49DD-800A-EEBC6225956F}"/>
                    </a:ext>
                  </a:extLst>
                </p:cNvPr>
                <p:cNvPicPr/>
                <p:nvPr/>
              </p:nvPicPr>
              <p:blipFill>
                <a:blip r:embed="rId431"/>
                <a:stretch>
                  <a:fillRect/>
                </a:stretch>
              </p:blipFill>
              <p:spPr>
                <a:xfrm>
                  <a:off x="1360734" y="2552190"/>
                  <a:ext cx="2340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17636" name="Ink 17635">
                  <a:extLst>
                    <a:ext uri="{FF2B5EF4-FFF2-40B4-BE49-F238E27FC236}">
                      <a16:creationId xmlns:a16="http://schemas.microsoft.com/office/drawing/2014/main" id="{5ABFF105-9F19-4C76-8715-9814C7DE6560}"/>
                    </a:ext>
                  </a:extLst>
                </p14:cNvPr>
                <p14:cNvContentPartPr/>
                <p14:nvPr/>
              </p14:nvContentPartPr>
              <p14:xfrm>
                <a:off x="1506534" y="2661630"/>
                <a:ext cx="50760" cy="93960"/>
              </p14:xfrm>
            </p:contentPart>
          </mc:Choice>
          <mc:Fallback xmlns="">
            <p:pic>
              <p:nvPicPr>
                <p:cNvPr id="17636" name="Ink 17635">
                  <a:extLst>
                    <a:ext uri="{FF2B5EF4-FFF2-40B4-BE49-F238E27FC236}">
                      <a16:creationId xmlns:a16="http://schemas.microsoft.com/office/drawing/2014/main" id="{5ABFF105-9F19-4C76-8715-9814C7DE6560}"/>
                    </a:ext>
                  </a:extLst>
                </p:cNvPr>
                <p:cNvPicPr/>
                <p:nvPr/>
              </p:nvPicPr>
              <p:blipFill>
                <a:blip r:embed="rId433"/>
                <a:stretch>
                  <a:fillRect/>
                </a:stretch>
              </p:blipFill>
              <p:spPr>
                <a:xfrm>
                  <a:off x="1497894" y="2652630"/>
                  <a:ext cx="684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17638" name="Ink 17637">
                  <a:extLst>
                    <a:ext uri="{FF2B5EF4-FFF2-40B4-BE49-F238E27FC236}">
                      <a16:creationId xmlns:a16="http://schemas.microsoft.com/office/drawing/2014/main" id="{A1D9B11E-FC02-4EB6-A1D0-52AFAB2AC8E2}"/>
                    </a:ext>
                  </a:extLst>
                </p14:cNvPr>
                <p14:cNvContentPartPr/>
                <p14:nvPr/>
              </p14:nvContentPartPr>
              <p14:xfrm>
                <a:off x="1661334" y="2565150"/>
                <a:ext cx="107280" cy="202320"/>
              </p14:xfrm>
            </p:contentPart>
          </mc:Choice>
          <mc:Fallback xmlns="">
            <p:pic>
              <p:nvPicPr>
                <p:cNvPr id="17638" name="Ink 17637">
                  <a:extLst>
                    <a:ext uri="{FF2B5EF4-FFF2-40B4-BE49-F238E27FC236}">
                      <a16:creationId xmlns:a16="http://schemas.microsoft.com/office/drawing/2014/main" id="{A1D9B11E-FC02-4EB6-A1D0-52AFAB2AC8E2}"/>
                    </a:ext>
                  </a:extLst>
                </p:cNvPr>
                <p:cNvPicPr/>
                <p:nvPr/>
              </p:nvPicPr>
              <p:blipFill>
                <a:blip r:embed="rId435"/>
                <a:stretch>
                  <a:fillRect/>
                </a:stretch>
              </p:blipFill>
              <p:spPr>
                <a:xfrm>
                  <a:off x="1652334" y="2556510"/>
                  <a:ext cx="12492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17639" name="Ink 17638">
                  <a:extLst>
                    <a:ext uri="{FF2B5EF4-FFF2-40B4-BE49-F238E27FC236}">
                      <a16:creationId xmlns:a16="http://schemas.microsoft.com/office/drawing/2014/main" id="{E591850D-C450-4CCF-8124-65D780326DE3}"/>
                    </a:ext>
                  </a:extLst>
                </p14:cNvPr>
                <p14:cNvContentPartPr/>
                <p14:nvPr/>
              </p14:nvContentPartPr>
              <p14:xfrm>
                <a:off x="1823334" y="2532750"/>
                <a:ext cx="38520" cy="198720"/>
              </p14:xfrm>
            </p:contentPart>
          </mc:Choice>
          <mc:Fallback xmlns="">
            <p:pic>
              <p:nvPicPr>
                <p:cNvPr id="17639" name="Ink 17638">
                  <a:extLst>
                    <a:ext uri="{FF2B5EF4-FFF2-40B4-BE49-F238E27FC236}">
                      <a16:creationId xmlns:a16="http://schemas.microsoft.com/office/drawing/2014/main" id="{E591850D-C450-4CCF-8124-65D780326DE3}"/>
                    </a:ext>
                  </a:extLst>
                </p:cNvPr>
                <p:cNvPicPr/>
                <p:nvPr/>
              </p:nvPicPr>
              <p:blipFill>
                <a:blip r:embed="rId437"/>
                <a:stretch>
                  <a:fillRect/>
                </a:stretch>
              </p:blipFill>
              <p:spPr>
                <a:xfrm>
                  <a:off x="1814334" y="2523750"/>
                  <a:ext cx="5616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17641" name="Ink 17640">
                  <a:extLst>
                    <a:ext uri="{FF2B5EF4-FFF2-40B4-BE49-F238E27FC236}">
                      <a16:creationId xmlns:a16="http://schemas.microsoft.com/office/drawing/2014/main" id="{198B845D-DDD7-4573-BC05-39F98C218551}"/>
                    </a:ext>
                  </a:extLst>
                </p14:cNvPr>
                <p14:cNvContentPartPr/>
                <p14:nvPr/>
              </p14:nvContentPartPr>
              <p14:xfrm>
                <a:off x="1912974" y="2554350"/>
                <a:ext cx="150120" cy="163800"/>
              </p14:xfrm>
            </p:contentPart>
          </mc:Choice>
          <mc:Fallback xmlns="">
            <p:pic>
              <p:nvPicPr>
                <p:cNvPr id="17641" name="Ink 17640">
                  <a:extLst>
                    <a:ext uri="{FF2B5EF4-FFF2-40B4-BE49-F238E27FC236}">
                      <a16:creationId xmlns:a16="http://schemas.microsoft.com/office/drawing/2014/main" id="{198B845D-DDD7-4573-BC05-39F98C218551}"/>
                    </a:ext>
                  </a:extLst>
                </p:cNvPr>
                <p:cNvPicPr/>
                <p:nvPr/>
              </p:nvPicPr>
              <p:blipFill>
                <a:blip r:embed="rId439"/>
                <a:stretch>
                  <a:fillRect/>
                </a:stretch>
              </p:blipFill>
              <p:spPr>
                <a:xfrm>
                  <a:off x="1903974" y="2545350"/>
                  <a:ext cx="1677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17642" name="Ink 17641">
                  <a:extLst>
                    <a:ext uri="{FF2B5EF4-FFF2-40B4-BE49-F238E27FC236}">
                      <a16:creationId xmlns:a16="http://schemas.microsoft.com/office/drawing/2014/main" id="{AB3813CE-64F3-4BD9-BB3F-E700583F7448}"/>
                    </a:ext>
                  </a:extLst>
                </p14:cNvPr>
                <p14:cNvContentPartPr/>
                <p14:nvPr/>
              </p14:nvContentPartPr>
              <p14:xfrm>
                <a:off x="1947174" y="2631750"/>
                <a:ext cx="89280" cy="5400"/>
              </p14:xfrm>
            </p:contentPart>
          </mc:Choice>
          <mc:Fallback xmlns="">
            <p:pic>
              <p:nvPicPr>
                <p:cNvPr id="17642" name="Ink 17641">
                  <a:extLst>
                    <a:ext uri="{FF2B5EF4-FFF2-40B4-BE49-F238E27FC236}">
                      <a16:creationId xmlns:a16="http://schemas.microsoft.com/office/drawing/2014/main" id="{AB3813CE-64F3-4BD9-BB3F-E700583F7448}"/>
                    </a:ext>
                  </a:extLst>
                </p:cNvPr>
                <p:cNvPicPr/>
                <p:nvPr/>
              </p:nvPicPr>
              <p:blipFill>
                <a:blip r:embed="rId441"/>
                <a:stretch>
                  <a:fillRect/>
                </a:stretch>
              </p:blipFill>
              <p:spPr>
                <a:xfrm>
                  <a:off x="1938174" y="2623110"/>
                  <a:ext cx="1069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17643" name="Ink 17642">
                  <a:extLst>
                    <a:ext uri="{FF2B5EF4-FFF2-40B4-BE49-F238E27FC236}">
                      <a16:creationId xmlns:a16="http://schemas.microsoft.com/office/drawing/2014/main" id="{41BED13E-4D96-44F7-B438-2B41BBE7B33C}"/>
                    </a:ext>
                  </a:extLst>
                </p14:cNvPr>
                <p14:cNvContentPartPr/>
                <p14:nvPr/>
              </p14:nvContentPartPr>
              <p14:xfrm>
                <a:off x="2091174" y="2619510"/>
                <a:ext cx="52200" cy="7560"/>
              </p14:xfrm>
            </p:contentPart>
          </mc:Choice>
          <mc:Fallback xmlns="">
            <p:pic>
              <p:nvPicPr>
                <p:cNvPr id="17643" name="Ink 17642">
                  <a:extLst>
                    <a:ext uri="{FF2B5EF4-FFF2-40B4-BE49-F238E27FC236}">
                      <a16:creationId xmlns:a16="http://schemas.microsoft.com/office/drawing/2014/main" id="{41BED13E-4D96-44F7-B438-2B41BBE7B33C}"/>
                    </a:ext>
                  </a:extLst>
                </p:cNvPr>
                <p:cNvPicPr/>
                <p:nvPr/>
              </p:nvPicPr>
              <p:blipFill>
                <a:blip r:embed="rId443"/>
                <a:stretch>
                  <a:fillRect/>
                </a:stretch>
              </p:blipFill>
              <p:spPr>
                <a:xfrm>
                  <a:off x="2082174" y="2610510"/>
                  <a:ext cx="69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17644" name="Ink 17643">
                  <a:extLst>
                    <a:ext uri="{FF2B5EF4-FFF2-40B4-BE49-F238E27FC236}">
                      <a16:creationId xmlns:a16="http://schemas.microsoft.com/office/drawing/2014/main" id="{6E818F90-8957-471C-A13D-90A08B010788}"/>
                    </a:ext>
                  </a:extLst>
                </p14:cNvPr>
                <p14:cNvContentPartPr/>
                <p14:nvPr/>
              </p14:nvContentPartPr>
              <p14:xfrm>
                <a:off x="2081814" y="2666670"/>
                <a:ext cx="62640" cy="3240"/>
              </p14:xfrm>
            </p:contentPart>
          </mc:Choice>
          <mc:Fallback xmlns="">
            <p:pic>
              <p:nvPicPr>
                <p:cNvPr id="17644" name="Ink 17643">
                  <a:extLst>
                    <a:ext uri="{FF2B5EF4-FFF2-40B4-BE49-F238E27FC236}">
                      <a16:creationId xmlns:a16="http://schemas.microsoft.com/office/drawing/2014/main" id="{6E818F90-8957-471C-A13D-90A08B010788}"/>
                    </a:ext>
                  </a:extLst>
                </p:cNvPr>
                <p:cNvPicPr/>
                <p:nvPr/>
              </p:nvPicPr>
              <p:blipFill>
                <a:blip r:embed="rId445"/>
                <a:stretch>
                  <a:fillRect/>
                </a:stretch>
              </p:blipFill>
              <p:spPr>
                <a:xfrm>
                  <a:off x="2073174" y="2658030"/>
                  <a:ext cx="802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17645" name="Ink 17644">
                  <a:extLst>
                    <a:ext uri="{FF2B5EF4-FFF2-40B4-BE49-F238E27FC236}">
                      <a16:creationId xmlns:a16="http://schemas.microsoft.com/office/drawing/2014/main" id="{82BBBF5E-6143-424D-AD86-E1F58676A0BA}"/>
                    </a:ext>
                  </a:extLst>
                </p14:cNvPr>
                <p14:cNvContentPartPr/>
                <p14:nvPr/>
              </p14:nvContentPartPr>
              <p14:xfrm>
                <a:off x="2218974" y="2602590"/>
                <a:ext cx="6480" cy="92520"/>
              </p14:xfrm>
            </p:contentPart>
          </mc:Choice>
          <mc:Fallback xmlns="">
            <p:pic>
              <p:nvPicPr>
                <p:cNvPr id="17645" name="Ink 17644">
                  <a:extLst>
                    <a:ext uri="{FF2B5EF4-FFF2-40B4-BE49-F238E27FC236}">
                      <a16:creationId xmlns:a16="http://schemas.microsoft.com/office/drawing/2014/main" id="{82BBBF5E-6143-424D-AD86-E1F58676A0BA}"/>
                    </a:ext>
                  </a:extLst>
                </p:cNvPr>
                <p:cNvPicPr/>
                <p:nvPr/>
              </p:nvPicPr>
              <p:blipFill>
                <a:blip r:embed="rId447"/>
                <a:stretch>
                  <a:fillRect/>
                </a:stretch>
              </p:blipFill>
              <p:spPr>
                <a:xfrm>
                  <a:off x="2209974" y="2593590"/>
                  <a:ext cx="241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17646" name="Ink 17645">
                  <a:extLst>
                    <a:ext uri="{FF2B5EF4-FFF2-40B4-BE49-F238E27FC236}">
                      <a16:creationId xmlns:a16="http://schemas.microsoft.com/office/drawing/2014/main" id="{48092B02-1E70-4BD1-BFED-FF9CCD6624B0}"/>
                    </a:ext>
                  </a:extLst>
                </p14:cNvPr>
                <p14:cNvContentPartPr/>
                <p14:nvPr/>
              </p14:nvContentPartPr>
              <p14:xfrm>
                <a:off x="2263254" y="2618790"/>
                <a:ext cx="12600" cy="89640"/>
              </p14:xfrm>
            </p:contentPart>
          </mc:Choice>
          <mc:Fallback xmlns="">
            <p:pic>
              <p:nvPicPr>
                <p:cNvPr id="17646" name="Ink 17645">
                  <a:extLst>
                    <a:ext uri="{FF2B5EF4-FFF2-40B4-BE49-F238E27FC236}">
                      <a16:creationId xmlns:a16="http://schemas.microsoft.com/office/drawing/2014/main" id="{48092B02-1E70-4BD1-BFED-FF9CCD6624B0}"/>
                    </a:ext>
                  </a:extLst>
                </p:cNvPr>
                <p:cNvPicPr/>
                <p:nvPr/>
              </p:nvPicPr>
              <p:blipFill>
                <a:blip r:embed="rId449"/>
                <a:stretch>
                  <a:fillRect/>
                </a:stretch>
              </p:blipFill>
              <p:spPr>
                <a:xfrm>
                  <a:off x="2254254" y="2609790"/>
                  <a:ext cx="302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17647" name="Ink 17646">
                  <a:extLst>
                    <a:ext uri="{FF2B5EF4-FFF2-40B4-BE49-F238E27FC236}">
                      <a16:creationId xmlns:a16="http://schemas.microsoft.com/office/drawing/2014/main" id="{BAB938D4-9962-4B3A-A16C-0E565D36E799}"/>
                    </a:ext>
                  </a:extLst>
                </p14:cNvPr>
                <p14:cNvContentPartPr/>
                <p14:nvPr/>
              </p14:nvContentPartPr>
              <p14:xfrm>
                <a:off x="2186934" y="2570910"/>
                <a:ext cx="140400" cy="44640"/>
              </p14:xfrm>
            </p:contentPart>
          </mc:Choice>
          <mc:Fallback xmlns="">
            <p:pic>
              <p:nvPicPr>
                <p:cNvPr id="17647" name="Ink 17646">
                  <a:extLst>
                    <a:ext uri="{FF2B5EF4-FFF2-40B4-BE49-F238E27FC236}">
                      <a16:creationId xmlns:a16="http://schemas.microsoft.com/office/drawing/2014/main" id="{BAB938D4-9962-4B3A-A16C-0E565D36E799}"/>
                    </a:ext>
                  </a:extLst>
                </p:cNvPr>
                <p:cNvPicPr/>
                <p:nvPr/>
              </p:nvPicPr>
              <p:blipFill>
                <a:blip r:embed="rId451"/>
                <a:stretch>
                  <a:fillRect/>
                </a:stretch>
              </p:blipFill>
              <p:spPr>
                <a:xfrm>
                  <a:off x="2178294" y="2562270"/>
                  <a:ext cx="1580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17648" name="Ink 17647">
                  <a:extLst>
                    <a:ext uri="{FF2B5EF4-FFF2-40B4-BE49-F238E27FC236}">
                      <a16:creationId xmlns:a16="http://schemas.microsoft.com/office/drawing/2014/main" id="{1D405CD9-0D83-42B1-9A78-53C522EF6E91}"/>
                    </a:ext>
                  </a:extLst>
                </p14:cNvPr>
                <p14:cNvContentPartPr/>
                <p14:nvPr/>
              </p14:nvContentPartPr>
              <p14:xfrm>
                <a:off x="2326974" y="2522670"/>
                <a:ext cx="49680" cy="189720"/>
              </p14:xfrm>
            </p:contentPart>
          </mc:Choice>
          <mc:Fallback xmlns="">
            <p:pic>
              <p:nvPicPr>
                <p:cNvPr id="17648" name="Ink 17647">
                  <a:extLst>
                    <a:ext uri="{FF2B5EF4-FFF2-40B4-BE49-F238E27FC236}">
                      <a16:creationId xmlns:a16="http://schemas.microsoft.com/office/drawing/2014/main" id="{1D405CD9-0D83-42B1-9A78-53C522EF6E91}"/>
                    </a:ext>
                  </a:extLst>
                </p:cNvPr>
                <p:cNvPicPr/>
                <p:nvPr/>
              </p:nvPicPr>
              <p:blipFill>
                <a:blip r:embed="rId453"/>
                <a:stretch>
                  <a:fillRect/>
                </a:stretch>
              </p:blipFill>
              <p:spPr>
                <a:xfrm>
                  <a:off x="2318334" y="2513670"/>
                  <a:ext cx="67320" cy="207360"/>
                </a:xfrm>
                <a:prstGeom prst="rect">
                  <a:avLst/>
                </a:prstGeom>
              </p:spPr>
            </p:pic>
          </mc:Fallback>
        </mc:AlternateContent>
      </p:grpSp>
      <p:grpSp>
        <p:nvGrpSpPr>
          <p:cNvPr id="17652" name="Group 17651">
            <a:extLst>
              <a:ext uri="{FF2B5EF4-FFF2-40B4-BE49-F238E27FC236}">
                <a16:creationId xmlns:a16="http://schemas.microsoft.com/office/drawing/2014/main" id="{2BDFCE67-C9F3-4102-B040-48A84C662FE8}"/>
              </a:ext>
            </a:extLst>
          </p:cNvPr>
          <p:cNvGrpSpPr/>
          <p:nvPr/>
        </p:nvGrpSpPr>
        <p:grpSpPr>
          <a:xfrm>
            <a:off x="2512734" y="2659110"/>
            <a:ext cx="65880" cy="56520"/>
            <a:chOff x="2512734" y="2659110"/>
            <a:chExt cx="65880" cy="56520"/>
          </a:xfrm>
        </p:grpSpPr>
        <mc:AlternateContent xmlns:mc="http://schemas.openxmlformats.org/markup-compatibility/2006" xmlns:p14="http://schemas.microsoft.com/office/powerpoint/2010/main">
          <mc:Choice Requires="p14">
            <p:contentPart p14:bwMode="auto" r:id="rId454">
              <p14:nvContentPartPr>
                <p14:cNvPr id="17650" name="Ink 17649">
                  <a:extLst>
                    <a:ext uri="{FF2B5EF4-FFF2-40B4-BE49-F238E27FC236}">
                      <a16:creationId xmlns:a16="http://schemas.microsoft.com/office/drawing/2014/main" id="{DFFE14F4-3AEA-41AE-997B-C6061B55C4E4}"/>
                    </a:ext>
                  </a:extLst>
                </p14:cNvPr>
                <p14:cNvContentPartPr/>
                <p14:nvPr/>
              </p14:nvContentPartPr>
              <p14:xfrm>
                <a:off x="2520294" y="2659110"/>
                <a:ext cx="58320" cy="6120"/>
              </p14:xfrm>
            </p:contentPart>
          </mc:Choice>
          <mc:Fallback xmlns="">
            <p:pic>
              <p:nvPicPr>
                <p:cNvPr id="17650" name="Ink 17649">
                  <a:extLst>
                    <a:ext uri="{FF2B5EF4-FFF2-40B4-BE49-F238E27FC236}">
                      <a16:creationId xmlns:a16="http://schemas.microsoft.com/office/drawing/2014/main" id="{DFFE14F4-3AEA-41AE-997B-C6061B55C4E4}"/>
                    </a:ext>
                  </a:extLst>
                </p:cNvPr>
                <p:cNvPicPr/>
                <p:nvPr/>
              </p:nvPicPr>
              <p:blipFill>
                <a:blip r:embed="rId455"/>
                <a:stretch>
                  <a:fillRect/>
                </a:stretch>
              </p:blipFill>
              <p:spPr>
                <a:xfrm>
                  <a:off x="2511294" y="2650470"/>
                  <a:ext cx="759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17651" name="Ink 17650">
                  <a:extLst>
                    <a:ext uri="{FF2B5EF4-FFF2-40B4-BE49-F238E27FC236}">
                      <a16:creationId xmlns:a16="http://schemas.microsoft.com/office/drawing/2014/main" id="{8C74C5B4-DDF5-4D49-B8CA-16378C2C5144}"/>
                    </a:ext>
                  </a:extLst>
                </p14:cNvPr>
                <p14:cNvContentPartPr/>
                <p14:nvPr/>
              </p14:nvContentPartPr>
              <p14:xfrm>
                <a:off x="2512734" y="2707710"/>
                <a:ext cx="57960" cy="7920"/>
              </p14:xfrm>
            </p:contentPart>
          </mc:Choice>
          <mc:Fallback xmlns="">
            <p:pic>
              <p:nvPicPr>
                <p:cNvPr id="17651" name="Ink 17650">
                  <a:extLst>
                    <a:ext uri="{FF2B5EF4-FFF2-40B4-BE49-F238E27FC236}">
                      <a16:creationId xmlns:a16="http://schemas.microsoft.com/office/drawing/2014/main" id="{8C74C5B4-DDF5-4D49-B8CA-16378C2C5144}"/>
                    </a:ext>
                  </a:extLst>
                </p:cNvPr>
                <p:cNvPicPr/>
                <p:nvPr/>
              </p:nvPicPr>
              <p:blipFill>
                <a:blip r:embed="rId457"/>
                <a:stretch>
                  <a:fillRect/>
                </a:stretch>
              </p:blipFill>
              <p:spPr>
                <a:xfrm>
                  <a:off x="2503734" y="2699070"/>
                  <a:ext cx="75600" cy="25560"/>
                </a:xfrm>
                <a:prstGeom prst="rect">
                  <a:avLst/>
                </a:prstGeom>
              </p:spPr>
            </p:pic>
          </mc:Fallback>
        </mc:AlternateContent>
      </p:grpSp>
      <p:grpSp>
        <p:nvGrpSpPr>
          <p:cNvPr id="17726" name="Group 17725">
            <a:extLst>
              <a:ext uri="{FF2B5EF4-FFF2-40B4-BE49-F238E27FC236}">
                <a16:creationId xmlns:a16="http://schemas.microsoft.com/office/drawing/2014/main" id="{5BC372FD-F95E-443A-915D-F61E8ADB4D89}"/>
              </a:ext>
            </a:extLst>
          </p:cNvPr>
          <p:cNvGrpSpPr/>
          <p:nvPr/>
        </p:nvGrpSpPr>
        <p:grpSpPr>
          <a:xfrm>
            <a:off x="6954774" y="2687550"/>
            <a:ext cx="1139760" cy="207000"/>
            <a:chOff x="6954774" y="2687550"/>
            <a:chExt cx="1139760" cy="207000"/>
          </a:xfrm>
        </p:grpSpPr>
        <mc:AlternateContent xmlns:mc="http://schemas.openxmlformats.org/markup-compatibility/2006" xmlns:p14="http://schemas.microsoft.com/office/powerpoint/2010/main">
          <mc:Choice Requires="p14">
            <p:contentPart p14:bwMode="auto" r:id="rId458">
              <p14:nvContentPartPr>
                <p14:cNvPr id="17709" name="Ink 17708">
                  <a:extLst>
                    <a:ext uri="{FF2B5EF4-FFF2-40B4-BE49-F238E27FC236}">
                      <a16:creationId xmlns:a16="http://schemas.microsoft.com/office/drawing/2014/main" id="{7B03FAE4-0AD4-4679-B5BF-F6A8BEFA2C1B}"/>
                    </a:ext>
                  </a:extLst>
                </p14:cNvPr>
                <p14:cNvContentPartPr/>
                <p14:nvPr/>
              </p14:nvContentPartPr>
              <p14:xfrm>
                <a:off x="6954774" y="2742630"/>
                <a:ext cx="75240" cy="122760"/>
              </p14:xfrm>
            </p:contentPart>
          </mc:Choice>
          <mc:Fallback xmlns="">
            <p:pic>
              <p:nvPicPr>
                <p:cNvPr id="17709" name="Ink 17708">
                  <a:extLst>
                    <a:ext uri="{FF2B5EF4-FFF2-40B4-BE49-F238E27FC236}">
                      <a16:creationId xmlns:a16="http://schemas.microsoft.com/office/drawing/2014/main" id="{7B03FAE4-0AD4-4679-B5BF-F6A8BEFA2C1B}"/>
                    </a:ext>
                  </a:extLst>
                </p:cNvPr>
                <p:cNvPicPr/>
                <p:nvPr/>
              </p:nvPicPr>
              <p:blipFill>
                <a:blip r:embed="rId459"/>
                <a:stretch>
                  <a:fillRect/>
                </a:stretch>
              </p:blipFill>
              <p:spPr>
                <a:xfrm>
                  <a:off x="6945774" y="2733630"/>
                  <a:ext cx="928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17710" name="Ink 17709">
                  <a:extLst>
                    <a:ext uri="{FF2B5EF4-FFF2-40B4-BE49-F238E27FC236}">
                      <a16:creationId xmlns:a16="http://schemas.microsoft.com/office/drawing/2014/main" id="{9EAAE8EC-CA23-4407-AEE6-A52C90741E26}"/>
                    </a:ext>
                  </a:extLst>
                </p14:cNvPr>
                <p14:cNvContentPartPr/>
                <p14:nvPr/>
              </p14:nvContentPartPr>
              <p14:xfrm>
                <a:off x="7033614" y="2765310"/>
                <a:ext cx="61560" cy="83880"/>
              </p14:xfrm>
            </p:contentPart>
          </mc:Choice>
          <mc:Fallback xmlns="">
            <p:pic>
              <p:nvPicPr>
                <p:cNvPr id="17710" name="Ink 17709">
                  <a:extLst>
                    <a:ext uri="{FF2B5EF4-FFF2-40B4-BE49-F238E27FC236}">
                      <a16:creationId xmlns:a16="http://schemas.microsoft.com/office/drawing/2014/main" id="{9EAAE8EC-CA23-4407-AEE6-A52C90741E26}"/>
                    </a:ext>
                  </a:extLst>
                </p:cNvPr>
                <p:cNvPicPr/>
                <p:nvPr/>
              </p:nvPicPr>
              <p:blipFill>
                <a:blip r:embed="rId461"/>
                <a:stretch>
                  <a:fillRect/>
                </a:stretch>
              </p:blipFill>
              <p:spPr>
                <a:xfrm>
                  <a:off x="7024614" y="2756310"/>
                  <a:ext cx="792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17712" name="Ink 17711">
                  <a:extLst>
                    <a:ext uri="{FF2B5EF4-FFF2-40B4-BE49-F238E27FC236}">
                      <a16:creationId xmlns:a16="http://schemas.microsoft.com/office/drawing/2014/main" id="{D8C6F0DC-C271-44A0-942D-959EA79377EA}"/>
                    </a:ext>
                  </a:extLst>
                </p14:cNvPr>
                <p14:cNvContentPartPr/>
                <p14:nvPr/>
              </p14:nvContentPartPr>
              <p14:xfrm>
                <a:off x="7096614" y="2797350"/>
                <a:ext cx="57960" cy="47160"/>
              </p14:xfrm>
            </p:contentPart>
          </mc:Choice>
          <mc:Fallback xmlns="">
            <p:pic>
              <p:nvPicPr>
                <p:cNvPr id="17712" name="Ink 17711">
                  <a:extLst>
                    <a:ext uri="{FF2B5EF4-FFF2-40B4-BE49-F238E27FC236}">
                      <a16:creationId xmlns:a16="http://schemas.microsoft.com/office/drawing/2014/main" id="{D8C6F0DC-C271-44A0-942D-959EA79377EA}"/>
                    </a:ext>
                  </a:extLst>
                </p:cNvPr>
                <p:cNvPicPr/>
                <p:nvPr/>
              </p:nvPicPr>
              <p:blipFill>
                <a:blip r:embed="rId463"/>
                <a:stretch>
                  <a:fillRect/>
                </a:stretch>
              </p:blipFill>
              <p:spPr>
                <a:xfrm>
                  <a:off x="7087614" y="2788350"/>
                  <a:ext cx="756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17713" name="Ink 17712">
                  <a:extLst>
                    <a:ext uri="{FF2B5EF4-FFF2-40B4-BE49-F238E27FC236}">
                      <a16:creationId xmlns:a16="http://schemas.microsoft.com/office/drawing/2014/main" id="{6608B9CF-1214-4716-80EA-EBFDE7CFB457}"/>
                    </a:ext>
                  </a:extLst>
                </p14:cNvPr>
                <p14:cNvContentPartPr/>
                <p14:nvPr/>
              </p14:nvContentPartPr>
              <p14:xfrm>
                <a:off x="7210374" y="2710230"/>
                <a:ext cx="24840" cy="114480"/>
              </p14:xfrm>
            </p:contentPart>
          </mc:Choice>
          <mc:Fallback xmlns="">
            <p:pic>
              <p:nvPicPr>
                <p:cNvPr id="17713" name="Ink 17712">
                  <a:extLst>
                    <a:ext uri="{FF2B5EF4-FFF2-40B4-BE49-F238E27FC236}">
                      <a16:creationId xmlns:a16="http://schemas.microsoft.com/office/drawing/2014/main" id="{6608B9CF-1214-4716-80EA-EBFDE7CFB457}"/>
                    </a:ext>
                  </a:extLst>
                </p:cNvPr>
                <p:cNvPicPr/>
                <p:nvPr/>
              </p:nvPicPr>
              <p:blipFill>
                <a:blip r:embed="rId465"/>
                <a:stretch>
                  <a:fillRect/>
                </a:stretch>
              </p:blipFill>
              <p:spPr>
                <a:xfrm>
                  <a:off x="7201734" y="2701590"/>
                  <a:ext cx="424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17714" name="Ink 17713">
                  <a:extLst>
                    <a:ext uri="{FF2B5EF4-FFF2-40B4-BE49-F238E27FC236}">
                      <a16:creationId xmlns:a16="http://schemas.microsoft.com/office/drawing/2014/main" id="{CFA79ACC-6DB3-432D-B200-551D025E6CE9}"/>
                    </a:ext>
                  </a:extLst>
                </p14:cNvPr>
                <p14:cNvContentPartPr/>
                <p14:nvPr/>
              </p14:nvContentPartPr>
              <p14:xfrm>
                <a:off x="7248534" y="2687550"/>
                <a:ext cx="9720" cy="144360"/>
              </p14:xfrm>
            </p:contentPart>
          </mc:Choice>
          <mc:Fallback xmlns="">
            <p:pic>
              <p:nvPicPr>
                <p:cNvPr id="17714" name="Ink 17713">
                  <a:extLst>
                    <a:ext uri="{FF2B5EF4-FFF2-40B4-BE49-F238E27FC236}">
                      <a16:creationId xmlns:a16="http://schemas.microsoft.com/office/drawing/2014/main" id="{CFA79ACC-6DB3-432D-B200-551D025E6CE9}"/>
                    </a:ext>
                  </a:extLst>
                </p:cNvPr>
                <p:cNvPicPr/>
                <p:nvPr/>
              </p:nvPicPr>
              <p:blipFill>
                <a:blip r:embed="rId467"/>
                <a:stretch>
                  <a:fillRect/>
                </a:stretch>
              </p:blipFill>
              <p:spPr>
                <a:xfrm>
                  <a:off x="7239894" y="2678550"/>
                  <a:ext cx="273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17715" name="Ink 17714">
                  <a:extLst>
                    <a:ext uri="{FF2B5EF4-FFF2-40B4-BE49-F238E27FC236}">
                      <a16:creationId xmlns:a16="http://schemas.microsoft.com/office/drawing/2014/main" id="{AF93B7A4-8C3E-42AF-91CD-2B8FDA79AF2B}"/>
                    </a:ext>
                  </a:extLst>
                </p14:cNvPr>
                <p14:cNvContentPartPr/>
                <p14:nvPr/>
              </p14:nvContentPartPr>
              <p14:xfrm>
                <a:off x="7186254" y="2758470"/>
                <a:ext cx="137520" cy="63360"/>
              </p14:xfrm>
            </p:contentPart>
          </mc:Choice>
          <mc:Fallback xmlns="">
            <p:pic>
              <p:nvPicPr>
                <p:cNvPr id="17715" name="Ink 17714">
                  <a:extLst>
                    <a:ext uri="{FF2B5EF4-FFF2-40B4-BE49-F238E27FC236}">
                      <a16:creationId xmlns:a16="http://schemas.microsoft.com/office/drawing/2014/main" id="{AF93B7A4-8C3E-42AF-91CD-2B8FDA79AF2B}"/>
                    </a:ext>
                  </a:extLst>
                </p:cNvPr>
                <p:cNvPicPr/>
                <p:nvPr/>
              </p:nvPicPr>
              <p:blipFill>
                <a:blip r:embed="rId469"/>
                <a:stretch>
                  <a:fillRect/>
                </a:stretch>
              </p:blipFill>
              <p:spPr>
                <a:xfrm>
                  <a:off x="7177254" y="2749830"/>
                  <a:ext cx="1551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17716" name="Ink 17715">
                  <a:extLst>
                    <a:ext uri="{FF2B5EF4-FFF2-40B4-BE49-F238E27FC236}">
                      <a16:creationId xmlns:a16="http://schemas.microsoft.com/office/drawing/2014/main" id="{F903AE6A-A61D-4FC5-A5DE-187FCD264498}"/>
                    </a:ext>
                  </a:extLst>
                </p14:cNvPr>
                <p14:cNvContentPartPr/>
                <p14:nvPr/>
              </p14:nvContentPartPr>
              <p14:xfrm>
                <a:off x="7338174" y="2756310"/>
                <a:ext cx="68760" cy="60120"/>
              </p14:xfrm>
            </p:contentPart>
          </mc:Choice>
          <mc:Fallback xmlns="">
            <p:pic>
              <p:nvPicPr>
                <p:cNvPr id="17716" name="Ink 17715">
                  <a:extLst>
                    <a:ext uri="{FF2B5EF4-FFF2-40B4-BE49-F238E27FC236}">
                      <a16:creationId xmlns:a16="http://schemas.microsoft.com/office/drawing/2014/main" id="{F903AE6A-A61D-4FC5-A5DE-187FCD264498}"/>
                    </a:ext>
                  </a:extLst>
                </p:cNvPr>
                <p:cNvPicPr/>
                <p:nvPr/>
              </p:nvPicPr>
              <p:blipFill>
                <a:blip r:embed="rId471"/>
                <a:stretch>
                  <a:fillRect/>
                </a:stretch>
              </p:blipFill>
              <p:spPr>
                <a:xfrm>
                  <a:off x="7329534" y="2747310"/>
                  <a:ext cx="864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17717" name="Ink 17716">
                  <a:extLst>
                    <a:ext uri="{FF2B5EF4-FFF2-40B4-BE49-F238E27FC236}">
                      <a16:creationId xmlns:a16="http://schemas.microsoft.com/office/drawing/2014/main" id="{DEE2ED0F-7A04-4EE4-B08B-645E111CB771}"/>
                    </a:ext>
                  </a:extLst>
                </p14:cNvPr>
                <p14:cNvContentPartPr/>
                <p14:nvPr/>
              </p14:nvContentPartPr>
              <p14:xfrm>
                <a:off x="7428174" y="2702310"/>
                <a:ext cx="23400" cy="119160"/>
              </p14:xfrm>
            </p:contentPart>
          </mc:Choice>
          <mc:Fallback xmlns="">
            <p:pic>
              <p:nvPicPr>
                <p:cNvPr id="17717" name="Ink 17716">
                  <a:extLst>
                    <a:ext uri="{FF2B5EF4-FFF2-40B4-BE49-F238E27FC236}">
                      <a16:creationId xmlns:a16="http://schemas.microsoft.com/office/drawing/2014/main" id="{DEE2ED0F-7A04-4EE4-B08B-645E111CB771}"/>
                    </a:ext>
                  </a:extLst>
                </p:cNvPr>
                <p:cNvPicPr/>
                <p:nvPr/>
              </p:nvPicPr>
              <p:blipFill>
                <a:blip r:embed="rId473"/>
                <a:stretch>
                  <a:fillRect/>
                </a:stretch>
              </p:blipFill>
              <p:spPr>
                <a:xfrm>
                  <a:off x="7419174" y="2693670"/>
                  <a:ext cx="410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17718" name="Ink 17717">
                  <a:extLst>
                    <a:ext uri="{FF2B5EF4-FFF2-40B4-BE49-F238E27FC236}">
                      <a16:creationId xmlns:a16="http://schemas.microsoft.com/office/drawing/2014/main" id="{A79E87E6-EBFC-4774-9702-0841A08A7E04}"/>
                    </a:ext>
                  </a:extLst>
                </p14:cNvPr>
                <p14:cNvContentPartPr/>
                <p14:nvPr/>
              </p14:nvContentPartPr>
              <p14:xfrm>
                <a:off x="7504134" y="2749470"/>
                <a:ext cx="54360" cy="54000"/>
              </p14:xfrm>
            </p:contentPart>
          </mc:Choice>
          <mc:Fallback xmlns="">
            <p:pic>
              <p:nvPicPr>
                <p:cNvPr id="17718" name="Ink 17717">
                  <a:extLst>
                    <a:ext uri="{FF2B5EF4-FFF2-40B4-BE49-F238E27FC236}">
                      <a16:creationId xmlns:a16="http://schemas.microsoft.com/office/drawing/2014/main" id="{A79E87E6-EBFC-4774-9702-0841A08A7E04}"/>
                    </a:ext>
                  </a:extLst>
                </p:cNvPr>
                <p:cNvPicPr/>
                <p:nvPr/>
              </p:nvPicPr>
              <p:blipFill>
                <a:blip r:embed="rId475"/>
                <a:stretch>
                  <a:fillRect/>
                </a:stretch>
              </p:blipFill>
              <p:spPr>
                <a:xfrm>
                  <a:off x="7495494" y="2740830"/>
                  <a:ext cx="720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17719" name="Ink 17718">
                  <a:extLst>
                    <a:ext uri="{FF2B5EF4-FFF2-40B4-BE49-F238E27FC236}">
                      <a16:creationId xmlns:a16="http://schemas.microsoft.com/office/drawing/2014/main" id="{510AAED4-24AF-4782-BFEB-DB85435B3361}"/>
                    </a:ext>
                  </a:extLst>
                </p14:cNvPr>
                <p14:cNvContentPartPr/>
                <p14:nvPr/>
              </p14:nvContentPartPr>
              <p14:xfrm>
                <a:off x="7575414" y="2742270"/>
                <a:ext cx="77040" cy="152280"/>
              </p14:xfrm>
            </p:contentPart>
          </mc:Choice>
          <mc:Fallback xmlns="">
            <p:pic>
              <p:nvPicPr>
                <p:cNvPr id="17719" name="Ink 17718">
                  <a:extLst>
                    <a:ext uri="{FF2B5EF4-FFF2-40B4-BE49-F238E27FC236}">
                      <a16:creationId xmlns:a16="http://schemas.microsoft.com/office/drawing/2014/main" id="{510AAED4-24AF-4782-BFEB-DB85435B3361}"/>
                    </a:ext>
                  </a:extLst>
                </p:cNvPr>
                <p:cNvPicPr/>
                <p:nvPr/>
              </p:nvPicPr>
              <p:blipFill>
                <a:blip r:embed="rId477"/>
                <a:stretch>
                  <a:fillRect/>
                </a:stretch>
              </p:blipFill>
              <p:spPr>
                <a:xfrm>
                  <a:off x="7566414" y="2733630"/>
                  <a:ext cx="946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17721" name="Ink 17720">
                  <a:extLst>
                    <a:ext uri="{FF2B5EF4-FFF2-40B4-BE49-F238E27FC236}">
                      <a16:creationId xmlns:a16="http://schemas.microsoft.com/office/drawing/2014/main" id="{5170ED4C-EA78-4964-A431-F27C6BBE0544}"/>
                    </a:ext>
                  </a:extLst>
                </p14:cNvPr>
                <p14:cNvContentPartPr/>
                <p14:nvPr/>
              </p14:nvContentPartPr>
              <p14:xfrm>
                <a:off x="7745334" y="2741550"/>
                <a:ext cx="57600" cy="65520"/>
              </p14:xfrm>
            </p:contentPart>
          </mc:Choice>
          <mc:Fallback xmlns="">
            <p:pic>
              <p:nvPicPr>
                <p:cNvPr id="17721" name="Ink 17720">
                  <a:extLst>
                    <a:ext uri="{FF2B5EF4-FFF2-40B4-BE49-F238E27FC236}">
                      <a16:creationId xmlns:a16="http://schemas.microsoft.com/office/drawing/2014/main" id="{5170ED4C-EA78-4964-A431-F27C6BBE0544}"/>
                    </a:ext>
                  </a:extLst>
                </p:cNvPr>
                <p:cNvPicPr/>
                <p:nvPr/>
              </p:nvPicPr>
              <p:blipFill>
                <a:blip r:embed="rId479"/>
                <a:stretch>
                  <a:fillRect/>
                </a:stretch>
              </p:blipFill>
              <p:spPr>
                <a:xfrm>
                  <a:off x="7736334" y="2732550"/>
                  <a:ext cx="752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17722" name="Ink 17721">
                  <a:extLst>
                    <a:ext uri="{FF2B5EF4-FFF2-40B4-BE49-F238E27FC236}">
                      <a16:creationId xmlns:a16="http://schemas.microsoft.com/office/drawing/2014/main" id="{45A45689-1DFB-4324-90A1-39D71CD788AC}"/>
                    </a:ext>
                  </a:extLst>
                </p14:cNvPr>
                <p14:cNvContentPartPr/>
                <p14:nvPr/>
              </p14:nvContentPartPr>
              <p14:xfrm>
                <a:off x="7851174" y="2725710"/>
                <a:ext cx="36720" cy="71640"/>
              </p14:xfrm>
            </p:contentPart>
          </mc:Choice>
          <mc:Fallback xmlns="">
            <p:pic>
              <p:nvPicPr>
                <p:cNvPr id="17722" name="Ink 17721">
                  <a:extLst>
                    <a:ext uri="{FF2B5EF4-FFF2-40B4-BE49-F238E27FC236}">
                      <a16:creationId xmlns:a16="http://schemas.microsoft.com/office/drawing/2014/main" id="{45A45689-1DFB-4324-90A1-39D71CD788AC}"/>
                    </a:ext>
                  </a:extLst>
                </p:cNvPr>
                <p:cNvPicPr/>
                <p:nvPr/>
              </p:nvPicPr>
              <p:blipFill>
                <a:blip r:embed="rId481"/>
                <a:stretch>
                  <a:fillRect/>
                </a:stretch>
              </p:blipFill>
              <p:spPr>
                <a:xfrm>
                  <a:off x="7842534" y="2716710"/>
                  <a:ext cx="543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17723" name="Ink 17722">
                  <a:extLst>
                    <a:ext uri="{FF2B5EF4-FFF2-40B4-BE49-F238E27FC236}">
                      <a16:creationId xmlns:a16="http://schemas.microsoft.com/office/drawing/2014/main" id="{86E29A11-6333-4D0A-90A5-6C381DF3A2F5}"/>
                    </a:ext>
                  </a:extLst>
                </p14:cNvPr>
                <p14:cNvContentPartPr/>
                <p14:nvPr/>
              </p14:nvContentPartPr>
              <p14:xfrm>
                <a:off x="7909494" y="2752710"/>
                <a:ext cx="48240" cy="65880"/>
              </p14:xfrm>
            </p:contentPart>
          </mc:Choice>
          <mc:Fallback xmlns="">
            <p:pic>
              <p:nvPicPr>
                <p:cNvPr id="17723" name="Ink 17722">
                  <a:extLst>
                    <a:ext uri="{FF2B5EF4-FFF2-40B4-BE49-F238E27FC236}">
                      <a16:creationId xmlns:a16="http://schemas.microsoft.com/office/drawing/2014/main" id="{86E29A11-6333-4D0A-90A5-6C381DF3A2F5}"/>
                    </a:ext>
                  </a:extLst>
                </p:cNvPr>
                <p:cNvPicPr/>
                <p:nvPr/>
              </p:nvPicPr>
              <p:blipFill>
                <a:blip r:embed="rId483"/>
                <a:stretch>
                  <a:fillRect/>
                </a:stretch>
              </p:blipFill>
              <p:spPr>
                <a:xfrm>
                  <a:off x="7900854" y="2744070"/>
                  <a:ext cx="65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17724" name="Ink 17723">
                  <a:extLst>
                    <a:ext uri="{FF2B5EF4-FFF2-40B4-BE49-F238E27FC236}">
                      <a16:creationId xmlns:a16="http://schemas.microsoft.com/office/drawing/2014/main" id="{1F4909B2-882D-427D-9BF6-72D224E733C6}"/>
                    </a:ext>
                  </a:extLst>
                </p14:cNvPr>
                <p14:cNvContentPartPr/>
                <p14:nvPr/>
              </p14:nvContentPartPr>
              <p14:xfrm>
                <a:off x="7994814" y="2752350"/>
                <a:ext cx="45360" cy="75960"/>
              </p14:xfrm>
            </p:contentPart>
          </mc:Choice>
          <mc:Fallback xmlns="">
            <p:pic>
              <p:nvPicPr>
                <p:cNvPr id="17724" name="Ink 17723">
                  <a:extLst>
                    <a:ext uri="{FF2B5EF4-FFF2-40B4-BE49-F238E27FC236}">
                      <a16:creationId xmlns:a16="http://schemas.microsoft.com/office/drawing/2014/main" id="{1F4909B2-882D-427D-9BF6-72D224E733C6}"/>
                    </a:ext>
                  </a:extLst>
                </p:cNvPr>
                <p:cNvPicPr/>
                <p:nvPr/>
              </p:nvPicPr>
              <p:blipFill>
                <a:blip r:embed="rId485"/>
                <a:stretch>
                  <a:fillRect/>
                </a:stretch>
              </p:blipFill>
              <p:spPr>
                <a:xfrm>
                  <a:off x="7986174" y="2743350"/>
                  <a:ext cx="630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17725" name="Ink 17724">
                  <a:extLst>
                    <a:ext uri="{FF2B5EF4-FFF2-40B4-BE49-F238E27FC236}">
                      <a16:creationId xmlns:a16="http://schemas.microsoft.com/office/drawing/2014/main" id="{7C08B651-60D0-49E4-B29F-6390DA44C6CD}"/>
                    </a:ext>
                  </a:extLst>
                </p14:cNvPr>
                <p14:cNvContentPartPr/>
                <p14:nvPr/>
              </p14:nvContentPartPr>
              <p14:xfrm>
                <a:off x="8066094" y="2737230"/>
                <a:ext cx="28440" cy="94320"/>
              </p14:xfrm>
            </p:contentPart>
          </mc:Choice>
          <mc:Fallback xmlns="">
            <p:pic>
              <p:nvPicPr>
                <p:cNvPr id="17725" name="Ink 17724">
                  <a:extLst>
                    <a:ext uri="{FF2B5EF4-FFF2-40B4-BE49-F238E27FC236}">
                      <a16:creationId xmlns:a16="http://schemas.microsoft.com/office/drawing/2014/main" id="{7C08B651-60D0-49E4-B29F-6390DA44C6CD}"/>
                    </a:ext>
                  </a:extLst>
                </p:cNvPr>
                <p:cNvPicPr/>
                <p:nvPr/>
              </p:nvPicPr>
              <p:blipFill>
                <a:blip r:embed="rId487"/>
                <a:stretch>
                  <a:fillRect/>
                </a:stretch>
              </p:blipFill>
              <p:spPr>
                <a:xfrm>
                  <a:off x="8057094" y="2728590"/>
                  <a:ext cx="46080" cy="111960"/>
                </a:xfrm>
                <a:prstGeom prst="rect">
                  <a:avLst/>
                </a:prstGeom>
              </p:spPr>
            </p:pic>
          </mc:Fallback>
        </mc:AlternateContent>
      </p:grpSp>
      <p:grpSp>
        <p:nvGrpSpPr>
          <p:cNvPr id="17734" name="Group 17733">
            <a:extLst>
              <a:ext uri="{FF2B5EF4-FFF2-40B4-BE49-F238E27FC236}">
                <a16:creationId xmlns:a16="http://schemas.microsoft.com/office/drawing/2014/main" id="{40871F32-9352-49A1-B0D6-0B9250A2D449}"/>
              </a:ext>
            </a:extLst>
          </p:cNvPr>
          <p:cNvGrpSpPr/>
          <p:nvPr/>
        </p:nvGrpSpPr>
        <p:grpSpPr>
          <a:xfrm>
            <a:off x="8263014" y="2658390"/>
            <a:ext cx="552600" cy="164160"/>
            <a:chOff x="8263014" y="2658390"/>
            <a:chExt cx="552600" cy="164160"/>
          </a:xfrm>
        </p:grpSpPr>
        <mc:AlternateContent xmlns:mc="http://schemas.openxmlformats.org/markup-compatibility/2006" xmlns:p14="http://schemas.microsoft.com/office/powerpoint/2010/main">
          <mc:Choice Requires="p14">
            <p:contentPart p14:bwMode="auto" r:id="rId488">
              <p14:nvContentPartPr>
                <p14:cNvPr id="17727" name="Ink 17726">
                  <a:extLst>
                    <a:ext uri="{FF2B5EF4-FFF2-40B4-BE49-F238E27FC236}">
                      <a16:creationId xmlns:a16="http://schemas.microsoft.com/office/drawing/2014/main" id="{85E580C6-13DE-4E02-84F7-74958362BC16}"/>
                    </a:ext>
                  </a:extLst>
                </p14:cNvPr>
                <p14:cNvContentPartPr/>
                <p14:nvPr/>
              </p14:nvContentPartPr>
              <p14:xfrm>
                <a:off x="8263014" y="2714550"/>
                <a:ext cx="52920" cy="108000"/>
              </p14:xfrm>
            </p:contentPart>
          </mc:Choice>
          <mc:Fallback xmlns="">
            <p:pic>
              <p:nvPicPr>
                <p:cNvPr id="17727" name="Ink 17726">
                  <a:extLst>
                    <a:ext uri="{FF2B5EF4-FFF2-40B4-BE49-F238E27FC236}">
                      <a16:creationId xmlns:a16="http://schemas.microsoft.com/office/drawing/2014/main" id="{85E580C6-13DE-4E02-84F7-74958362BC16}"/>
                    </a:ext>
                  </a:extLst>
                </p:cNvPr>
                <p:cNvPicPr/>
                <p:nvPr/>
              </p:nvPicPr>
              <p:blipFill>
                <a:blip r:embed="rId489"/>
                <a:stretch>
                  <a:fillRect/>
                </a:stretch>
              </p:blipFill>
              <p:spPr>
                <a:xfrm>
                  <a:off x="8254374" y="2705910"/>
                  <a:ext cx="705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17728" name="Ink 17727">
                  <a:extLst>
                    <a:ext uri="{FF2B5EF4-FFF2-40B4-BE49-F238E27FC236}">
                      <a16:creationId xmlns:a16="http://schemas.microsoft.com/office/drawing/2014/main" id="{1417D449-A8E0-4E6F-B880-F8EE96B797C8}"/>
                    </a:ext>
                  </a:extLst>
                </p14:cNvPr>
                <p14:cNvContentPartPr/>
                <p14:nvPr/>
              </p14:nvContentPartPr>
              <p14:xfrm>
                <a:off x="8354094" y="2731110"/>
                <a:ext cx="46800" cy="69480"/>
              </p14:xfrm>
            </p:contentPart>
          </mc:Choice>
          <mc:Fallback xmlns="">
            <p:pic>
              <p:nvPicPr>
                <p:cNvPr id="17728" name="Ink 17727">
                  <a:extLst>
                    <a:ext uri="{FF2B5EF4-FFF2-40B4-BE49-F238E27FC236}">
                      <a16:creationId xmlns:a16="http://schemas.microsoft.com/office/drawing/2014/main" id="{1417D449-A8E0-4E6F-B880-F8EE96B797C8}"/>
                    </a:ext>
                  </a:extLst>
                </p:cNvPr>
                <p:cNvPicPr/>
                <p:nvPr/>
              </p:nvPicPr>
              <p:blipFill>
                <a:blip r:embed="rId491"/>
                <a:stretch>
                  <a:fillRect/>
                </a:stretch>
              </p:blipFill>
              <p:spPr>
                <a:xfrm>
                  <a:off x="8345094" y="2722470"/>
                  <a:ext cx="644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17729" name="Ink 17728">
                  <a:extLst>
                    <a:ext uri="{FF2B5EF4-FFF2-40B4-BE49-F238E27FC236}">
                      <a16:creationId xmlns:a16="http://schemas.microsoft.com/office/drawing/2014/main" id="{38A5A695-4BFD-4D5F-9AB7-11270E3693FD}"/>
                    </a:ext>
                  </a:extLst>
                </p14:cNvPr>
                <p14:cNvContentPartPr/>
                <p14:nvPr/>
              </p14:nvContentPartPr>
              <p14:xfrm>
                <a:off x="8424654" y="2741910"/>
                <a:ext cx="49320" cy="54360"/>
              </p14:xfrm>
            </p:contentPart>
          </mc:Choice>
          <mc:Fallback xmlns="">
            <p:pic>
              <p:nvPicPr>
                <p:cNvPr id="17729" name="Ink 17728">
                  <a:extLst>
                    <a:ext uri="{FF2B5EF4-FFF2-40B4-BE49-F238E27FC236}">
                      <a16:creationId xmlns:a16="http://schemas.microsoft.com/office/drawing/2014/main" id="{38A5A695-4BFD-4D5F-9AB7-11270E3693FD}"/>
                    </a:ext>
                  </a:extLst>
                </p:cNvPr>
                <p:cNvPicPr/>
                <p:nvPr/>
              </p:nvPicPr>
              <p:blipFill>
                <a:blip r:embed="rId493"/>
                <a:stretch>
                  <a:fillRect/>
                </a:stretch>
              </p:blipFill>
              <p:spPr>
                <a:xfrm>
                  <a:off x="8416014" y="2732910"/>
                  <a:ext cx="669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17730" name="Ink 17729">
                  <a:extLst>
                    <a:ext uri="{FF2B5EF4-FFF2-40B4-BE49-F238E27FC236}">
                      <a16:creationId xmlns:a16="http://schemas.microsoft.com/office/drawing/2014/main" id="{0FB3D152-D07B-40EF-A0BE-0ACB7167767D}"/>
                    </a:ext>
                  </a:extLst>
                </p14:cNvPr>
                <p14:cNvContentPartPr/>
                <p14:nvPr/>
              </p14:nvContentPartPr>
              <p14:xfrm>
                <a:off x="8515374" y="2658390"/>
                <a:ext cx="20880" cy="146160"/>
              </p14:xfrm>
            </p:contentPart>
          </mc:Choice>
          <mc:Fallback xmlns="">
            <p:pic>
              <p:nvPicPr>
                <p:cNvPr id="17730" name="Ink 17729">
                  <a:extLst>
                    <a:ext uri="{FF2B5EF4-FFF2-40B4-BE49-F238E27FC236}">
                      <a16:creationId xmlns:a16="http://schemas.microsoft.com/office/drawing/2014/main" id="{0FB3D152-D07B-40EF-A0BE-0ACB7167767D}"/>
                    </a:ext>
                  </a:extLst>
                </p:cNvPr>
                <p:cNvPicPr/>
                <p:nvPr/>
              </p:nvPicPr>
              <p:blipFill>
                <a:blip r:embed="rId495"/>
                <a:stretch>
                  <a:fillRect/>
                </a:stretch>
              </p:blipFill>
              <p:spPr>
                <a:xfrm>
                  <a:off x="8506734" y="2649390"/>
                  <a:ext cx="385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17731" name="Ink 17730">
                  <a:extLst>
                    <a:ext uri="{FF2B5EF4-FFF2-40B4-BE49-F238E27FC236}">
                      <a16:creationId xmlns:a16="http://schemas.microsoft.com/office/drawing/2014/main" id="{2AE9C055-AC9F-4062-814D-964D84E21534}"/>
                    </a:ext>
                  </a:extLst>
                </p14:cNvPr>
                <p14:cNvContentPartPr/>
                <p14:nvPr/>
              </p14:nvContentPartPr>
              <p14:xfrm>
                <a:off x="8475054" y="2686830"/>
                <a:ext cx="132840" cy="79200"/>
              </p14:xfrm>
            </p:contentPart>
          </mc:Choice>
          <mc:Fallback xmlns="">
            <p:pic>
              <p:nvPicPr>
                <p:cNvPr id="17731" name="Ink 17730">
                  <a:extLst>
                    <a:ext uri="{FF2B5EF4-FFF2-40B4-BE49-F238E27FC236}">
                      <a16:creationId xmlns:a16="http://schemas.microsoft.com/office/drawing/2014/main" id="{2AE9C055-AC9F-4062-814D-964D84E21534}"/>
                    </a:ext>
                  </a:extLst>
                </p:cNvPr>
                <p:cNvPicPr/>
                <p:nvPr/>
              </p:nvPicPr>
              <p:blipFill>
                <a:blip r:embed="rId497"/>
                <a:stretch>
                  <a:fillRect/>
                </a:stretch>
              </p:blipFill>
              <p:spPr>
                <a:xfrm>
                  <a:off x="8466414" y="2677830"/>
                  <a:ext cx="1504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17732" name="Ink 17731">
                  <a:extLst>
                    <a:ext uri="{FF2B5EF4-FFF2-40B4-BE49-F238E27FC236}">
                      <a16:creationId xmlns:a16="http://schemas.microsoft.com/office/drawing/2014/main" id="{CD1FD3AC-E8FC-4581-9CB1-4BFC7A94C3F6}"/>
                    </a:ext>
                  </a:extLst>
                </p14:cNvPr>
                <p14:cNvContentPartPr/>
                <p14:nvPr/>
              </p14:nvContentPartPr>
              <p14:xfrm>
                <a:off x="8647134" y="2723190"/>
                <a:ext cx="31320" cy="52200"/>
              </p14:xfrm>
            </p:contentPart>
          </mc:Choice>
          <mc:Fallback xmlns="">
            <p:pic>
              <p:nvPicPr>
                <p:cNvPr id="17732" name="Ink 17731">
                  <a:extLst>
                    <a:ext uri="{FF2B5EF4-FFF2-40B4-BE49-F238E27FC236}">
                      <a16:creationId xmlns:a16="http://schemas.microsoft.com/office/drawing/2014/main" id="{CD1FD3AC-E8FC-4581-9CB1-4BFC7A94C3F6}"/>
                    </a:ext>
                  </a:extLst>
                </p:cNvPr>
                <p:cNvPicPr/>
                <p:nvPr/>
              </p:nvPicPr>
              <p:blipFill>
                <a:blip r:embed="rId499"/>
                <a:stretch>
                  <a:fillRect/>
                </a:stretch>
              </p:blipFill>
              <p:spPr>
                <a:xfrm>
                  <a:off x="8638494" y="2714190"/>
                  <a:ext cx="489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17733" name="Ink 17732">
                  <a:extLst>
                    <a:ext uri="{FF2B5EF4-FFF2-40B4-BE49-F238E27FC236}">
                      <a16:creationId xmlns:a16="http://schemas.microsoft.com/office/drawing/2014/main" id="{5A5372F0-88EF-4967-B11F-B419D09F77DE}"/>
                    </a:ext>
                  </a:extLst>
                </p14:cNvPr>
                <p14:cNvContentPartPr/>
                <p14:nvPr/>
              </p14:nvContentPartPr>
              <p14:xfrm>
                <a:off x="8727774" y="2730030"/>
                <a:ext cx="87840" cy="44640"/>
              </p14:xfrm>
            </p:contentPart>
          </mc:Choice>
          <mc:Fallback xmlns="">
            <p:pic>
              <p:nvPicPr>
                <p:cNvPr id="17733" name="Ink 17732">
                  <a:extLst>
                    <a:ext uri="{FF2B5EF4-FFF2-40B4-BE49-F238E27FC236}">
                      <a16:creationId xmlns:a16="http://schemas.microsoft.com/office/drawing/2014/main" id="{5A5372F0-88EF-4967-B11F-B419D09F77DE}"/>
                    </a:ext>
                  </a:extLst>
                </p:cNvPr>
                <p:cNvPicPr/>
                <p:nvPr/>
              </p:nvPicPr>
              <p:blipFill>
                <a:blip r:embed="rId501"/>
                <a:stretch>
                  <a:fillRect/>
                </a:stretch>
              </p:blipFill>
              <p:spPr>
                <a:xfrm>
                  <a:off x="8718774" y="2721030"/>
                  <a:ext cx="105480" cy="62280"/>
                </a:xfrm>
                <a:prstGeom prst="rect">
                  <a:avLst/>
                </a:prstGeom>
              </p:spPr>
            </p:pic>
          </mc:Fallback>
        </mc:AlternateContent>
      </p:grpSp>
      <p:grpSp>
        <p:nvGrpSpPr>
          <p:cNvPr id="17759" name="Group 17758">
            <a:extLst>
              <a:ext uri="{FF2B5EF4-FFF2-40B4-BE49-F238E27FC236}">
                <a16:creationId xmlns:a16="http://schemas.microsoft.com/office/drawing/2014/main" id="{082F09A7-084B-4C73-9ADB-0D552E4920A7}"/>
              </a:ext>
            </a:extLst>
          </p:cNvPr>
          <p:cNvGrpSpPr/>
          <p:nvPr/>
        </p:nvGrpSpPr>
        <p:grpSpPr>
          <a:xfrm>
            <a:off x="2735214" y="2547510"/>
            <a:ext cx="4081320" cy="460440"/>
            <a:chOff x="2735214" y="2547510"/>
            <a:chExt cx="4081320" cy="460440"/>
          </a:xfrm>
        </p:grpSpPr>
        <mc:AlternateContent xmlns:mc="http://schemas.openxmlformats.org/markup-compatibility/2006" xmlns:p14="http://schemas.microsoft.com/office/powerpoint/2010/main">
          <mc:Choice Requires="p14">
            <p:contentPart p14:bwMode="auto" r:id="rId502">
              <p14:nvContentPartPr>
                <p14:cNvPr id="17653" name="Ink 17652">
                  <a:extLst>
                    <a:ext uri="{FF2B5EF4-FFF2-40B4-BE49-F238E27FC236}">
                      <a16:creationId xmlns:a16="http://schemas.microsoft.com/office/drawing/2014/main" id="{44223B0A-D1E9-4196-9B9B-DB9C116FFCD0}"/>
                    </a:ext>
                  </a:extLst>
                </p14:cNvPr>
                <p14:cNvContentPartPr/>
                <p14:nvPr/>
              </p14:nvContentPartPr>
              <p14:xfrm>
                <a:off x="2735214" y="2547510"/>
                <a:ext cx="101880" cy="187200"/>
              </p14:xfrm>
            </p:contentPart>
          </mc:Choice>
          <mc:Fallback xmlns="">
            <p:pic>
              <p:nvPicPr>
                <p:cNvPr id="17653" name="Ink 17652">
                  <a:extLst>
                    <a:ext uri="{FF2B5EF4-FFF2-40B4-BE49-F238E27FC236}">
                      <a16:creationId xmlns:a16="http://schemas.microsoft.com/office/drawing/2014/main" id="{44223B0A-D1E9-4196-9B9B-DB9C116FFCD0}"/>
                    </a:ext>
                  </a:extLst>
                </p:cNvPr>
                <p:cNvPicPr/>
                <p:nvPr/>
              </p:nvPicPr>
              <p:blipFill>
                <a:blip r:embed="rId503"/>
                <a:stretch>
                  <a:fillRect/>
                </a:stretch>
              </p:blipFill>
              <p:spPr>
                <a:xfrm>
                  <a:off x="2726574" y="2538870"/>
                  <a:ext cx="1195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17654" name="Ink 17653">
                  <a:extLst>
                    <a:ext uri="{FF2B5EF4-FFF2-40B4-BE49-F238E27FC236}">
                      <a16:creationId xmlns:a16="http://schemas.microsoft.com/office/drawing/2014/main" id="{E635DC5C-F0FE-4E59-BFF4-F07ABF5155DA}"/>
                    </a:ext>
                  </a:extLst>
                </p14:cNvPr>
                <p14:cNvContentPartPr/>
                <p14:nvPr/>
              </p14:nvContentPartPr>
              <p14:xfrm>
                <a:off x="2874894" y="2681070"/>
                <a:ext cx="59760" cy="51840"/>
              </p14:xfrm>
            </p:contentPart>
          </mc:Choice>
          <mc:Fallback xmlns="">
            <p:pic>
              <p:nvPicPr>
                <p:cNvPr id="17654" name="Ink 17653">
                  <a:extLst>
                    <a:ext uri="{FF2B5EF4-FFF2-40B4-BE49-F238E27FC236}">
                      <a16:creationId xmlns:a16="http://schemas.microsoft.com/office/drawing/2014/main" id="{E635DC5C-F0FE-4E59-BFF4-F07ABF5155DA}"/>
                    </a:ext>
                  </a:extLst>
                </p:cNvPr>
                <p:cNvPicPr/>
                <p:nvPr/>
              </p:nvPicPr>
              <p:blipFill>
                <a:blip r:embed="rId505"/>
                <a:stretch>
                  <a:fillRect/>
                </a:stretch>
              </p:blipFill>
              <p:spPr>
                <a:xfrm>
                  <a:off x="2866254" y="2672430"/>
                  <a:ext cx="7740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17655" name="Ink 17654">
                  <a:extLst>
                    <a:ext uri="{FF2B5EF4-FFF2-40B4-BE49-F238E27FC236}">
                      <a16:creationId xmlns:a16="http://schemas.microsoft.com/office/drawing/2014/main" id="{B16092F6-28DE-4FFC-9CB6-2D1A72CDC76D}"/>
                    </a:ext>
                  </a:extLst>
                </p14:cNvPr>
                <p14:cNvContentPartPr/>
                <p14:nvPr/>
              </p14:nvContentPartPr>
              <p14:xfrm>
                <a:off x="2941854" y="2667390"/>
                <a:ext cx="48960" cy="58320"/>
              </p14:xfrm>
            </p:contentPart>
          </mc:Choice>
          <mc:Fallback xmlns="">
            <p:pic>
              <p:nvPicPr>
                <p:cNvPr id="17655" name="Ink 17654">
                  <a:extLst>
                    <a:ext uri="{FF2B5EF4-FFF2-40B4-BE49-F238E27FC236}">
                      <a16:creationId xmlns:a16="http://schemas.microsoft.com/office/drawing/2014/main" id="{B16092F6-28DE-4FFC-9CB6-2D1A72CDC76D}"/>
                    </a:ext>
                  </a:extLst>
                </p:cNvPr>
                <p:cNvPicPr/>
                <p:nvPr/>
              </p:nvPicPr>
              <p:blipFill>
                <a:blip r:embed="rId507"/>
                <a:stretch>
                  <a:fillRect/>
                </a:stretch>
              </p:blipFill>
              <p:spPr>
                <a:xfrm>
                  <a:off x="2932854" y="2658390"/>
                  <a:ext cx="666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17656" name="Ink 17655">
                  <a:extLst>
                    <a:ext uri="{FF2B5EF4-FFF2-40B4-BE49-F238E27FC236}">
                      <a16:creationId xmlns:a16="http://schemas.microsoft.com/office/drawing/2014/main" id="{F9308822-7515-4A71-BC61-551C96C5B96D}"/>
                    </a:ext>
                  </a:extLst>
                </p14:cNvPr>
                <p14:cNvContentPartPr/>
                <p14:nvPr/>
              </p14:nvContentPartPr>
              <p14:xfrm>
                <a:off x="3002334" y="2624550"/>
                <a:ext cx="21960" cy="102600"/>
              </p14:xfrm>
            </p:contentPart>
          </mc:Choice>
          <mc:Fallback xmlns="">
            <p:pic>
              <p:nvPicPr>
                <p:cNvPr id="17656" name="Ink 17655">
                  <a:extLst>
                    <a:ext uri="{FF2B5EF4-FFF2-40B4-BE49-F238E27FC236}">
                      <a16:creationId xmlns:a16="http://schemas.microsoft.com/office/drawing/2014/main" id="{F9308822-7515-4A71-BC61-551C96C5B96D}"/>
                    </a:ext>
                  </a:extLst>
                </p:cNvPr>
                <p:cNvPicPr/>
                <p:nvPr/>
              </p:nvPicPr>
              <p:blipFill>
                <a:blip r:embed="rId509"/>
                <a:stretch>
                  <a:fillRect/>
                </a:stretch>
              </p:blipFill>
              <p:spPr>
                <a:xfrm>
                  <a:off x="2993694" y="2615910"/>
                  <a:ext cx="396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17657" name="Ink 17656">
                  <a:extLst>
                    <a:ext uri="{FF2B5EF4-FFF2-40B4-BE49-F238E27FC236}">
                      <a16:creationId xmlns:a16="http://schemas.microsoft.com/office/drawing/2014/main" id="{1311AF05-6F3A-4413-8E2E-83C1E7462859}"/>
                    </a:ext>
                  </a:extLst>
                </p14:cNvPr>
                <p14:cNvContentPartPr/>
                <p14:nvPr/>
              </p14:nvContentPartPr>
              <p14:xfrm>
                <a:off x="3010254" y="2653710"/>
                <a:ext cx="53280" cy="54000"/>
              </p14:xfrm>
            </p:contentPart>
          </mc:Choice>
          <mc:Fallback xmlns="">
            <p:pic>
              <p:nvPicPr>
                <p:cNvPr id="17657" name="Ink 17656">
                  <a:extLst>
                    <a:ext uri="{FF2B5EF4-FFF2-40B4-BE49-F238E27FC236}">
                      <a16:creationId xmlns:a16="http://schemas.microsoft.com/office/drawing/2014/main" id="{1311AF05-6F3A-4413-8E2E-83C1E7462859}"/>
                    </a:ext>
                  </a:extLst>
                </p:cNvPr>
                <p:cNvPicPr/>
                <p:nvPr/>
              </p:nvPicPr>
              <p:blipFill>
                <a:blip r:embed="rId511"/>
                <a:stretch>
                  <a:fillRect/>
                </a:stretch>
              </p:blipFill>
              <p:spPr>
                <a:xfrm>
                  <a:off x="3001614" y="2645070"/>
                  <a:ext cx="709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17658" name="Ink 17657">
                  <a:extLst>
                    <a:ext uri="{FF2B5EF4-FFF2-40B4-BE49-F238E27FC236}">
                      <a16:creationId xmlns:a16="http://schemas.microsoft.com/office/drawing/2014/main" id="{B55C4732-62EB-419E-B705-81D74CC72D80}"/>
                    </a:ext>
                  </a:extLst>
                </p14:cNvPr>
                <p14:cNvContentPartPr/>
                <p14:nvPr/>
              </p14:nvContentPartPr>
              <p14:xfrm>
                <a:off x="3100254" y="2652630"/>
                <a:ext cx="47520" cy="94320"/>
              </p14:xfrm>
            </p:contentPart>
          </mc:Choice>
          <mc:Fallback xmlns="">
            <p:pic>
              <p:nvPicPr>
                <p:cNvPr id="17658" name="Ink 17657">
                  <a:extLst>
                    <a:ext uri="{FF2B5EF4-FFF2-40B4-BE49-F238E27FC236}">
                      <a16:creationId xmlns:a16="http://schemas.microsoft.com/office/drawing/2014/main" id="{B55C4732-62EB-419E-B705-81D74CC72D80}"/>
                    </a:ext>
                  </a:extLst>
                </p:cNvPr>
                <p:cNvPicPr/>
                <p:nvPr/>
              </p:nvPicPr>
              <p:blipFill>
                <a:blip r:embed="rId513"/>
                <a:stretch>
                  <a:fillRect/>
                </a:stretch>
              </p:blipFill>
              <p:spPr>
                <a:xfrm>
                  <a:off x="3091254" y="2643630"/>
                  <a:ext cx="651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17659" name="Ink 17658">
                  <a:extLst>
                    <a:ext uri="{FF2B5EF4-FFF2-40B4-BE49-F238E27FC236}">
                      <a16:creationId xmlns:a16="http://schemas.microsoft.com/office/drawing/2014/main" id="{4FBC7820-1919-48E9-B838-83E69FE7C454}"/>
                    </a:ext>
                  </a:extLst>
                </p14:cNvPr>
                <p14:cNvContentPartPr/>
                <p14:nvPr/>
              </p14:nvContentPartPr>
              <p14:xfrm>
                <a:off x="3180894" y="2676030"/>
                <a:ext cx="65520" cy="61200"/>
              </p14:xfrm>
            </p:contentPart>
          </mc:Choice>
          <mc:Fallback xmlns="">
            <p:pic>
              <p:nvPicPr>
                <p:cNvPr id="17659" name="Ink 17658">
                  <a:extLst>
                    <a:ext uri="{FF2B5EF4-FFF2-40B4-BE49-F238E27FC236}">
                      <a16:creationId xmlns:a16="http://schemas.microsoft.com/office/drawing/2014/main" id="{4FBC7820-1919-48E9-B838-83E69FE7C454}"/>
                    </a:ext>
                  </a:extLst>
                </p:cNvPr>
                <p:cNvPicPr/>
                <p:nvPr/>
              </p:nvPicPr>
              <p:blipFill>
                <a:blip r:embed="rId515"/>
                <a:stretch>
                  <a:fillRect/>
                </a:stretch>
              </p:blipFill>
              <p:spPr>
                <a:xfrm>
                  <a:off x="3172254" y="2667030"/>
                  <a:ext cx="831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17660" name="Ink 17659">
                  <a:extLst>
                    <a:ext uri="{FF2B5EF4-FFF2-40B4-BE49-F238E27FC236}">
                      <a16:creationId xmlns:a16="http://schemas.microsoft.com/office/drawing/2014/main" id="{439F326F-9163-4D84-8D23-22398FE55B79}"/>
                    </a:ext>
                  </a:extLst>
                </p14:cNvPr>
                <p14:cNvContentPartPr/>
                <p14:nvPr/>
              </p14:nvContentPartPr>
              <p14:xfrm>
                <a:off x="3259734" y="2682150"/>
                <a:ext cx="55080" cy="61200"/>
              </p14:xfrm>
            </p:contentPart>
          </mc:Choice>
          <mc:Fallback xmlns="">
            <p:pic>
              <p:nvPicPr>
                <p:cNvPr id="17660" name="Ink 17659">
                  <a:extLst>
                    <a:ext uri="{FF2B5EF4-FFF2-40B4-BE49-F238E27FC236}">
                      <a16:creationId xmlns:a16="http://schemas.microsoft.com/office/drawing/2014/main" id="{439F326F-9163-4D84-8D23-22398FE55B79}"/>
                    </a:ext>
                  </a:extLst>
                </p:cNvPr>
                <p:cNvPicPr/>
                <p:nvPr/>
              </p:nvPicPr>
              <p:blipFill>
                <a:blip r:embed="rId517"/>
                <a:stretch>
                  <a:fillRect/>
                </a:stretch>
              </p:blipFill>
              <p:spPr>
                <a:xfrm>
                  <a:off x="3251094" y="2673510"/>
                  <a:ext cx="727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17661" name="Ink 17660">
                  <a:extLst>
                    <a:ext uri="{FF2B5EF4-FFF2-40B4-BE49-F238E27FC236}">
                      <a16:creationId xmlns:a16="http://schemas.microsoft.com/office/drawing/2014/main" id="{E992C72F-FE80-4AD0-9149-C377E64CDE92}"/>
                    </a:ext>
                  </a:extLst>
                </p14:cNvPr>
                <p14:cNvContentPartPr/>
                <p14:nvPr/>
              </p14:nvContentPartPr>
              <p14:xfrm>
                <a:off x="3357294" y="2617350"/>
                <a:ext cx="18720" cy="118800"/>
              </p14:xfrm>
            </p:contentPart>
          </mc:Choice>
          <mc:Fallback xmlns="">
            <p:pic>
              <p:nvPicPr>
                <p:cNvPr id="17661" name="Ink 17660">
                  <a:extLst>
                    <a:ext uri="{FF2B5EF4-FFF2-40B4-BE49-F238E27FC236}">
                      <a16:creationId xmlns:a16="http://schemas.microsoft.com/office/drawing/2014/main" id="{E992C72F-FE80-4AD0-9149-C377E64CDE92}"/>
                    </a:ext>
                  </a:extLst>
                </p:cNvPr>
                <p:cNvPicPr/>
                <p:nvPr/>
              </p:nvPicPr>
              <p:blipFill>
                <a:blip r:embed="rId519"/>
                <a:stretch>
                  <a:fillRect/>
                </a:stretch>
              </p:blipFill>
              <p:spPr>
                <a:xfrm>
                  <a:off x="3348294" y="2608710"/>
                  <a:ext cx="363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520">
              <p14:nvContentPartPr>
                <p14:cNvPr id="17662" name="Ink 17661">
                  <a:extLst>
                    <a:ext uri="{FF2B5EF4-FFF2-40B4-BE49-F238E27FC236}">
                      <a16:creationId xmlns:a16="http://schemas.microsoft.com/office/drawing/2014/main" id="{C6FF0258-821B-4390-AC98-8CEC410DAA46}"/>
                    </a:ext>
                  </a:extLst>
                </p14:cNvPr>
                <p14:cNvContentPartPr/>
                <p14:nvPr/>
              </p14:nvContentPartPr>
              <p14:xfrm>
                <a:off x="3411294" y="2607270"/>
                <a:ext cx="18000" cy="139680"/>
              </p14:xfrm>
            </p:contentPart>
          </mc:Choice>
          <mc:Fallback xmlns="">
            <p:pic>
              <p:nvPicPr>
                <p:cNvPr id="17662" name="Ink 17661">
                  <a:extLst>
                    <a:ext uri="{FF2B5EF4-FFF2-40B4-BE49-F238E27FC236}">
                      <a16:creationId xmlns:a16="http://schemas.microsoft.com/office/drawing/2014/main" id="{C6FF0258-821B-4390-AC98-8CEC410DAA46}"/>
                    </a:ext>
                  </a:extLst>
                </p:cNvPr>
                <p:cNvPicPr/>
                <p:nvPr/>
              </p:nvPicPr>
              <p:blipFill>
                <a:blip r:embed="rId521"/>
                <a:stretch>
                  <a:fillRect/>
                </a:stretch>
              </p:blipFill>
              <p:spPr>
                <a:xfrm>
                  <a:off x="3402654" y="2598270"/>
                  <a:ext cx="3564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522">
              <p14:nvContentPartPr>
                <p14:cNvPr id="17663" name="Ink 17662">
                  <a:extLst>
                    <a:ext uri="{FF2B5EF4-FFF2-40B4-BE49-F238E27FC236}">
                      <a16:creationId xmlns:a16="http://schemas.microsoft.com/office/drawing/2014/main" id="{8CB31B5D-466D-4C6D-A782-0D36B84EC695}"/>
                    </a:ext>
                  </a:extLst>
                </p14:cNvPr>
                <p14:cNvContentPartPr/>
                <p14:nvPr/>
              </p14:nvContentPartPr>
              <p14:xfrm>
                <a:off x="3337494" y="2670630"/>
                <a:ext cx="163800" cy="69480"/>
              </p14:xfrm>
            </p:contentPart>
          </mc:Choice>
          <mc:Fallback xmlns="">
            <p:pic>
              <p:nvPicPr>
                <p:cNvPr id="17663" name="Ink 17662">
                  <a:extLst>
                    <a:ext uri="{FF2B5EF4-FFF2-40B4-BE49-F238E27FC236}">
                      <a16:creationId xmlns:a16="http://schemas.microsoft.com/office/drawing/2014/main" id="{8CB31B5D-466D-4C6D-A782-0D36B84EC695}"/>
                    </a:ext>
                  </a:extLst>
                </p:cNvPr>
                <p:cNvPicPr/>
                <p:nvPr/>
              </p:nvPicPr>
              <p:blipFill>
                <a:blip r:embed="rId523"/>
                <a:stretch>
                  <a:fillRect/>
                </a:stretch>
              </p:blipFill>
              <p:spPr>
                <a:xfrm>
                  <a:off x="3328494" y="2661990"/>
                  <a:ext cx="1814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17664" name="Ink 17663">
                  <a:extLst>
                    <a:ext uri="{FF2B5EF4-FFF2-40B4-BE49-F238E27FC236}">
                      <a16:creationId xmlns:a16="http://schemas.microsoft.com/office/drawing/2014/main" id="{7B591C54-22A0-42A7-B8B5-80BB74439F81}"/>
                    </a:ext>
                  </a:extLst>
                </p14:cNvPr>
                <p14:cNvContentPartPr/>
                <p14:nvPr/>
              </p14:nvContentPartPr>
              <p14:xfrm>
                <a:off x="3517134" y="2690070"/>
                <a:ext cx="39960" cy="55800"/>
              </p14:xfrm>
            </p:contentPart>
          </mc:Choice>
          <mc:Fallback xmlns="">
            <p:pic>
              <p:nvPicPr>
                <p:cNvPr id="17664" name="Ink 17663">
                  <a:extLst>
                    <a:ext uri="{FF2B5EF4-FFF2-40B4-BE49-F238E27FC236}">
                      <a16:creationId xmlns:a16="http://schemas.microsoft.com/office/drawing/2014/main" id="{7B591C54-22A0-42A7-B8B5-80BB74439F81}"/>
                    </a:ext>
                  </a:extLst>
                </p:cNvPr>
                <p:cNvPicPr/>
                <p:nvPr/>
              </p:nvPicPr>
              <p:blipFill>
                <a:blip r:embed="rId525"/>
                <a:stretch>
                  <a:fillRect/>
                </a:stretch>
              </p:blipFill>
              <p:spPr>
                <a:xfrm>
                  <a:off x="3508134" y="2681430"/>
                  <a:ext cx="576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526">
              <p14:nvContentPartPr>
                <p14:cNvPr id="17665" name="Ink 17664">
                  <a:extLst>
                    <a:ext uri="{FF2B5EF4-FFF2-40B4-BE49-F238E27FC236}">
                      <a16:creationId xmlns:a16="http://schemas.microsoft.com/office/drawing/2014/main" id="{C37ED1CE-B0AD-4564-909C-DB8E48874784}"/>
                    </a:ext>
                  </a:extLst>
                </p14:cNvPr>
                <p14:cNvContentPartPr/>
                <p14:nvPr/>
              </p14:nvContentPartPr>
              <p14:xfrm>
                <a:off x="3634854" y="2644710"/>
                <a:ext cx="21240" cy="106560"/>
              </p14:xfrm>
            </p:contentPart>
          </mc:Choice>
          <mc:Fallback xmlns="">
            <p:pic>
              <p:nvPicPr>
                <p:cNvPr id="17665" name="Ink 17664">
                  <a:extLst>
                    <a:ext uri="{FF2B5EF4-FFF2-40B4-BE49-F238E27FC236}">
                      <a16:creationId xmlns:a16="http://schemas.microsoft.com/office/drawing/2014/main" id="{C37ED1CE-B0AD-4564-909C-DB8E48874784}"/>
                    </a:ext>
                  </a:extLst>
                </p:cNvPr>
                <p:cNvPicPr/>
                <p:nvPr/>
              </p:nvPicPr>
              <p:blipFill>
                <a:blip r:embed="rId527"/>
                <a:stretch>
                  <a:fillRect/>
                </a:stretch>
              </p:blipFill>
              <p:spPr>
                <a:xfrm>
                  <a:off x="3625854" y="2635710"/>
                  <a:ext cx="388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528">
              <p14:nvContentPartPr>
                <p14:cNvPr id="17666" name="Ink 17665">
                  <a:extLst>
                    <a:ext uri="{FF2B5EF4-FFF2-40B4-BE49-F238E27FC236}">
                      <a16:creationId xmlns:a16="http://schemas.microsoft.com/office/drawing/2014/main" id="{D8BB8E55-3015-4DAA-A715-37F76F1B984E}"/>
                    </a:ext>
                  </a:extLst>
                </p14:cNvPr>
                <p14:cNvContentPartPr/>
                <p14:nvPr/>
              </p14:nvContentPartPr>
              <p14:xfrm>
                <a:off x="3690654" y="2688990"/>
                <a:ext cx="50760" cy="59040"/>
              </p14:xfrm>
            </p:contentPart>
          </mc:Choice>
          <mc:Fallback xmlns="">
            <p:pic>
              <p:nvPicPr>
                <p:cNvPr id="17666" name="Ink 17665">
                  <a:extLst>
                    <a:ext uri="{FF2B5EF4-FFF2-40B4-BE49-F238E27FC236}">
                      <a16:creationId xmlns:a16="http://schemas.microsoft.com/office/drawing/2014/main" id="{D8BB8E55-3015-4DAA-A715-37F76F1B984E}"/>
                    </a:ext>
                  </a:extLst>
                </p:cNvPr>
                <p:cNvPicPr/>
                <p:nvPr/>
              </p:nvPicPr>
              <p:blipFill>
                <a:blip r:embed="rId529"/>
                <a:stretch>
                  <a:fillRect/>
                </a:stretch>
              </p:blipFill>
              <p:spPr>
                <a:xfrm>
                  <a:off x="3681654" y="2680350"/>
                  <a:ext cx="684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17667" name="Ink 17666">
                  <a:extLst>
                    <a:ext uri="{FF2B5EF4-FFF2-40B4-BE49-F238E27FC236}">
                      <a16:creationId xmlns:a16="http://schemas.microsoft.com/office/drawing/2014/main" id="{D9170EE3-772E-4A61-BBD8-539BA5DA5F10}"/>
                    </a:ext>
                  </a:extLst>
                </p14:cNvPr>
                <p14:cNvContentPartPr/>
                <p14:nvPr/>
              </p14:nvContentPartPr>
              <p14:xfrm>
                <a:off x="3803334" y="2700510"/>
                <a:ext cx="72360" cy="123480"/>
              </p14:xfrm>
            </p:contentPart>
          </mc:Choice>
          <mc:Fallback xmlns="">
            <p:pic>
              <p:nvPicPr>
                <p:cNvPr id="17667" name="Ink 17666">
                  <a:extLst>
                    <a:ext uri="{FF2B5EF4-FFF2-40B4-BE49-F238E27FC236}">
                      <a16:creationId xmlns:a16="http://schemas.microsoft.com/office/drawing/2014/main" id="{D9170EE3-772E-4A61-BBD8-539BA5DA5F10}"/>
                    </a:ext>
                  </a:extLst>
                </p:cNvPr>
                <p:cNvPicPr/>
                <p:nvPr/>
              </p:nvPicPr>
              <p:blipFill>
                <a:blip r:embed="rId531"/>
                <a:stretch>
                  <a:fillRect/>
                </a:stretch>
              </p:blipFill>
              <p:spPr>
                <a:xfrm>
                  <a:off x="3794694" y="2691510"/>
                  <a:ext cx="900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17668" name="Ink 17667">
                  <a:extLst>
                    <a:ext uri="{FF2B5EF4-FFF2-40B4-BE49-F238E27FC236}">
                      <a16:creationId xmlns:a16="http://schemas.microsoft.com/office/drawing/2014/main" id="{DA106C69-EA18-40A1-A299-A0DFD1BBE1BC}"/>
                    </a:ext>
                  </a:extLst>
                </p14:cNvPr>
                <p14:cNvContentPartPr/>
                <p14:nvPr/>
              </p14:nvContentPartPr>
              <p14:xfrm>
                <a:off x="4016454" y="2691150"/>
                <a:ext cx="71640" cy="86040"/>
              </p14:xfrm>
            </p:contentPart>
          </mc:Choice>
          <mc:Fallback xmlns="">
            <p:pic>
              <p:nvPicPr>
                <p:cNvPr id="17668" name="Ink 17667">
                  <a:extLst>
                    <a:ext uri="{FF2B5EF4-FFF2-40B4-BE49-F238E27FC236}">
                      <a16:creationId xmlns:a16="http://schemas.microsoft.com/office/drawing/2014/main" id="{DA106C69-EA18-40A1-A299-A0DFD1BBE1BC}"/>
                    </a:ext>
                  </a:extLst>
                </p:cNvPr>
                <p:cNvPicPr/>
                <p:nvPr/>
              </p:nvPicPr>
              <p:blipFill>
                <a:blip r:embed="rId533"/>
                <a:stretch>
                  <a:fillRect/>
                </a:stretch>
              </p:blipFill>
              <p:spPr>
                <a:xfrm>
                  <a:off x="4007814" y="2682510"/>
                  <a:ext cx="8928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17669" name="Ink 17668">
                  <a:extLst>
                    <a:ext uri="{FF2B5EF4-FFF2-40B4-BE49-F238E27FC236}">
                      <a16:creationId xmlns:a16="http://schemas.microsoft.com/office/drawing/2014/main" id="{EDB0351B-0DA3-46B5-B040-1F6347111504}"/>
                    </a:ext>
                  </a:extLst>
                </p14:cNvPr>
                <p14:cNvContentPartPr/>
                <p14:nvPr/>
              </p14:nvContentPartPr>
              <p14:xfrm>
                <a:off x="4133454" y="2695830"/>
                <a:ext cx="32040" cy="83160"/>
              </p14:xfrm>
            </p:contentPart>
          </mc:Choice>
          <mc:Fallback xmlns="">
            <p:pic>
              <p:nvPicPr>
                <p:cNvPr id="17669" name="Ink 17668">
                  <a:extLst>
                    <a:ext uri="{FF2B5EF4-FFF2-40B4-BE49-F238E27FC236}">
                      <a16:creationId xmlns:a16="http://schemas.microsoft.com/office/drawing/2014/main" id="{EDB0351B-0DA3-46B5-B040-1F6347111504}"/>
                    </a:ext>
                  </a:extLst>
                </p:cNvPr>
                <p:cNvPicPr/>
                <p:nvPr/>
              </p:nvPicPr>
              <p:blipFill>
                <a:blip r:embed="rId535"/>
                <a:stretch>
                  <a:fillRect/>
                </a:stretch>
              </p:blipFill>
              <p:spPr>
                <a:xfrm>
                  <a:off x="4124454" y="2686830"/>
                  <a:ext cx="496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17670" name="Ink 17669">
                  <a:extLst>
                    <a:ext uri="{FF2B5EF4-FFF2-40B4-BE49-F238E27FC236}">
                      <a16:creationId xmlns:a16="http://schemas.microsoft.com/office/drawing/2014/main" id="{057CD019-EF9F-4C36-B5CF-3B9E154A734D}"/>
                    </a:ext>
                  </a:extLst>
                </p14:cNvPr>
                <p14:cNvContentPartPr/>
                <p14:nvPr/>
              </p14:nvContentPartPr>
              <p14:xfrm>
                <a:off x="4193934" y="2710230"/>
                <a:ext cx="55800" cy="72720"/>
              </p14:xfrm>
            </p:contentPart>
          </mc:Choice>
          <mc:Fallback xmlns="">
            <p:pic>
              <p:nvPicPr>
                <p:cNvPr id="17670" name="Ink 17669">
                  <a:extLst>
                    <a:ext uri="{FF2B5EF4-FFF2-40B4-BE49-F238E27FC236}">
                      <a16:creationId xmlns:a16="http://schemas.microsoft.com/office/drawing/2014/main" id="{057CD019-EF9F-4C36-B5CF-3B9E154A734D}"/>
                    </a:ext>
                  </a:extLst>
                </p:cNvPr>
                <p:cNvPicPr/>
                <p:nvPr/>
              </p:nvPicPr>
              <p:blipFill>
                <a:blip r:embed="rId537"/>
                <a:stretch>
                  <a:fillRect/>
                </a:stretch>
              </p:blipFill>
              <p:spPr>
                <a:xfrm>
                  <a:off x="4184934" y="2701230"/>
                  <a:ext cx="7344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538">
              <p14:nvContentPartPr>
                <p14:cNvPr id="17671" name="Ink 17670">
                  <a:extLst>
                    <a:ext uri="{FF2B5EF4-FFF2-40B4-BE49-F238E27FC236}">
                      <a16:creationId xmlns:a16="http://schemas.microsoft.com/office/drawing/2014/main" id="{06DAEC0A-DC30-4B5F-8D78-F81D935199C4}"/>
                    </a:ext>
                  </a:extLst>
                </p14:cNvPr>
                <p14:cNvContentPartPr/>
                <p14:nvPr/>
              </p14:nvContentPartPr>
              <p14:xfrm>
                <a:off x="4286814" y="2708070"/>
                <a:ext cx="50760" cy="97920"/>
              </p14:xfrm>
            </p:contentPart>
          </mc:Choice>
          <mc:Fallback xmlns="">
            <p:pic>
              <p:nvPicPr>
                <p:cNvPr id="17671" name="Ink 17670">
                  <a:extLst>
                    <a:ext uri="{FF2B5EF4-FFF2-40B4-BE49-F238E27FC236}">
                      <a16:creationId xmlns:a16="http://schemas.microsoft.com/office/drawing/2014/main" id="{06DAEC0A-DC30-4B5F-8D78-F81D935199C4}"/>
                    </a:ext>
                  </a:extLst>
                </p:cNvPr>
                <p:cNvPicPr/>
                <p:nvPr/>
              </p:nvPicPr>
              <p:blipFill>
                <a:blip r:embed="rId539"/>
                <a:stretch>
                  <a:fillRect/>
                </a:stretch>
              </p:blipFill>
              <p:spPr>
                <a:xfrm>
                  <a:off x="4278174" y="2699430"/>
                  <a:ext cx="684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17672" name="Ink 17671">
                  <a:extLst>
                    <a:ext uri="{FF2B5EF4-FFF2-40B4-BE49-F238E27FC236}">
                      <a16:creationId xmlns:a16="http://schemas.microsoft.com/office/drawing/2014/main" id="{E6179436-F9FD-4244-B82A-BC342A509E19}"/>
                    </a:ext>
                  </a:extLst>
                </p14:cNvPr>
                <p14:cNvContentPartPr/>
                <p14:nvPr/>
              </p14:nvContentPartPr>
              <p14:xfrm>
                <a:off x="4356654" y="2694390"/>
                <a:ext cx="47520" cy="120960"/>
              </p14:xfrm>
            </p:contentPart>
          </mc:Choice>
          <mc:Fallback xmlns="">
            <p:pic>
              <p:nvPicPr>
                <p:cNvPr id="17672" name="Ink 17671">
                  <a:extLst>
                    <a:ext uri="{FF2B5EF4-FFF2-40B4-BE49-F238E27FC236}">
                      <a16:creationId xmlns:a16="http://schemas.microsoft.com/office/drawing/2014/main" id="{E6179436-F9FD-4244-B82A-BC342A509E19}"/>
                    </a:ext>
                  </a:extLst>
                </p:cNvPr>
                <p:cNvPicPr/>
                <p:nvPr/>
              </p:nvPicPr>
              <p:blipFill>
                <a:blip r:embed="rId541"/>
                <a:stretch>
                  <a:fillRect/>
                </a:stretch>
              </p:blipFill>
              <p:spPr>
                <a:xfrm>
                  <a:off x="4347654" y="2685750"/>
                  <a:ext cx="6516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17673" name="Ink 17672">
                  <a:extLst>
                    <a:ext uri="{FF2B5EF4-FFF2-40B4-BE49-F238E27FC236}">
                      <a16:creationId xmlns:a16="http://schemas.microsoft.com/office/drawing/2014/main" id="{0ECBCDBB-A86B-4017-B079-63AEB1D750F6}"/>
                    </a:ext>
                  </a:extLst>
                </p14:cNvPr>
                <p14:cNvContentPartPr/>
                <p14:nvPr/>
              </p14:nvContentPartPr>
              <p14:xfrm>
                <a:off x="4548534" y="2710950"/>
                <a:ext cx="67680" cy="116280"/>
              </p14:xfrm>
            </p:contentPart>
          </mc:Choice>
          <mc:Fallback xmlns="">
            <p:pic>
              <p:nvPicPr>
                <p:cNvPr id="17673" name="Ink 17672">
                  <a:extLst>
                    <a:ext uri="{FF2B5EF4-FFF2-40B4-BE49-F238E27FC236}">
                      <a16:creationId xmlns:a16="http://schemas.microsoft.com/office/drawing/2014/main" id="{0ECBCDBB-A86B-4017-B079-63AEB1D750F6}"/>
                    </a:ext>
                  </a:extLst>
                </p:cNvPr>
                <p:cNvPicPr/>
                <p:nvPr/>
              </p:nvPicPr>
              <p:blipFill>
                <a:blip r:embed="rId543"/>
                <a:stretch>
                  <a:fillRect/>
                </a:stretch>
              </p:blipFill>
              <p:spPr>
                <a:xfrm>
                  <a:off x="4539894" y="2701950"/>
                  <a:ext cx="853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17674" name="Ink 17673">
                  <a:extLst>
                    <a:ext uri="{FF2B5EF4-FFF2-40B4-BE49-F238E27FC236}">
                      <a16:creationId xmlns:a16="http://schemas.microsoft.com/office/drawing/2014/main" id="{AFAF7F20-1853-4439-A28C-03A287B3B65E}"/>
                    </a:ext>
                  </a:extLst>
                </p14:cNvPr>
                <p14:cNvContentPartPr/>
                <p14:nvPr/>
              </p14:nvContentPartPr>
              <p14:xfrm>
                <a:off x="4647894" y="2737950"/>
                <a:ext cx="39960" cy="68400"/>
              </p14:xfrm>
            </p:contentPart>
          </mc:Choice>
          <mc:Fallback xmlns="">
            <p:pic>
              <p:nvPicPr>
                <p:cNvPr id="17674" name="Ink 17673">
                  <a:extLst>
                    <a:ext uri="{FF2B5EF4-FFF2-40B4-BE49-F238E27FC236}">
                      <a16:creationId xmlns:a16="http://schemas.microsoft.com/office/drawing/2014/main" id="{AFAF7F20-1853-4439-A28C-03A287B3B65E}"/>
                    </a:ext>
                  </a:extLst>
                </p:cNvPr>
                <p:cNvPicPr/>
                <p:nvPr/>
              </p:nvPicPr>
              <p:blipFill>
                <a:blip r:embed="rId545"/>
                <a:stretch>
                  <a:fillRect/>
                </a:stretch>
              </p:blipFill>
              <p:spPr>
                <a:xfrm>
                  <a:off x="4638894" y="2729310"/>
                  <a:ext cx="576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17675" name="Ink 17674">
                  <a:extLst>
                    <a:ext uri="{FF2B5EF4-FFF2-40B4-BE49-F238E27FC236}">
                      <a16:creationId xmlns:a16="http://schemas.microsoft.com/office/drawing/2014/main" id="{9F04ECAF-5ADD-4734-B7B9-27AC346D1C17}"/>
                    </a:ext>
                  </a:extLst>
                </p14:cNvPr>
                <p14:cNvContentPartPr/>
                <p14:nvPr/>
              </p14:nvContentPartPr>
              <p14:xfrm>
                <a:off x="4711614" y="2745150"/>
                <a:ext cx="76320" cy="67680"/>
              </p14:xfrm>
            </p:contentPart>
          </mc:Choice>
          <mc:Fallback xmlns="">
            <p:pic>
              <p:nvPicPr>
                <p:cNvPr id="17675" name="Ink 17674">
                  <a:extLst>
                    <a:ext uri="{FF2B5EF4-FFF2-40B4-BE49-F238E27FC236}">
                      <a16:creationId xmlns:a16="http://schemas.microsoft.com/office/drawing/2014/main" id="{9F04ECAF-5ADD-4734-B7B9-27AC346D1C17}"/>
                    </a:ext>
                  </a:extLst>
                </p:cNvPr>
                <p:cNvPicPr/>
                <p:nvPr/>
              </p:nvPicPr>
              <p:blipFill>
                <a:blip r:embed="rId547"/>
                <a:stretch>
                  <a:fillRect/>
                </a:stretch>
              </p:blipFill>
              <p:spPr>
                <a:xfrm>
                  <a:off x="4702974" y="2736150"/>
                  <a:ext cx="939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17676" name="Ink 17675">
                  <a:extLst>
                    <a:ext uri="{FF2B5EF4-FFF2-40B4-BE49-F238E27FC236}">
                      <a16:creationId xmlns:a16="http://schemas.microsoft.com/office/drawing/2014/main" id="{826C2984-A478-4904-88C8-5C9653068100}"/>
                    </a:ext>
                  </a:extLst>
                </p14:cNvPr>
                <p14:cNvContentPartPr/>
                <p14:nvPr/>
              </p14:nvContentPartPr>
              <p14:xfrm>
                <a:off x="4824294" y="2687910"/>
                <a:ext cx="61200" cy="135000"/>
              </p14:xfrm>
            </p:contentPart>
          </mc:Choice>
          <mc:Fallback xmlns="">
            <p:pic>
              <p:nvPicPr>
                <p:cNvPr id="17676" name="Ink 17675">
                  <a:extLst>
                    <a:ext uri="{FF2B5EF4-FFF2-40B4-BE49-F238E27FC236}">
                      <a16:creationId xmlns:a16="http://schemas.microsoft.com/office/drawing/2014/main" id="{826C2984-A478-4904-88C8-5C9653068100}"/>
                    </a:ext>
                  </a:extLst>
                </p:cNvPr>
                <p:cNvPicPr/>
                <p:nvPr/>
              </p:nvPicPr>
              <p:blipFill>
                <a:blip r:embed="rId549"/>
                <a:stretch>
                  <a:fillRect/>
                </a:stretch>
              </p:blipFill>
              <p:spPr>
                <a:xfrm>
                  <a:off x="4815654" y="2678910"/>
                  <a:ext cx="788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17677" name="Ink 17676">
                  <a:extLst>
                    <a:ext uri="{FF2B5EF4-FFF2-40B4-BE49-F238E27FC236}">
                      <a16:creationId xmlns:a16="http://schemas.microsoft.com/office/drawing/2014/main" id="{97B727ED-ADAA-4D63-AEE3-3C1DAD69FC27}"/>
                    </a:ext>
                  </a:extLst>
                </p14:cNvPr>
                <p14:cNvContentPartPr/>
                <p14:nvPr/>
              </p14:nvContentPartPr>
              <p14:xfrm>
                <a:off x="4789374" y="2745870"/>
                <a:ext cx="109800" cy="61920"/>
              </p14:xfrm>
            </p:contentPart>
          </mc:Choice>
          <mc:Fallback xmlns="">
            <p:pic>
              <p:nvPicPr>
                <p:cNvPr id="17677" name="Ink 17676">
                  <a:extLst>
                    <a:ext uri="{FF2B5EF4-FFF2-40B4-BE49-F238E27FC236}">
                      <a16:creationId xmlns:a16="http://schemas.microsoft.com/office/drawing/2014/main" id="{97B727ED-ADAA-4D63-AEE3-3C1DAD69FC27}"/>
                    </a:ext>
                  </a:extLst>
                </p:cNvPr>
                <p:cNvPicPr/>
                <p:nvPr/>
              </p:nvPicPr>
              <p:blipFill>
                <a:blip r:embed="rId551"/>
                <a:stretch>
                  <a:fillRect/>
                </a:stretch>
              </p:blipFill>
              <p:spPr>
                <a:xfrm>
                  <a:off x="4780374" y="2736870"/>
                  <a:ext cx="1274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17678" name="Ink 17677">
                  <a:extLst>
                    <a:ext uri="{FF2B5EF4-FFF2-40B4-BE49-F238E27FC236}">
                      <a16:creationId xmlns:a16="http://schemas.microsoft.com/office/drawing/2014/main" id="{69573677-13FA-4EE0-B1D0-C0A25D7C651D}"/>
                    </a:ext>
                  </a:extLst>
                </p14:cNvPr>
                <p14:cNvContentPartPr/>
                <p14:nvPr/>
              </p14:nvContentPartPr>
              <p14:xfrm>
                <a:off x="4913934" y="2718510"/>
                <a:ext cx="360" cy="360"/>
              </p14:xfrm>
            </p:contentPart>
          </mc:Choice>
          <mc:Fallback xmlns="">
            <p:pic>
              <p:nvPicPr>
                <p:cNvPr id="17678" name="Ink 17677">
                  <a:extLst>
                    <a:ext uri="{FF2B5EF4-FFF2-40B4-BE49-F238E27FC236}">
                      <a16:creationId xmlns:a16="http://schemas.microsoft.com/office/drawing/2014/main" id="{69573677-13FA-4EE0-B1D0-C0A25D7C651D}"/>
                    </a:ext>
                  </a:extLst>
                </p:cNvPr>
                <p:cNvPicPr/>
                <p:nvPr/>
              </p:nvPicPr>
              <p:blipFill>
                <a:blip r:embed="rId553"/>
                <a:stretch>
                  <a:fillRect/>
                </a:stretch>
              </p:blipFill>
              <p:spPr>
                <a:xfrm>
                  <a:off x="4905294" y="27098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4">
              <p14:nvContentPartPr>
                <p14:cNvPr id="17679" name="Ink 17678">
                  <a:extLst>
                    <a:ext uri="{FF2B5EF4-FFF2-40B4-BE49-F238E27FC236}">
                      <a16:creationId xmlns:a16="http://schemas.microsoft.com/office/drawing/2014/main" id="{3C71E7D1-BD75-4088-9B76-85A6B33F5055}"/>
                    </a:ext>
                  </a:extLst>
                </p14:cNvPr>
                <p14:cNvContentPartPr/>
                <p14:nvPr/>
              </p14:nvContentPartPr>
              <p14:xfrm>
                <a:off x="4948854" y="2769990"/>
                <a:ext cx="32400" cy="56160"/>
              </p14:xfrm>
            </p:contentPart>
          </mc:Choice>
          <mc:Fallback xmlns="">
            <p:pic>
              <p:nvPicPr>
                <p:cNvPr id="17679" name="Ink 17678">
                  <a:extLst>
                    <a:ext uri="{FF2B5EF4-FFF2-40B4-BE49-F238E27FC236}">
                      <a16:creationId xmlns:a16="http://schemas.microsoft.com/office/drawing/2014/main" id="{3C71E7D1-BD75-4088-9B76-85A6B33F5055}"/>
                    </a:ext>
                  </a:extLst>
                </p:cNvPr>
                <p:cNvPicPr/>
                <p:nvPr/>
              </p:nvPicPr>
              <p:blipFill>
                <a:blip r:embed="rId555"/>
                <a:stretch>
                  <a:fillRect/>
                </a:stretch>
              </p:blipFill>
              <p:spPr>
                <a:xfrm>
                  <a:off x="4939854" y="2760990"/>
                  <a:ext cx="500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17680" name="Ink 17679">
                  <a:extLst>
                    <a:ext uri="{FF2B5EF4-FFF2-40B4-BE49-F238E27FC236}">
                      <a16:creationId xmlns:a16="http://schemas.microsoft.com/office/drawing/2014/main" id="{6CAD4E7A-9E74-4882-9B85-69A875E24508}"/>
                    </a:ext>
                  </a:extLst>
                </p14:cNvPr>
                <p14:cNvContentPartPr/>
                <p14:nvPr/>
              </p14:nvContentPartPr>
              <p14:xfrm>
                <a:off x="5057934" y="2787990"/>
                <a:ext cx="39240" cy="28800"/>
              </p14:xfrm>
            </p:contentPart>
          </mc:Choice>
          <mc:Fallback xmlns="">
            <p:pic>
              <p:nvPicPr>
                <p:cNvPr id="17680" name="Ink 17679">
                  <a:extLst>
                    <a:ext uri="{FF2B5EF4-FFF2-40B4-BE49-F238E27FC236}">
                      <a16:creationId xmlns:a16="http://schemas.microsoft.com/office/drawing/2014/main" id="{6CAD4E7A-9E74-4882-9B85-69A875E24508}"/>
                    </a:ext>
                  </a:extLst>
                </p:cNvPr>
                <p:cNvPicPr/>
                <p:nvPr/>
              </p:nvPicPr>
              <p:blipFill>
                <a:blip r:embed="rId557"/>
                <a:stretch>
                  <a:fillRect/>
                </a:stretch>
              </p:blipFill>
              <p:spPr>
                <a:xfrm>
                  <a:off x="5049294" y="2779350"/>
                  <a:ext cx="568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17683" name="Ink 17682">
                  <a:extLst>
                    <a:ext uri="{FF2B5EF4-FFF2-40B4-BE49-F238E27FC236}">
                      <a16:creationId xmlns:a16="http://schemas.microsoft.com/office/drawing/2014/main" id="{6D1BF15E-A45D-4B71-A71B-13C35896151A}"/>
                    </a:ext>
                  </a:extLst>
                </p14:cNvPr>
                <p14:cNvContentPartPr/>
                <p14:nvPr/>
              </p14:nvContentPartPr>
              <p14:xfrm>
                <a:off x="5215254" y="2765670"/>
                <a:ext cx="16920" cy="55080"/>
              </p14:xfrm>
            </p:contentPart>
          </mc:Choice>
          <mc:Fallback xmlns="">
            <p:pic>
              <p:nvPicPr>
                <p:cNvPr id="17683" name="Ink 17682">
                  <a:extLst>
                    <a:ext uri="{FF2B5EF4-FFF2-40B4-BE49-F238E27FC236}">
                      <a16:creationId xmlns:a16="http://schemas.microsoft.com/office/drawing/2014/main" id="{6D1BF15E-A45D-4B71-A71B-13C35896151A}"/>
                    </a:ext>
                  </a:extLst>
                </p:cNvPr>
                <p:cNvPicPr/>
                <p:nvPr/>
              </p:nvPicPr>
              <p:blipFill>
                <a:blip r:embed="rId559"/>
                <a:stretch>
                  <a:fillRect/>
                </a:stretch>
              </p:blipFill>
              <p:spPr>
                <a:xfrm>
                  <a:off x="5206614" y="2757030"/>
                  <a:ext cx="345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560">
              <p14:nvContentPartPr>
                <p14:cNvPr id="17684" name="Ink 17683">
                  <a:extLst>
                    <a:ext uri="{FF2B5EF4-FFF2-40B4-BE49-F238E27FC236}">
                      <a16:creationId xmlns:a16="http://schemas.microsoft.com/office/drawing/2014/main" id="{B0F9D8C0-16BA-461D-98A4-6B9C705F387B}"/>
                    </a:ext>
                  </a:extLst>
                </p14:cNvPr>
                <p14:cNvContentPartPr/>
                <p14:nvPr/>
              </p14:nvContentPartPr>
              <p14:xfrm>
                <a:off x="5224614" y="2642910"/>
                <a:ext cx="360" cy="7920"/>
              </p14:xfrm>
            </p:contentPart>
          </mc:Choice>
          <mc:Fallback xmlns="">
            <p:pic>
              <p:nvPicPr>
                <p:cNvPr id="17684" name="Ink 17683">
                  <a:extLst>
                    <a:ext uri="{FF2B5EF4-FFF2-40B4-BE49-F238E27FC236}">
                      <a16:creationId xmlns:a16="http://schemas.microsoft.com/office/drawing/2014/main" id="{B0F9D8C0-16BA-461D-98A4-6B9C705F387B}"/>
                    </a:ext>
                  </a:extLst>
                </p:cNvPr>
                <p:cNvPicPr/>
                <p:nvPr/>
              </p:nvPicPr>
              <p:blipFill>
                <a:blip r:embed="rId561"/>
                <a:stretch>
                  <a:fillRect/>
                </a:stretch>
              </p:blipFill>
              <p:spPr>
                <a:xfrm>
                  <a:off x="5215614" y="2633910"/>
                  <a:ext cx="1800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17685" name="Ink 17684">
                  <a:extLst>
                    <a:ext uri="{FF2B5EF4-FFF2-40B4-BE49-F238E27FC236}">
                      <a16:creationId xmlns:a16="http://schemas.microsoft.com/office/drawing/2014/main" id="{F76B144B-1471-4817-9C4F-E8A27266A8A7}"/>
                    </a:ext>
                  </a:extLst>
                </p14:cNvPr>
                <p14:cNvContentPartPr/>
                <p14:nvPr/>
              </p14:nvContentPartPr>
              <p14:xfrm>
                <a:off x="5269254" y="2754870"/>
                <a:ext cx="62640" cy="65160"/>
              </p14:xfrm>
            </p:contentPart>
          </mc:Choice>
          <mc:Fallback xmlns="">
            <p:pic>
              <p:nvPicPr>
                <p:cNvPr id="17685" name="Ink 17684">
                  <a:extLst>
                    <a:ext uri="{FF2B5EF4-FFF2-40B4-BE49-F238E27FC236}">
                      <a16:creationId xmlns:a16="http://schemas.microsoft.com/office/drawing/2014/main" id="{F76B144B-1471-4817-9C4F-E8A27266A8A7}"/>
                    </a:ext>
                  </a:extLst>
                </p:cNvPr>
                <p:cNvPicPr/>
                <p:nvPr/>
              </p:nvPicPr>
              <p:blipFill>
                <a:blip r:embed="rId563"/>
                <a:stretch>
                  <a:fillRect/>
                </a:stretch>
              </p:blipFill>
              <p:spPr>
                <a:xfrm>
                  <a:off x="5260614" y="2746230"/>
                  <a:ext cx="8028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17686" name="Ink 17685">
                  <a:extLst>
                    <a:ext uri="{FF2B5EF4-FFF2-40B4-BE49-F238E27FC236}">
                      <a16:creationId xmlns:a16="http://schemas.microsoft.com/office/drawing/2014/main" id="{99F85AB3-3929-44F9-A6E9-867A35A8885B}"/>
                    </a:ext>
                  </a:extLst>
                </p14:cNvPr>
                <p14:cNvContentPartPr/>
                <p14:nvPr/>
              </p14:nvContentPartPr>
              <p14:xfrm>
                <a:off x="5445294" y="2693670"/>
                <a:ext cx="15480" cy="123480"/>
              </p14:xfrm>
            </p:contentPart>
          </mc:Choice>
          <mc:Fallback xmlns="">
            <p:pic>
              <p:nvPicPr>
                <p:cNvPr id="17686" name="Ink 17685">
                  <a:extLst>
                    <a:ext uri="{FF2B5EF4-FFF2-40B4-BE49-F238E27FC236}">
                      <a16:creationId xmlns:a16="http://schemas.microsoft.com/office/drawing/2014/main" id="{99F85AB3-3929-44F9-A6E9-867A35A8885B}"/>
                    </a:ext>
                  </a:extLst>
                </p:cNvPr>
                <p:cNvPicPr/>
                <p:nvPr/>
              </p:nvPicPr>
              <p:blipFill>
                <a:blip r:embed="rId565"/>
                <a:stretch>
                  <a:fillRect/>
                </a:stretch>
              </p:blipFill>
              <p:spPr>
                <a:xfrm>
                  <a:off x="5436294" y="2685030"/>
                  <a:ext cx="331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17687" name="Ink 17686">
                  <a:extLst>
                    <a:ext uri="{FF2B5EF4-FFF2-40B4-BE49-F238E27FC236}">
                      <a16:creationId xmlns:a16="http://schemas.microsoft.com/office/drawing/2014/main" id="{50770461-AFE4-45DB-8BF8-5FE8EEDA34C6}"/>
                    </a:ext>
                  </a:extLst>
                </p14:cNvPr>
                <p14:cNvContentPartPr/>
                <p14:nvPr/>
              </p14:nvContentPartPr>
              <p14:xfrm>
                <a:off x="5408574" y="2744430"/>
                <a:ext cx="141840" cy="66600"/>
              </p14:xfrm>
            </p:contentPart>
          </mc:Choice>
          <mc:Fallback xmlns="">
            <p:pic>
              <p:nvPicPr>
                <p:cNvPr id="17687" name="Ink 17686">
                  <a:extLst>
                    <a:ext uri="{FF2B5EF4-FFF2-40B4-BE49-F238E27FC236}">
                      <a16:creationId xmlns:a16="http://schemas.microsoft.com/office/drawing/2014/main" id="{50770461-AFE4-45DB-8BF8-5FE8EEDA34C6}"/>
                    </a:ext>
                  </a:extLst>
                </p:cNvPr>
                <p:cNvPicPr/>
                <p:nvPr/>
              </p:nvPicPr>
              <p:blipFill>
                <a:blip r:embed="rId567"/>
                <a:stretch>
                  <a:fillRect/>
                </a:stretch>
              </p:blipFill>
              <p:spPr>
                <a:xfrm>
                  <a:off x="5399934" y="2735790"/>
                  <a:ext cx="1594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17688" name="Ink 17687">
                  <a:extLst>
                    <a:ext uri="{FF2B5EF4-FFF2-40B4-BE49-F238E27FC236}">
                      <a16:creationId xmlns:a16="http://schemas.microsoft.com/office/drawing/2014/main" id="{4E7E0AD5-626E-49AE-87FD-ABB4C1279147}"/>
                    </a:ext>
                  </a:extLst>
                </p14:cNvPr>
                <p14:cNvContentPartPr/>
                <p14:nvPr/>
              </p14:nvContentPartPr>
              <p14:xfrm>
                <a:off x="5571654" y="2742630"/>
                <a:ext cx="41400" cy="57240"/>
              </p14:xfrm>
            </p:contentPart>
          </mc:Choice>
          <mc:Fallback xmlns="">
            <p:pic>
              <p:nvPicPr>
                <p:cNvPr id="17688" name="Ink 17687">
                  <a:extLst>
                    <a:ext uri="{FF2B5EF4-FFF2-40B4-BE49-F238E27FC236}">
                      <a16:creationId xmlns:a16="http://schemas.microsoft.com/office/drawing/2014/main" id="{4E7E0AD5-626E-49AE-87FD-ABB4C1279147}"/>
                    </a:ext>
                  </a:extLst>
                </p:cNvPr>
                <p:cNvPicPr/>
                <p:nvPr/>
              </p:nvPicPr>
              <p:blipFill>
                <a:blip r:embed="rId569"/>
                <a:stretch>
                  <a:fillRect/>
                </a:stretch>
              </p:blipFill>
              <p:spPr>
                <a:xfrm>
                  <a:off x="5562654" y="2733630"/>
                  <a:ext cx="5904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570">
              <p14:nvContentPartPr>
                <p14:cNvPr id="17689" name="Ink 17688">
                  <a:extLst>
                    <a:ext uri="{FF2B5EF4-FFF2-40B4-BE49-F238E27FC236}">
                      <a16:creationId xmlns:a16="http://schemas.microsoft.com/office/drawing/2014/main" id="{C7F92B26-1CB3-4175-9138-6B889394D22B}"/>
                    </a:ext>
                  </a:extLst>
                </p14:cNvPr>
                <p14:cNvContentPartPr/>
                <p14:nvPr/>
              </p14:nvContentPartPr>
              <p14:xfrm>
                <a:off x="5615214" y="2749470"/>
                <a:ext cx="95040" cy="47880"/>
              </p14:xfrm>
            </p:contentPart>
          </mc:Choice>
          <mc:Fallback xmlns="">
            <p:pic>
              <p:nvPicPr>
                <p:cNvPr id="17689" name="Ink 17688">
                  <a:extLst>
                    <a:ext uri="{FF2B5EF4-FFF2-40B4-BE49-F238E27FC236}">
                      <a16:creationId xmlns:a16="http://schemas.microsoft.com/office/drawing/2014/main" id="{C7F92B26-1CB3-4175-9138-6B889394D22B}"/>
                    </a:ext>
                  </a:extLst>
                </p:cNvPr>
                <p:cNvPicPr/>
                <p:nvPr/>
              </p:nvPicPr>
              <p:blipFill>
                <a:blip r:embed="rId571"/>
                <a:stretch>
                  <a:fillRect/>
                </a:stretch>
              </p:blipFill>
              <p:spPr>
                <a:xfrm>
                  <a:off x="5606574" y="2740470"/>
                  <a:ext cx="11268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17690" name="Ink 17689">
                  <a:extLst>
                    <a:ext uri="{FF2B5EF4-FFF2-40B4-BE49-F238E27FC236}">
                      <a16:creationId xmlns:a16="http://schemas.microsoft.com/office/drawing/2014/main" id="{CB05F4AB-517F-4036-AB6E-E71A2805E11E}"/>
                    </a:ext>
                  </a:extLst>
                </p14:cNvPr>
                <p14:cNvContentPartPr/>
                <p14:nvPr/>
              </p14:nvContentPartPr>
              <p14:xfrm>
                <a:off x="5728254" y="2724270"/>
                <a:ext cx="36720" cy="106560"/>
              </p14:xfrm>
            </p:contentPart>
          </mc:Choice>
          <mc:Fallback xmlns="">
            <p:pic>
              <p:nvPicPr>
                <p:cNvPr id="17690" name="Ink 17689">
                  <a:extLst>
                    <a:ext uri="{FF2B5EF4-FFF2-40B4-BE49-F238E27FC236}">
                      <a16:creationId xmlns:a16="http://schemas.microsoft.com/office/drawing/2014/main" id="{CB05F4AB-517F-4036-AB6E-E71A2805E11E}"/>
                    </a:ext>
                  </a:extLst>
                </p:cNvPr>
                <p:cNvPicPr/>
                <p:nvPr/>
              </p:nvPicPr>
              <p:blipFill>
                <a:blip r:embed="rId573"/>
                <a:stretch>
                  <a:fillRect/>
                </a:stretch>
              </p:blipFill>
              <p:spPr>
                <a:xfrm>
                  <a:off x="5719614" y="2715630"/>
                  <a:ext cx="5436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17691" name="Ink 17690">
                  <a:extLst>
                    <a:ext uri="{FF2B5EF4-FFF2-40B4-BE49-F238E27FC236}">
                      <a16:creationId xmlns:a16="http://schemas.microsoft.com/office/drawing/2014/main" id="{7CC3D294-D8D0-48E9-9DC4-6AA14E8804C0}"/>
                    </a:ext>
                  </a:extLst>
                </p14:cNvPr>
                <p14:cNvContentPartPr/>
                <p14:nvPr/>
              </p14:nvContentPartPr>
              <p14:xfrm>
                <a:off x="5887734" y="2757390"/>
                <a:ext cx="50760" cy="54360"/>
              </p14:xfrm>
            </p:contentPart>
          </mc:Choice>
          <mc:Fallback xmlns="">
            <p:pic>
              <p:nvPicPr>
                <p:cNvPr id="17691" name="Ink 17690">
                  <a:extLst>
                    <a:ext uri="{FF2B5EF4-FFF2-40B4-BE49-F238E27FC236}">
                      <a16:creationId xmlns:a16="http://schemas.microsoft.com/office/drawing/2014/main" id="{7CC3D294-D8D0-48E9-9DC4-6AA14E8804C0}"/>
                    </a:ext>
                  </a:extLst>
                </p:cNvPr>
                <p:cNvPicPr/>
                <p:nvPr/>
              </p:nvPicPr>
              <p:blipFill>
                <a:blip r:embed="rId575"/>
                <a:stretch>
                  <a:fillRect/>
                </a:stretch>
              </p:blipFill>
              <p:spPr>
                <a:xfrm>
                  <a:off x="5879094" y="2748750"/>
                  <a:ext cx="68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17692" name="Ink 17691">
                  <a:extLst>
                    <a:ext uri="{FF2B5EF4-FFF2-40B4-BE49-F238E27FC236}">
                      <a16:creationId xmlns:a16="http://schemas.microsoft.com/office/drawing/2014/main" id="{F86A0BBD-9241-46DB-89DB-141D5B69ADDA}"/>
                    </a:ext>
                  </a:extLst>
                </p14:cNvPr>
                <p14:cNvContentPartPr/>
                <p14:nvPr/>
              </p14:nvContentPartPr>
              <p14:xfrm>
                <a:off x="5986734" y="2703030"/>
                <a:ext cx="43200" cy="106920"/>
              </p14:xfrm>
            </p:contentPart>
          </mc:Choice>
          <mc:Fallback xmlns="">
            <p:pic>
              <p:nvPicPr>
                <p:cNvPr id="17692" name="Ink 17691">
                  <a:extLst>
                    <a:ext uri="{FF2B5EF4-FFF2-40B4-BE49-F238E27FC236}">
                      <a16:creationId xmlns:a16="http://schemas.microsoft.com/office/drawing/2014/main" id="{F86A0BBD-9241-46DB-89DB-141D5B69ADDA}"/>
                    </a:ext>
                  </a:extLst>
                </p:cNvPr>
                <p:cNvPicPr/>
                <p:nvPr/>
              </p:nvPicPr>
              <p:blipFill>
                <a:blip r:embed="rId577"/>
                <a:stretch>
                  <a:fillRect/>
                </a:stretch>
              </p:blipFill>
              <p:spPr>
                <a:xfrm>
                  <a:off x="5978094" y="2694390"/>
                  <a:ext cx="608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17693" name="Ink 17692">
                  <a:extLst>
                    <a:ext uri="{FF2B5EF4-FFF2-40B4-BE49-F238E27FC236}">
                      <a16:creationId xmlns:a16="http://schemas.microsoft.com/office/drawing/2014/main" id="{B694DEBF-C381-4BBA-9177-D13F3F43295F}"/>
                    </a:ext>
                  </a:extLst>
                </p14:cNvPr>
                <p14:cNvContentPartPr/>
                <p14:nvPr/>
              </p14:nvContentPartPr>
              <p14:xfrm>
                <a:off x="5967294" y="2766390"/>
                <a:ext cx="76320" cy="1440"/>
              </p14:xfrm>
            </p:contentPart>
          </mc:Choice>
          <mc:Fallback xmlns="">
            <p:pic>
              <p:nvPicPr>
                <p:cNvPr id="17693" name="Ink 17692">
                  <a:extLst>
                    <a:ext uri="{FF2B5EF4-FFF2-40B4-BE49-F238E27FC236}">
                      <a16:creationId xmlns:a16="http://schemas.microsoft.com/office/drawing/2014/main" id="{B694DEBF-C381-4BBA-9177-D13F3F43295F}"/>
                    </a:ext>
                  </a:extLst>
                </p:cNvPr>
                <p:cNvPicPr/>
                <p:nvPr/>
              </p:nvPicPr>
              <p:blipFill>
                <a:blip r:embed="rId579"/>
                <a:stretch>
                  <a:fillRect/>
                </a:stretch>
              </p:blipFill>
              <p:spPr>
                <a:xfrm>
                  <a:off x="5958294" y="2757750"/>
                  <a:ext cx="939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80">
              <p14:nvContentPartPr>
                <p14:cNvPr id="17694" name="Ink 17693">
                  <a:extLst>
                    <a:ext uri="{FF2B5EF4-FFF2-40B4-BE49-F238E27FC236}">
                      <a16:creationId xmlns:a16="http://schemas.microsoft.com/office/drawing/2014/main" id="{9EE2E022-A482-47B9-B8A3-23DBA2E2189A}"/>
                    </a:ext>
                  </a:extLst>
                </p14:cNvPr>
                <p14:cNvContentPartPr/>
                <p14:nvPr/>
              </p14:nvContentPartPr>
              <p14:xfrm>
                <a:off x="6172494" y="2736150"/>
                <a:ext cx="1800" cy="96840"/>
              </p14:xfrm>
            </p:contentPart>
          </mc:Choice>
          <mc:Fallback xmlns="">
            <p:pic>
              <p:nvPicPr>
                <p:cNvPr id="17694" name="Ink 17693">
                  <a:extLst>
                    <a:ext uri="{FF2B5EF4-FFF2-40B4-BE49-F238E27FC236}">
                      <a16:creationId xmlns:a16="http://schemas.microsoft.com/office/drawing/2014/main" id="{9EE2E022-A482-47B9-B8A3-23DBA2E2189A}"/>
                    </a:ext>
                  </a:extLst>
                </p:cNvPr>
                <p:cNvPicPr/>
                <p:nvPr/>
              </p:nvPicPr>
              <p:blipFill>
                <a:blip r:embed="rId581"/>
                <a:stretch>
                  <a:fillRect/>
                </a:stretch>
              </p:blipFill>
              <p:spPr>
                <a:xfrm>
                  <a:off x="6163854" y="2727150"/>
                  <a:ext cx="194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17695" name="Ink 17694">
                  <a:extLst>
                    <a:ext uri="{FF2B5EF4-FFF2-40B4-BE49-F238E27FC236}">
                      <a16:creationId xmlns:a16="http://schemas.microsoft.com/office/drawing/2014/main" id="{099F9D6D-E53D-4187-B05C-7977106B909E}"/>
                    </a:ext>
                  </a:extLst>
                </p14:cNvPr>
                <p14:cNvContentPartPr/>
                <p14:nvPr/>
              </p14:nvContentPartPr>
              <p14:xfrm>
                <a:off x="6137574" y="2732190"/>
                <a:ext cx="231840" cy="104400"/>
              </p14:xfrm>
            </p:contentPart>
          </mc:Choice>
          <mc:Fallback xmlns="">
            <p:pic>
              <p:nvPicPr>
                <p:cNvPr id="17695" name="Ink 17694">
                  <a:extLst>
                    <a:ext uri="{FF2B5EF4-FFF2-40B4-BE49-F238E27FC236}">
                      <a16:creationId xmlns:a16="http://schemas.microsoft.com/office/drawing/2014/main" id="{099F9D6D-E53D-4187-B05C-7977106B909E}"/>
                    </a:ext>
                  </a:extLst>
                </p:cNvPr>
                <p:cNvPicPr/>
                <p:nvPr/>
              </p:nvPicPr>
              <p:blipFill>
                <a:blip r:embed="rId583"/>
                <a:stretch>
                  <a:fillRect/>
                </a:stretch>
              </p:blipFill>
              <p:spPr>
                <a:xfrm>
                  <a:off x="6128934" y="2723550"/>
                  <a:ext cx="24948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17696" name="Ink 17695">
                  <a:extLst>
                    <a:ext uri="{FF2B5EF4-FFF2-40B4-BE49-F238E27FC236}">
                      <a16:creationId xmlns:a16="http://schemas.microsoft.com/office/drawing/2014/main" id="{AA141FCE-1EBD-4E3B-88C6-FB113EA0B2F3}"/>
                    </a:ext>
                  </a:extLst>
                </p14:cNvPr>
                <p14:cNvContentPartPr/>
                <p14:nvPr/>
              </p14:nvContentPartPr>
              <p14:xfrm>
                <a:off x="6481014" y="2705550"/>
                <a:ext cx="27000" cy="137520"/>
              </p14:xfrm>
            </p:contentPart>
          </mc:Choice>
          <mc:Fallback xmlns="">
            <p:pic>
              <p:nvPicPr>
                <p:cNvPr id="17696" name="Ink 17695">
                  <a:extLst>
                    <a:ext uri="{FF2B5EF4-FFF2-40B4-BE49-F238E27FC236}">
                      <a16:creationId xmlns:a16="http://schemas.microsoft.com/office/drawing/2014/main" id="{AA141FCE-1EBD-4E3B-88C6-FB113EA0B2F3}"/>
                    </a:ext>
                  </a:extLst>
                </p:cNvPr>
                <p:cNvPicPr/>
                <p:nvPr/>
              </p:nvPicPr>
              <p:blipFill>
                <a:blip r:embed="rId585"/>
                <a:stretch>
                  <a:fillRect/>
                </a:stretch>
              </p:blipFill>
              <p:spPr>
                <a:xfrm>
                  <a:off x="6472014" y="2696910"/>
                  <a:ext cx="4464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17697" name="Ink 17696">
                  <a:extLst>
                    <a:ext uri="{FF2B5EF4-FFF2-40B4-BE49-F238E27FC236}">
                      <a16:creationId xmlns:a16="http://schemas.microsoft.com/office/drawing/2014/main" id="{B230FFD7-CEF9-4A3B-87AC-705A805AACD8}"/>
                    </a:ext>
                  </a:extLst>
                </p14:cNvPr>
                <p14:cNvContentPartPr/>
                <p14:nvPr/>
              </p14:nvContentPartPr>
              <p14:xfrm>
                <a:off x="6448254" y="2773590"/>
                <a:ext cx="147960" cy="51480"/>
              </p14:xfrm>
            </p:contentPart>
          </mc:Choice>
          <mc:Fallback xmlns="">
            <p:pic>
              <p:nvPicPr>
                <p:cNvPr id="17697" name="Ink 17696">
                  <a:extLst>
                    <a:ext uri="{FF2B5EF4-FFF2-40B4-BE49-F238E27FC236}">
                      <a16:creationId xmlns:a16="http://schemas.microsoft.com/office/drawing/2014/main" id="{B230FFD7-CEF9-4A3B-87AC-705A805AACD8}"/>
                    </a:ext>
                  </a:extLst>
                </p:cNvPr>
                <p:cNvPicPr/>
                <p:nvPr/>
              </p:nvPicPr>
              <p:blipFill>
                <a:blip r:embed="rId587"/>
                <a:stretch>
                  <a:fillRect/>
                </a:stretch>
              </p:blipFill>
              <p:spPr>
                <a:xfrm>
                  <a:off x="6439254" y="2764950"/>
                  <a:ext cx="16560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17698" name="Ink 17697">
                  <a:extLst>
                    <a:ext uri="{FF2B5EF4-FFF2-40B4-BE49-F238E27FC236}">
                      <a16:creationId xmlns:a16="http://schemas.microsoft.com/office/drawing/2014/main" id="{E3ECFA57-E75C-45EB-A2F0-C498D82ABF72}"/>
                    </a:ext>
                  </a:extLst>
                </p14:cNvPr>
                <p14:cNvContentPartPr/>
                <p14:nvPr/>
              </p14:nvContentPartPr>
              <p14:xfrm>
                <a:off x="6627534" y="2715270"/>
                <a:ext cx="19080" cy="111240"/>
              </p14:xfrm>
            </p:contentPart>
          </mc:Choice>
          <mc:Fallback xmlns="">
            <p:pic>
              <p:nvPicPr>
                <p:cNvPr id="17698" name="Ink 17697">
                  <a:extLst>
                    <a:ext uri="{FF2B5EF4-FFF2-40B4-BE49-F238E27FC236}">
                      <a16:creationId xmlns:a16="http://schemas.microsoft.com/office/drawing/2014/main" id="{E3ECFA57-E75C-45EB-A2F0-C498D82ABF72}"/>
                    </a:ext>
                  </a:extLst>
                </p:cNvPr>
                <p:cNvPicPr/>
                <p:nvPr/>
              </p:nvPicPr>
              <p:blipFill>
                <a:blip r:embed="rId589"/>
                <a:stretch>
                  <a:fillRect/>
                </a:stretch>
              </p:blipFill>
              <p:spPr>
                <a:xfrm>
                  <a:off x="6618894" y="2706630"/>
                  <a:ext cx="3672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17699" name="Ink 17698">
                  <a:extLst>
                    <a:ext uri="{FF2B5EF4-FFF2-40B4-BE49-F238E27FC236}">
                      <a16:creationId xmlns:a16="http://schemas.microsoft.com/office/drawing/2014/main" id="{A64377E0-15B5-4792-96DE-E95F28FA8F5C}"/>
                    </a:ext>
                  </a:extLst>
                </p14:cNvPr>
                <p14:cNvContentPartPr/>
                <p14:nvPr/>
              </p14:nvContentPartPr>
              <p14:xfrm>
                <a:off x="6607734" y="2762070"/>
                <a:ext cx="67320" cy="10080"/>
              </p14:xfrm>
            </p:contentPart>
          </mc:Choice>
          <mc:Fallback xmlns="">
            <p:pic>
              <p:nvPicPr>
                <p:cNvPr id="17699" name="Ink 17698">
                  <a:extLst>
                    <a:ext uri="{FF2B5EF4-FFF2-40B4-BE49-F238E27FC236}">
                      <a16:creationId xmlns:a16="http://schemas.microsoft.com/office/drawing/2014/main" id="{A64377E0-15B5-4792-96DE-E95F28FA8F5C}"/>
                    </a:ext>
                  </a:extLst>
                </p:cNvPr>
                <p:cNvPicPr/>
                <p:nvPr/>
              </p:nvPicPr>
              <p:blipFill>
                <a:blip r:embed="rId591"/>
                <a:stretch>
                  <a:fillRect/>
                </a:stretch>
              </p:blipFill>
              <p:spPr>
                <a:xfrm>
                  <a:off x="6599094" y="2753070"/>
                  <a:ext cx="849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17700" name="Ink 17699">
                  <a:extLst>
                    <a:ext uri="{FF2B5EF4-FFF2-40B4-BE49-F238E27FC236}">
                      <a16:creationId xmlns:a16="http://schemas.microsoft.com/office/drawing/2014/main" id="{DD278D0A-3056-4D2C-B024-2A40616454BD}"/>
                    </a:ext>
                  </a:extLst>
                </p14:cNvPr>
                <p14:cNvContentPartPr/>
                <p14:nvPr/>
              </p14:nvContentPartPr>
              <p14:xfrm>
                <a:off x="6690174" y="2775390"/>
                <a:ext cx="39960" cy="40680"/>
              </p14:xfrm>
            </p:contentPart>
          </mc:Choice>
          <mc:Fallback xmlns="">
            <p:pic>
              <p:nvPicPr>
                <p:cNvPr id="17700" name="Ink 17699">
                  <a:extLst>
                    <a:ext uri="{FF2B5EF4-FFF2-40B4-BE49-F238E27FC236}">
                      <a16:creationId xmlns:a16="http://schemas.microsoft.com/office/drawing/2014/main" id="{DD278D0A-3056-4D2C-B024-2A40616454BD}"/>
                    </a:ext>
                  </a:extLst>
                </p:cNvPr>
                <p:cNvPicPr/>
                <p:nvPr/>
              </p:nvPicPr>
              <p:blipFill>
                <a:blip r:embed="rId593"/>
                <a:stretch>
                  <a:fillRect/>
                </a:stretch>
              </p:blipFill>
              <p:spPr>
                <a:xfrm>
                  <a:off x="6681174" y="2766750"/>
                  <a:ext cx="576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17701" name="Ink 17700">
                  <a:extLst>
                    <a:ext uri="{FF2B5EF4-FFF2-40B4-BE49-F238E27FC236}">
                      <a16:creationId xmlns:a16="http://schemas.microsoft.com/office/drawing/2014/main" id="{C220D3B2-50B5-453B-B7C8-26EDD24499FC}"/>
                    </a:ext>
                  </a:extLst>
                </p14:cNvPr>
                <p14:cNvContentPartPr/>
                <p14:nvPr/>
              </p14:nvContentPartPr>
              <p14:xfrm>
                <a:off x="6793494" y="2713470"/>
                <a:ext cx="23040" cy="131760"/>
              </p14:xfrm>
            </p:contentPart>
          </mc:Choice>
          <mc:Fallback xmlns="">
            <p:pic>
              <p:nvPicPr>
                <p:cNvPr id="17701" name="Ink 17700">
                  <a:extLst>
                    <a:ext uri="{FF2B5EF4-FFF2-40B4-BE49-F238E27FC236}">
                      <a16:creationId xmlns:a16="http://schemas.microsoft.com/office/drawing/2014/main" id="{C220D3B2-50B5-453B-B7C8-26EDD24499FC}"/>
                    </a:ext>
                  </a:extLst>
                </p:cNvPr>
                <p:cNvPicPr/>
                <p:nvPr/>
              </p:nvPicPr>
              <p:blipFill>
                <a:blip r:embed="rId595"/>
                <a:stretch>
                  <a:fillRect/>
                </a:stretch>
              </p:blipFill>
              <p:spPr>
                <a:xfrm>
                  <a:off x="6784854" y="2704470"/>
                  <a:ext cx="4068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17735" name="Ink 17734">
                  <a:extLst>
                    <a:ext uri="{FF2B5EF4-FFF2-40B4-BE49-F238E27FC236}">
                      <a16:creationId xmlns:a16="http://schemas.microsoft.com/office/drawing/2014/main" id="{ECDC63C7-A33C-40F2-9562-E5839717C4E5}"/>
                    </a:ext>
                  </a:extLst>
                </p14:cNvPr>
                <p14:cNvContentPartPr/>
                <p14:nvPr/>
              </p14:nvContentPartPr>
              <p14:xfrm>
                <a:off x="2740974" y="2816430"/>
                <a:ext cx="102240" cy="95760"/>
              </p14:xfrm>
            </p:contentPart>
          </mc:Choice>
          <mc:Fallback xmlns="">
            <p:pic>
              <p:nvPicPr>
                <p:cNvPr id="17735" name="Ink 17734">
                  <a:extLst>
                    <a:ext uri="{FF2B5EF4-FFF2-40B4-BE49-F238E27FC236}">
                      <a16:creationId xmlns:a16="http://schemas.microsoft.com/office/drawing/2014/main" id="{ECDC63C7-A33C-40F2-9562-E5839717C4E5}"/>
                    </a:ext>
                  </a:extLst>
                </p:cNvPr>
                <p:cNvPicPr/>
                <p:nvPr/>
              </p:nvPicPr>
              <p:blipFill>
                <a:blip r:embed="rId597"/>
                <a:stretch>
                  <a:fillRect/>
                </a:stretch>
              </p:blipFill>
              <p:spPr>
                <a:xfrm>
                  <a:off x="2732334" y="2807790"/>
                  <a:ext cx="1198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17736" name="Ink 17735">
                  <a:extLst>
                    <a:ext uri="{FF2B5EF4-FFF2-40B4-BE49-F238E27FC236}">
                      <a16:creationId xmlns:a16="http://schemas.microsoft.com/office/drawing/2014/main" id="{1B5EABC1-30BF-4813-859C-4E0CD4B5BD38}"/>
                    </a:ext>
                  </a:extLst>
                </p14:cNvPr>
                <p14:cNvContentPartPr/>
                <p14:nvPr/>
              </p14:nvContentPartPr>
              <p14:xfrm>
                <a:off x="2877774" y="2853150"/>
                <a:ext cx="71640" cy="54360"/>
              </p14:xfrm>
            </p:contentPart>
          </mc:Choice>
          <mc:Fallback xmlns="">
            <p:pic>
              <p:nvPicPr>
                <p:cNvPr id="17736" name="Ink 17735">
                  <a:extLst>
                    <a:ext uri="{FF2B5EF4-FFF2-40B4-BE49-F238E27FC236}">
                      <a16:creationId xmlns:a16="http://schemas.microsoft.com/office/drawing/2014/main" id="{1B5EABC1-30BF-4813-859C-4E0CD4B5BD38}"/>
                    </a:ext>
                  </a:extLst>
                </p:cNvPr>
                <p:cNvPicPr/>
                <p:nvPr/>
              </p:nvPicPr>
              <p:blipFill>
                <a:blip r:embed="rId599"/>
                <a:stretch>
                  <a:fillRect/>
                </a:stretch>
              </p:blipFill>
              <p:spPr>
                <a:xfrm>
                  <a:off x="2869134" y="2844510"/>
                  <a:ext cx="892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17737" name="Ink 17736">
                  <a:extLst>
                    <a:ext uri="{FF2B5EF4-FFF2-40B4-BE49-F238E27FC236}">
                      <a16:creationId xmlns:a16="http://schemas.microsoft.com/office/drawing/2014/main" id="{3273309C-347F-44C2-A795-9F2A40A51E4B}"/>
                    </a:ext>
                  </a:extLst>
                </p14:cNvPr>
                <p14:cNvContentPartPr/>
                <p14:nvPr/>
              </p14:nvContentPartPr>
              <p14:xfrm>
                <a:off x="2969214" y="2844870"/>
                <a:ext cx="63000" cy="96840"/>
              </p14:xfrm>
            </p:contentPart>
          </mc:Choice>
          <mc:Fallback xmlns="">
            <p:pic>
              <p:nvPicPr>
                <p:cNvPr id="17737" name="Ink 17736">
                  <a:extLst>
                    <a:ext uri="{FF2B5EF4-FFF2-40B4-BE49-F238E27FC236}">
                      <a16:creationId xmlns:a16="http://schemas.microsoft.com/office/drawing/2014/main" id="{3273309C-347F-44C2-A795-9F2A40A51E4B}"/>
                    </a:ext>
                  </a:extLst>
                </p:cNvPr>
                <p:cNvPicPr/>
                <p:nvPr/>
              </p:nvPicPr>
              <p:blipFill>
                <a:blip r:embed="rId601"/>
                <a:stretch>
                  <a:fillRect/>
                </a:stretch>
              </p:blipFill>
              <p:spPr>
                <a:xfrm>
                  <a:off x="2960214" y="2835870"/>
                  <a:ext cx="806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17739" name="Ink 17738">
                  <a:extLst>
                    <a:ext uri="{FF2B5EF4-FFF2-40B4-BE49-F238E27FC236}">
                      <a16:creationId xmlns:a16="http://schemas.microsoft.com/office/drawing/2014/main" id="{CD70EDF9-E225-4517-9044-D53EEDE63868}"/>
                    </a:ext>
                  </a:extLst>
                </p14:cNvPr>
                <p14:cNvContentPartPr/>
                <p14:nvPr/>
              </p14:nvContentPartPr>
              <p14:xfrm>
                <a:off x="3172974" y="2821110"/>
                <a:ext cx="11160" cy="120600"/>
              </p14:xfrm>
            </p:contentPart>
          </mc:Choice>
          <mc:Fallback xmlns="">
            <p:pic>
              <p:nvPicPr>
                <p:cNvPr id="17739" name="Ink 17738">
                  <a:extLst>
                    <a:ext uri="{FF2B5EF4-FFF2-40B4-BE49-F238E27FC236}">
                      <a16:creationId xmlns:a16="http://schemas.microsoft.com/office/drawing/2014/main" id="{CD70EDF9-E225-4517-9044-D53EEDE63868}"/>
                    </a:ext>
                  </a:extLst>
                </p:cNvPr>
                <p:cNvPicPr/>
                <p:nvPr/>
              </p:nvPicPr>
              <p:blipFill>
                <a:blip r:embed="rId603"/>
                <a:stretch>
                  <a:fillRect/>
                </a:stretch>
              </p:blipFill>
              <p:spPr>
                <a:xfrm>
                  <a:off x="3164334" y="2812110"/>
                  <a:ext cx="288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17740" name="Ink 17739">
                  <a:extLst>
                    <a:ext uri="{FF2B5EF4-FFF2-40B4-BE49-F238E27FC236}">
                      <a16:creationId xmlns:a16="http://schemas.microsoft.com/office/drawing/2014/main" id="{28B678B1-216F-4210-8BF4-33BFC0ACCB3E}"/>
                    </a:ext>
                  </a:extLst>
                </p14:cNvPr>
                <p14:cNvContentPartPr/>
                <p14:nvPr/>
              </p14:nvContentPartPr>
              <p14:xfrm>
                <a:off x="3145614" y="2871510"/>
                <a:ext cx="100800" cy="21240"/>
              </p14:xfrm>
            </p:contentPart>
          </mc:Choice>
          <mc:Fallback xmlns="">
            <p:pic>
              <p:nvPicPr>
                <p:cNvPr id="17740" name="Ink 17739">
                  <a:extLst>
                    <a:ext uri="{FF2B5EF4-FFF2-40B4-BE49-F238E27FC236}">
                      <a16:creationId xmlns:a16="http://schemas.microsoft.com/office/drawing/2014/main" id="{28B678B1-216F-4210-8BF4-33BFC0ACCB3E}"/>
                    </a:ext>
                  </a:extLst>
                </p:cNvPr>
                <p:cNvPicPr/>
                <p:nvPr/>
              </p:nvPicPr>
              <p:blipFill>
                <a:blip r:embed="rId605"/>
                <a:stretch>
                  <a:fillRect/>
                </a:stretch>
              </p:blipFill>
              <p:spPr>
                <a:xfrm>
                  <a:off x="3136974" y="2862510"/>
                  <a:ext cx="11844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17741" name="Ink 17740">
                  <a:extLst>
                    <a:ext uri="{FF2B5EF4-FFF2-40B4-BE49-F238E27FC236}">
                      <a16:creationId xmlns:a16="http://schemas.microsoft.com/office/drawing/2014/main" id="{C75D6625-5D43-4677-A3B3-7D3B108ED9A8}"/>
                    </a:ext>
                  </a:extLst>
                </p14:cNvPr>
                <p14:cNvContentPartPr/>
                <p14:nvPr/>
              </p14:nvContentPartPr>
              <p14:xfrm>
                <a:off x="3262614" y="2818230"/>
                <a:ext cx="57960" cy="128520"/>
              </p14:xfrm>
            </p:contentPart>
          </mc:Choice>
          <mc:Fallback xmlns="">
            <p:pic>
              <p:nvPicPr>
                <p:cNvPr id="17741" name="Ink 17740">
                  <a:extLst>
                    <a:ext uri="{FF2B5EF4-FFF2-40B4-BE49-F238E27FC236}">
                      <a16:creationId xmlns:a16="http://schemas.microsoft.com/office/drawing/2014/main" id="{C75D6625-5D43-4677-A3B3-7D3B108ED9A8}"/>
                    </a:ext>
                  </a:extLst>
                </p:cNvPr>
                <p:cNvPicPr/>
                <p:nvPr/>
              </p:nvPicPr>
              <p:blipFill>
                <a:blip r:embed="rId607"/>
                <a:stretch>
                  <a:fillRect/>
                </a:stretch>
              </p:blipFill>
              <p:spPr>
                <a:xfrm>
                  <a:off x="3253974" y="2809590"/>
                  <a:ext cx="756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17742" name="Ink 17741">
                  <a:extLst>
                    <a:ext uri="{FF2B5EF4-FFF2-40B4-BE49-F238E27FC236}">
                      <a16:creationId xmlns:a16="http://schemas.microsoft.com/office/drawing/2014/main" id="{04E4811F-F7BD-401C-89A9-105AA0008A92}"/>
                    </a:ext>
                  </a:extLst>
                </p14:cNvPr>
                <p14:cNvContentPartPr/>
                <p14:nvPr/>
              </p14:nvContentPartPr>
              <p14:xfrm>
                <a:off x="3334614" y="2886990"/>
                <a:ext cx="67320" cy="70920"/>
              </p14:xfrm>
            </p:contentPart>
          </mc:Choice>
          <mc:Fallback xmlns="">
            <p:pic>
              <p:nvPicPr>
                <p:cNvPr id="17742" name="Ink 17741">
                  <a:extLst>
                    <a:ext uri="{FF2B5EF4-FFF2-40B4-BE49-F238E27FC236}">
                      <a16:creationId xmlns:a16="http://schemas.microsoft.com/office/drawing/2014/main" id="{04E4811F-F7BD-401C-89A9-105AA0008A92}"/>
                    </a:ext>
                  </a:extLst>
                </p:cNvPr>
                <p:cNvPicPr/>
                <p:nvPr/>
              </p:nvPicPr>
              <p:blipFill>
                <a:blip r:embed="rId609"/>
                <a:stretch>
                  <a:fillRect/>
                </a:stretch>
              </p:blipFill>
              <p:spPr>
                <a:xfrm>
                  <a:off x="3325614" y="2878350"/>
                  <a:ext cx="849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17743" name="Ink 17742">
                  <a:extLst>
                    <a:ext uri="{FF2B5EF4-FFF2-40B4-BE49-F238E27FC236}">
                      <a16:creationId xmlns:a16="http://schemas.microsoft.com/office/drawing/2014/main" id="{11572AAD-7716-4A48-9F83-0836508D4809}"/>
                    </a:ext>
                  </a:extLst>
                </p14:cNvPr>
                <p14:cNvContentPartPr/>
                <p14:nvPr/>
              </p14:nvContentPartPr>
              <p14:xfrm>
                <a:off x="3525774" y="2831910"/>
                <a:ext cx="74520" cy="158040"/>
              </p14:xfrm>
            </p:contentPart>
          </mc:Choice>
          <mc:Fallback xmlns="">
            <p:pic>
              <p:nvPicPr>
                <p:cNvPr id="17743" name="Ink 17742">
                  <a:extLst>
                    <a:ext uri="{FF2B5EF4-FFF2-40B4-BE49-F238E27FC236}">
                      <a16:creationId xmlns:a16="http://schemas.microsoft.com/office/drawing/2014/main" id="{11572AAD-7716-4A48-9F83-0836508D4809}"/>
                    </a:ext>
                  </a:extLst>
                </p:cNvPr>
                <p:cNvPicPr/>
                <p:nvPr/>
              </p:nvPicPr>
              <p:blipFill>
                <a:blip r:embed="rId611"/>
                <a:stretch>
                  <a:fillRect/>
                </a:stretch>
              </p:blipFill>
              <p:spPr>
                <a:xfrm>
                  <a:off x="3516774" y="2822910"/>
                  <a:ext cx="921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17744" name="Ink 17743">
                  <a:extLst>
                    <a:ext uri="{FF2B5EF4-FFF2-40B4-BE49-F238E27FC236}">
                      <a16:creationId xmlns:a16="http://schemas.microsoft.com/office/drawing/2014/main" id="{64DBE8CE-12AC-4A80-B75F-1ADACCAAA052}"/>
                    </a:ext>
                  </a:extLst>
                </p14:cNvPr>
                <p14:cNvContentPartPr/>
                <p14:nvPr/>
              </p14:nvContentPartPr>
              <p14:xfrm>
                <a:off x="3646374" y="2805990"/>
                <a:ext cx="61200" cy="146880"/>
              </p14:xfrm>
            </p:contentPart>
          </mc:Choice>
          <mc:Fallback xmlns="">
            <p:pic>
              <p:nvPicPr>
                <p:cNvPr id="17744" name="Ink 17743">
                  <a:extLst>
                    <a:ext uri="{FF2B5EF4-FFF2-40B4-BE49-F238E27FC236}">
                      <a16:creationId xmlns:a16="http://schemas.microsoft.com/office/drawing/2014/main" id="{64DBE8CE-12AC-4A80-B75F-1ADACCAAA052}"/>
                    </a:ext>
                  </a:extLst>
                </p:cNvPr>
                <p:cNvPicPr/>
                <p:nvPr/>
              </p:nvPicPr>
              <p:blipFill>
                <a:blip r:embed="rId613"/>
                <a:stretch>
                  <a:fillRect/>
                </a:stretch>
              </p:blipFill>
              <p:spPr>
                <a:xfrm>
                  <a:off x="3637374" y="2796990"/>
                  <a:ext cx="788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17745" name="Ink 17744">
                  <a:extLst>
                    <a:ext uri="{FF2B5EF4-FFF2-40B4-BE49-F238E27FC236}">
                      <a16:creationId xmlns:a16="http://schemas.microsoft.com/office/drawing/2014/main" id="{8E2A2385-DC13-4ED1-B2AE-7D561EFD535D}"/>
                    </a:ext>
                  </a:extLst>
                </p14:cNvPr>
                <p14:cNvContentPartPr/>
                <p14:nvPr/>
              </p14:nvContentPartPr>
              <p14:xfrm>
                <a:off x="3729534" y="2907870"/>
                <a:ext cx="28440" cy="58680"/>
              </p14:xfrm>
            </p:contentPart>
          </mc:Choice>
          <mc:Fallback xmlns="">
            <p:pic>
              <p:nvPicPr>
                <p:cNvPr id="17745" name="Ink 17744">
                  <a:extLst>
                    <a:ext uri="{FF2B5EF4-FFF2-40B4-BE49-F238E27FC236}">
                      <a16:creationId xmlns:a16="http://schemas.microsoft.com/office/drawing/2014/main" id="{8E2A2385-DC13-4ED1-B2AE-7D561EFD535D}"/>
                    </a:ext>
                  </a:extLst>
                </p:cNvPr>
                <p:cNvPicPr/>
                <p:nvPr/>
              </p:nvPicPr>
              <p:blipFill>
                <a:blip r:embed="rId615"/>
                <a:stretch>
                  <a:fillRect/>
                </a:stretch>
              </p:blipFill>
              <p:spPr>
                <a:xfrm>
                  <a:off x="3720894" y="2898870"/>
                  <a:ext cx="460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17746" name="Ink 17745">
                  <a:extLst>
                    <a:ext uri="{FF2B5EF4-FFF2-40B4-BE49-F238E27FC236}">
                      <a16:creationId xmlns:a16="http://schemas.microsoft.com/office/drawing/2014/main" id="{69818D3A-B774-469B-9E9C-E10AD3DA32D9}"/>
                    </a:ext>
                  </a:extLst>
                </p14:cNvPr>
                <p14:cNvContentPartPr/>
                <p14:nvPr/>
              </p14:nvContentPartPr>
              <p14:xfrm>
                <a:off x="3795054" y="2899950"/>
                <a:ext cx="29520" cy="82440"/>
              </p14:xfrm>
            </p:contentPart>
          </mc:Choice>
          <mc:Fallback xmlns="">
            <p:pic>
              <p:nvPicPr>
                <p:cNvPr id="17746" name="Ink 17745">
                  <a:extLst>
                    <a:ext uri="{FF2B5EF4-FFF2-40B4-BE49-F238E27FC236}">
                      <a16:creationId xmlns:a16="http://schemas.microsoft.com/office/drawing/2014/main" id="{69818D3A-B774-469B-9E9C-E10AD3DA32D9}"/>
                    </a:ext>
                  </a:extLst>
                </p:cNvPr>
                <p:cNvPicPr/>
                <p:nvPr/>
              </p:nvPicPr>
              <p:blipFill>
                <a:blip r:embed="rId617"/>
                <a:stretch>
                  <a:fillRect/>
                </a:stretch>
              </p:blipFill>
              <p:spPr>
                <a:xfrm>
                  <a:off x="3786414" y="2890950"/>
                  <a:ext cx="471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17747" name="Ink 17746">
                  <a:extLst>
                    <a:ext uri="{FF2B5EF4-FFF2-40B4-BE49-F238E27FC236}">
                      <a16:creationId xmlns:a16="http://schemas.microsoft.com/office/drawing/2014/main" id="{69B0B299-A9DB-4ED4-8DB4-BD7112BCF974}"/>
                    </a:ext>
                  </a:extLst>
                </p14:cNvPr>
                <p14:cNvContentPartPr/>
                <p14:nvPr/>
              </p14:nvContentPartPr>
              <p14:xfrm>
                <a:off x="3856614" y="2903910"/>
                <a:ext cx="61200" cy="69840"/>
              </p14:xfrm>
            </p:contentPart>
          </mc:Choice>
          <mc:Fallback xmlns="">
            <p:pic>
              <p:nvPicPr>
                <p:cNvPr id="17747" name="Ink 17746">
                  <a:extLst>
                    <a:ext uri="{FF2B5EF4-FFF2-40B4-BE49-F238E27FC236}">
                      <a16:creationId xmlns:a16="http://schemas.microsoft.com/office/drawing/2014/main" id="{69B0B299-A9DB-4ED4-8DB4-BD7112BCF974}"/>
                    </a:ext>
                  </a:extLst>
                </p:cNvPr>
                <p:cNvPicPr/>
                <p:nvPr/>
              </p:nvPicPr>
              <p:blipFill>
                <a:blip r:embed="rId619"/>
                <a:stretch>
                  <a:fillRect/>
                </a:stretch>
              </p:blipFill>
              <p:spPr>
                <a:xfrm>
                  <a:off x="3847614" y="2894910"/>
                  <a:ext cx="788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17748" name="Ink 17747">
                  <a:extLst>
                    <a:ext uri="{FF2B5EF4-FFF2-40B4-BE49-F238E27FC236}">
                      <a16:creationId xmlns:a16="http://schemas.microsoft.com/office/drawing/2014/main" id="{AA091254-B212-413C-9AE2-6CB8D9586ED9}"/>
                    </a:ext>
                  </a:extLst>
                </p14:cNvPr>
                <p14:cNvContentPartPr/>
                <p14:nvPr/>
              </p14:nvContentPartPr>
              <p14:xfrm>
                <a:off x="4062894" y="2827230"/>
                <a:ext cx="63360" cy="150840"/>
              </p14:xfrm>
            </p:contentPart>
          </mc:Choice>
          <mc:Fallback xmlns="">
            <p:pic>
              <p:nvPicPr>
                <p:cNvPr id="17748" name="Ink 17747">
                  <a:extLst>
                    <a:ext uri="{FF2B5EF4-FFF2-40B4-BE49-F238E27FC236}">
                      <a16:creationId xmlns:a16="http://schemas.microsoft.com/office/drawing/2014/main" id="{AA091254-B212-413C-9AE2-6CB8D9586ED9}"/>
                    </a:ext>
                  </a:extLst>
                </p:cNvPr>
                <p:cNvPicPr/>
                <p:nvPr/>
              </p:nvPicPr>
              <p:blipFill>
                <a:blip r:embed="rId621"/>
                <a:stretch>
                  <a:fillRect/>
                </a:stretch>
              </p:blipFill>
              <p:spPr>
                <a:xfrm>
                  <a:off x="4054254" y="2818590"/>
                  <a:ext cx="810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17749" name="Ink 17748">
                  <a:extLst>
                    <a:ext uri="{FF2B5EF4-FFF2-40B4-BE49-F238E27FC236}">
                      <a16:creationId xmlns:a16="http://schemas.microsoft.com/office/drawing/2014/main" id="{2F64F5E4-0033-4CC0-A65D-22B7998ABFFF}"/>
                    </a:ext>
                  </a:extLst>
                </p14:cNvPr>
                <p14:cNvContentPartPr/>
                <p14:nvPr/>
              </p14:nvContentPartPr>
              <p14:xfrm>
                <a:off x="4031574" y="2925870"/>
                <a:ext cx="85320" cy="2160"/>
              </p14:xfrm>
            </p:contentPart>
          </mc:Choice>
          <mc:Fallback xmlns="">
            <p:pic>
              <p:nvPicPr>
                <p:cNvPr id="17749" name="Ink 17748">
                  <a:extLst>
                    <a:ext uri="{FF2B5EF4-FFF2-40B4-BE49-F238E27FC236}">
                      <a16:creationId xmlns:a16="http://schemas.microsoft.com/office/drawing/2014/main" id="{2F64F5E4-0033-4CC0-A65D-22B7998ABFFF}"/>
                    </a:ext>
                  </a:extLst>
                </p:cNvPr>
                <p:cNvPicPr/>
                <p:nvPr/>
              </p:nvPicPr>
              <p:blipFill>
                <a:blip r:embed="rId623"/>
                <a:stretch>
                  <a:fillRect/>
                </a:stretch>
              </p:blipFill>
              <p:spPr>
                <a:xfrm>
                  <a:off x="4022574" y="2916870"/>
                  <a:ext cx="10296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17750" name="Ink 17749">
                  <a:extLst>
                    <a:ext uri="{FF2B5EF4-FFF2-40B4-BE49-F238E27FC236}">
                      <a16:creationId xmlns:a16="http://schemas.microsoft.com/office/drawing/2014/main" id="{BC77A948-B105-4FC3-A7A6-A268274AB4EB}"/>
                    </a:ext>
                  </a:extLst>
                </p14:cNvPr>
                <p14:cNvContentPartPr/>
                <p14:nvPr/>
              </p14:nvContentPartPr>
              <p14:xfrm>
                <a:off x="4128774" y="2929830"/>
                <a:ext cx="61200" cy="48240"/>
              </p14:xfrm>
            </p:contentPart>
          </mc:Choice>
          <mc:Fallback xmlns="">
            <p:pic>
              <p:nvPicPr>
                <p:cNvPr id="17750" name="Ink 17749">
                  <a:extLst>
                    <a:ext uri="{FF2B5EF4-FFF2-40B4-BE49-F238E27FC236}">
                      <a16:creationId xmlns:a16="http://schemas.microsoft.com/office/drawing/2014/main" id="{BC77A948-B105-4FC3-A7A6-A268274AB4EB}"/>
                    </a:ext>
                  </a:extLst>
                </p:cNvPr>
                <p:cNvPicPr/>
                <p:nvPr/>
              </p:nvPicPr>
              <p:blipFill>
                <a:blip r:embed="rId625"/>
                <a:stretch>
                  <a:fillRect/>
                </a:stretch>
              </p:blipFill>
              <p:spPr>
                <a:xfrm>
                  <a:off x="4120134" y="2920830"/>
                  <a:ext cx="788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17751" name="Ink 17750">
                  <a:extLst>
                    <a:ext uri="{FF2B5EF4-FFF2-40B4-BE49-F238E27FC236}">
                      <a16:creationId xmlns:a16="http://schemas.microsoft.com/office/drawing/2014/main" id="{2BDAEA67-156C-4EC5-ACD4-C2E142A0D5FC}"/>
                    </a:ext>
                  </a:extLst>
                </p14:cNvPr>
                <p14:cNvContentPartPr/>
                <p14:nvPr/>
              </p14:nvContentPartPr>
              <p14:xfrm>
                <a:off x="4227774" y="2926590"/>
                <a:ext cx="34920" cy="52920"/>
              </p14:xfrm>
            </p:contentPart>
          </mc:Choice>
          <mc:Fallback xmlns="">
            <p:pic>
              <p:nvPicPr>
                <p:cNvPr id="17751" name="Ink 17750">
                  <a:extLst>
                    <a:ext uri="{FF2B5EF4-FFF2-40B4-BE49-F238E27FC236}">
                      <a16:creationId xmlns:a16="http://schemas.microsoft.com/office/drawing/2014/main" id="{2BDAEA67-156C-4EC5-ACD4-C2E142A0D5FC}"/>
                    </a:ext>
                  </a:extLst>
                </p:cNvPr>
                <p:cNvPicPr/>
                <p:nvPr/>
              </p:nvPicPr>
              <p:blipFill>
                <a:blip r:embed="rId627"/>
                <a:stretch>
                  <a:fillRect/>
                </a:stretch>
              </p:blipFill>
              <p:spPr>
                <a:xfrm>
                  <a:off x="4218774" y="2917590"/>
                  <a:ext cx="5256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17752" name="Ink 17751">
                  <a:extLst>
                    <a:ext uri="{FF2B5EF4-FFF2-40B4-BE49-F238E27FC236}">
                      <a16:creationId xmlns:a16="http://schemas.microsoft.com/office/drawing/2014/main" id="{FE6FBD77-F965-491E-A0CF-3705E5844692}"/>
                    </a:ext>
                  </a:extLst>
                </p14:cNvPr>
                <p14:cNvContentPartPr/>
                <p14:nvPr/>
              </p14:nvContentPartPr>
              <p14:xfrm>
                <a:off x="4283934" y="2903910"/>
                <a:ext cx="76320" cy="83880"/>
              </p14:xfrm>
            </p:contentPart>
          </mc:Choice>
          <mc:Fallback xmlns="">
            <p:pic>
              <p:nvPicPr>
                <p:cNvPr id="17752" name="Ink 17751">
                  <a:extLst>
                    <a:ext uri="{FF2B5EF4-FFF2-40B4-BE49-F238E27FC236}">
                      <a16:creationId xmlns:a16="http://schemas.microsoft.com/office/drawing/2014/main" id="{FE6FBD77-F965-491E-A0CF-3705E5844692}"/>
                    </a:ext>
                  </a:extLst>
                </p:cNvPr>
                <p:cNvPicPr/>
                <p:nvPr/>
              </p:nvPicPr>
              <p:blipFill>
                <a:blip r:embed="rId629"/>
                <a:stretch>
                  <a:fillRect/>
                </a:stretch>
              </p:blipFill>
              <p:spPr>
                <a:xfrm>
                  <a:off x="4275294" y="2894910"/>
                  <a:ext cx="939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17753" name="Ink 17752">
                  <a:extLst>
                    <a:ext uri="{FF2B5EF4-FFF2-40B4-BE49-F238E27FC236}">
                      <a16:creationId xmlns:a16="http://schemas.microsoft.com/office/drawing/2014/main" id="{5A5D7160-CDA4-4A48-A31B-949E27BF6F0C}"/>
                    </a:ext>
                  </a:extLst>
                </p14:cNvPr>
                <p14:cNvContentPartPr/>
                <p14:nvPr/>
              </p14:nvContentPartPr>
              <p14:xfrm>
                <a:off x="4369254" y="2851350"/>
                <a:ext cx="113040" cy="141480"/>
              </p14:xfrm>
            </p:contentPart>
          </mc:Choice>
          <mc:Fallback xmlns="">
            <p:pic>
              <p:nvPicPr>
                <p:cNvPr id="17753" name="Ink 17752">
                  <a:extLst>
                    <a:ext uri="{FF2B5EF4-FFF2-40B4-BE49-F238E27FC236}">
                      <a16:creationId xmlns:a16="http://schemas.microsoft.com/office/drawing/2014/main" id="{5A5D7160-CDA4-4A48-A31B-949E27BF6F0C}"/>
                    </a:ext>
                  </a:extLst>
                </p:cNvPr>
                <p:cNvPicPr/>
                <p:nvPr/>
              </p:nvPicPr>
              <p:blipFill>
                <a:blip r:embed="rId631"/>
                <a:stretch>
                  <a:fillRect/>
                </a:stretch>
              </p:blipFill>
              <p:spPr>
                <a:xfrm>
                  <a:off x="4360614" y="2842350"/>
                  <a:ext cx="130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17754" name="Ink 17753">
                  <a:extLst>
                    <a:ext uri="{FF2B5EF4-FFF2-40B4-BE49-F238E27FC236}">
                      <a16:creationId xmlns:a16="http://schemas.microsoft.com/office/drawing/2014/main" id="{8B3E40EE-D731-4668-B0DF-1CAAFFFA7320}"/>
                    </a:ext>
                  </a:extLst>
                </p14:cNvPr>
                <p14:cNvContentPartPr/>
                <p14:nvPr/>
              </p14:nvContentPartPr>
              <p14:xfrm>
                <a:off x="4494174" y="2896710"/>
                <a:ext cx="26280" cy="107640"/>
              </p14:xfrm>
            </p:contentPart>
          </mc:Choice>
          <mc:Fallback xmlns="">
            <p:pic>
              <p:nvPicPr>
                <p:cNvPr id="17754" name="Ink 17753">
                  <a:extLst>
                    <a:ext uri="{FF2B5EF4-FFF2-40B4-BE49-F238E27FC236}">
                      <a16:creationId xmlns:a16="http://schemas.microsoft.com/office/drawing/2014/main" id="{8B3E40EE-D731-4668-B0DF-1CAAFFFA7320}"/>
                    </a:ext>
                  </a:extLst>
                </p:cNvPr>
                <p:cNvPicPr/>
                <p:nvPr/>
              </p:nvPicPr>
              <p:blipFill>
                <a:blip r:embed="rId633"/>
                <a:stretch>
                  <a:fillRect/>
                </a:stretch>
              </p:blipFill>
              <p:spPr>
                <a:xfrm>
                  <a:off x="4485174" y="2887710"/>
                  <a:ext cx="439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17755" name="Ink 17754">
                  <a:extLst>
                    <a:ext uri="{FF2B5EF4-FFF2-40B4-BE49-F238E27FC236}">
                      <a16:creationId xmlns:a16="http://schemas.microsoft.com/office/drawing/2014/main" id="{FF967A92-C0BD-4E7A-8E90-BF78DC58BF6D}"/>
                    </a:ext>
                  </a:extLst>
                </p14:cNvPr>
                <p14:cNvContentPartPr/>
                <p14:nvPr/>
              </p14:nvContentPartPr>
              <p14:xfrm>
                <a:off x="4539894" y="2928750"/>
                <a:ext cx="53640" cy="65520"/>
              </p14:xfrm>
            </p:contentPart>
          </mc:Choice>
          <mc:Fallback xmlns="">
            <p:pic>
              <p:nvPicPr>
                <p:cNvPr id="17755" name="Ink 17754">
                  <a:extLst>
                    <a:ext uri="{FF2B5EF4-FFF2-40B4-BE49-F238E27FC236}">
                      <a16:creationId xmlns:a16="http://schemas.microsoft.com/office/drawing/2014/main" id="{FF967A92-C0BD-4E7A-8E90-BF78DC58BF6D}"/>
                    </a:ext>
                  </a:extLst>
                </p:cNvPr>
                <p:cNvPicPr/>
                <p:nvPr/>
              </p:nvPicPr>
              <p:blipFill>
                <a:blip r:embed="rId635"/>
                <a:stretch>
                  <a:fillRect/>
                </a:stretch>
              </p:blipFill>
              <p:spPr>
                <a:xfrm>
                  <a:off x="4531254" y="2919750"/>
                  <a:ext cx="712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17756" name="Ink 17755">
                  <a:extLst>
                    <a:ext uri="{FF2B5EF4-FFF2-40B4-BE49-F238E27FC236}">
                      <a16:creationId xmlns:a16="http://schemas.microsoft.com/office/drawing/2014/main" id="{364824C3-03B8-4666-8004-7E43FB1D06DD}"/>
                    </a:ext>
                  </a:extLst>
                </p14:cNvPr>
                <p14:cNvContentPartPr/>
                <p14:nvPr/>
              </p14:nvContentPartPr>
              <p14:xfrm>
                <a:off x="4640334" y="2935590"/>
                <a:ext cx="66960" cy="56520"/>
              </p14:xfrm>
            </p:contentPart>
          </mc:Choice>
          <mc:Fallback xmlns="">
            <p:pic>
              <p:nvPicPr>
                <p:cNvPr id="17756" name="Ink 17755">
                  <a:extLst>
                    <a:ext uri="{FF2B5EF4-FFF2-40B4-BE49-F238E27FC236}">
                      <a16:creationId xmlns:a16="http://schemas.microsoft.com/office/drawing/2014/main" id="{364824C3-03B8-4666-8004-7E43FB1D06DD}"/>
                    </a:ext>
                  </a:extLst>
                </p:cNvPr>
                <p:cNvPicPr/>
                <p:nvPr/>
              </p:nvPicPr>
              <p:blipFill>
                <a:blip r:embed="rId637"/>
                <a:stretch>
                  <a:fillRect/>
                </a:stretch>
              </p:blipFill>
              <p:spPr>
                <a:xfrm>
                  <a:off x="4631334" y="2926950"/>
                  <a:ext cx="846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17758" name="Ink 17757">
                  <a:extLst>
                    <a:ext uri="{FF2B5EF4-FFF2-40B4-BE49-F238E27FC236}">
                      <a16:creationId xmlns:a16="http://schemas.microsoft.com/office/drawing/2014/main" id="{B25DC185-A1FF-4C76-B81B-8EA970E1D29D}"/>
                    </a:ext>
                  </a:extLst>
                </p14:cNvPr>
                <p14:cNvContentPartPr/>
                <p14:nvPr/>
              </p14:nvContentPartPr>
              <p14:xfrm>
                <a:off x="4754094" y="2989950"/>
                <a:ext cx="16920" cy="18000"/>
              </p14:xfrm>
            </p:contentPart>
          </mc:Choice>
          <mc:Fallback xmlns="">
            <p:pic>
              <p:nvPicPr>
                <p:cNvPr id="17758" name="Ink 17757">
                  <a:extLst>
                    <a:ext uri="{FF2B5EF4-FFF2-40B4-BE49-F238E27FC236}">
                      <a16:creationId xmlns:a16="http://schemas.microsoft.com/office/drawing/2014/main" id="{B25DC185-A1FF-4C76-B81B-8EA970E1D29D}"/>
                    </a:ext>
                  </a:extLst>
                </p:cNvPr>
                <p:cNvPicPr/>
                <p:nvPr/>
              </p:nvPicPr>
              <p:blipFill>
                <a:blip r:embed="rId639"/>
                <a:stretch>
                  <a:fillRect/>
                </a:stretch>
              </p:blipFill>
              <p:spPr>
                <a:xfrm>
                  <a:off x="4745094" y="2981310"/>
                  <a:ext cx="34560" cy="3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40">
            <p14:nvContentPartPr>
              <p14:cNvPr id="17760" name="Ink 17759">
                <a:extLst>
                  <a:ext uri="{FF2B5EF4-FFF2-40B4-BE49-F238E27FC236}">
                    <a16:creationId xmlns:a16="http://schemas.microsoft.com/office/drawing/2014/main" id="{85631292-7719-4ADF-9A1A-0170332CA5B2}"/>
                  </a:ext>
                </a:extLst>
              </p14:cNvPr>
              <p14:cNvContentPartPr/>
              <p14:nvPr/>
            </p14:nvContentPartPr>
            <p14:xfrm>
              <a:off x="883014" y="3032790"/>
              <a:ext cx="205560" cy="275040"/>
            </p14:xfrm>
          </p:contentPart>
        </mc:Choice>
        <mc:Fallback xmlns="">
          <p:pic>
            <p:nvPicPr>
              <p:cNvPr id="17760" name="Ink 17759">
                <a:extLst>
                  <a:ext uri="{FF2B5EF4-FFF2-40B4-BE49-F238E27FC236}">
                    <a16:creationId xmlns:a16="http://schemas.microsoft.com/office/drawing/2014/main" id="{85631292-7719-4ADF-9A1A-0170332CA5B2}"/>
                  </a:ext>
                </a:extLst>
              </p:cNvPr>
              <p:cNvPicPr/>
              <p:nvPr/>
            </p:nvPicPr>
            <p:blipFill>
              <a:blip r:embed="rId641"/>
              <a:stretch>
                <a:fillRect/>
              </a:stretch>
            </p:blipFill>
            <p:spPr>
              <a:xfrm>
                <a:off x="874374" y="3024150"/>
                <a:ext cx="22320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17761" name="Ink 17760">
                <a:extLst>
                  <a:ext uri="{FF2B5EF4-FFF2-40B4-BE49-F238E27FC236}">
                    <a16:creationId xmlns:a16="http://schemas.microsoft.com/office/drawing/2014/main" id="{1409491C-296B-417E-8658-9A4903BF984E}"/>
                  </a:ext>
                </a:extLst>
              </p14:cNvPr>
              <p14:cNvContentPartPr/>
              <p14:nvPr/>
            </p14:nvContentPartPr>
            <p14:xfrm>
              <a:off x="1140054" y="3153030"/>
              <a:ext cx="97920" cy="15840"/>
            </p14:xfrm>
          </p:contentPart>
        </mc:Choice>
        <mc:Fallback xmlns="">
          <p:pic>
            <p:nvPicPr>
              <p:cNvPr id="17761" name="Ink 17760">
                <a:extLst>
                  <a:ext uri="{FF2B5EF4-FFF2-40B4-BE49-F238E27FC236}">
                    <a16:creationId xmlns:a16="http://schemas.microsoft.com/office/drawing/2014/main" id="{1409491C-296B-417E-8658-9A4903BF984E}"/>
                  </a:ext>
                </a:extLst>
              </p:cNvPr>
              <p:cNvPicPr/>
              <p:nvPr/>
            </p:nvPicPr>
            <p:blipFill>
              <a:blip r:embed="rId643"/>
              <a:stretch>
                <a:fillRect/>
              </a:stretch>
            </p:blipFill>
            <p:spPr>
              <a:xfrm>
                <a:off x="1131054" y="3144390"/>
                <a:ext cx="1155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17762" name="Ink 17761">
                <a:extLst>
                  <a:ext uri="{FF2B5EF4-FFF2-40B4-BE49-F238E27FC236}">
                    <a16:creationId xmlns:a16="http://schemas.microsoft.com/office/drawing/2014/main" id="{446B12F2-D45E-4F53-B370-FFC132C4840A}"/>
                  </a:ext>
                </a:extLst>
              </p14:cNvPr>
              <p14:cNvContentPartPr/>
              <p14:nvPr/>
            </p14:nvContentPartPr>
            <p14:xfrm>
              <a:off x="1151214" y="3207750"/>
              <a:ext cx="89640" cy="9360"/>
            </p14:xfrm>
          </p:contentPart>
        </mc:Choice>
        <mc:Fallback xmlns="">
          <p:pic>
            <p:nvPicPr>
              <p:cNvPr id="17762" name="Ink 17761">
                <a:extLst>
                  <a:ext uri="{FF2B5EF4-FFF2-40B4-BE49-F238E27FC236}">
                    <a16:creationId xmlns:a16="http://schemas.microsoft.com/office/drawing/2014/main" id="{446B12F2-D45E-4F53-B370-FFC132C4840A}"/>
                  </a:ext>
                </a:extLst>
              </p:cNvPr>
              <p:cNvPicPr/>
              <p:nvPr/>
            </p:nvPicPr>
            <p:blipFill>
              <a:blip r:embed="rId645"/>
              <a:stretch>
                <a:fillRect/>
              </a:stretch>
            </p:blipFill>
            <p:spPr>
              <a:xfrm>
                <a:off x="1142214" y="3198750"/>
                <a:ext cx="107280" cy="27000"/>
              </a:xfrm>
              <a:prstGeom prst="rect">
                <a:avLst/>
              </a:prstGeom>
            </p:spPr>
          </p:pic>
        </mc:Fallback>
      </mc:AlternateContent>
      <p:grpSp>
        <p:nvGrpSpPr>
          <p:cNvPr id="17779" name="Group 17778">
            <a:extLst>
              <a:ext uri="{FF2B5EF4-FFF2-40B4-BE49-F238E27FC236}">
                <a16:creationId xmlns:a16="http://schemas.microsoft.com/office/drawing/2014/main" id="{8D735CED-1579-45AD-AB2B-E4ED6A1B1BB2}"/>
              </a:ext>
            </a:extLst>
          </p:cNvPr>
          <p:cNvGrpSpPr/>
          <p:nvPr/>
        </p:nvGrpSpPr>
        <p:grpSpPr>
          <a:xfrm>
            <a:off x="1388094" y="2888790"/>
            <a:ext cx="1204200" cy="547560"/>
            <a:chOff x="1388094" y="2888790"/>
            <a:chExt cx="1204200" cy="547560"/>
          </a:xfrm>
        </p:grpSpPr>
        <mc:AlternateContent xmlns:mc="http://schemas.openxmlformats.org/markup-compatibility/2006" xmlns:p14="http://schemas.microsoft.com/office/powerpoint/2010/main">
          <mc:Choice Requires="p14">
            <p:contentPart p14:bwMode="auto" r:id="rId646">
              <p14:nvContentPartPr>
                <p14:cNvPr id="17764" name="Ink 17763">
                  <a:extLst>
                    <a:ext uri="{FF2B5EF4-FFF2-40B4-BE49-F238E27FC236}">
                      <a16:creationId xmlns:a16="http://schemas.microsoft.com/office/drawing/2014/main" id="{1B9C3FC1-9860-48B7-9667-DBE291F1FF70}"/>
                    </a:ext>
                  </a:extLst>
                </p14:cNvPr>
                <p14:cNvContentPartPr/>
                <p14:nvPr/>
              </p14:nvContentPartPr>
              <p14:xfrm>
                <a:off x="1409334" y="3038550"/>
                <a:ext cx="56880" cy="263880"/>
              </p14:xfrm>
            </p:contentPart>
          </mc:Choice>
          <mc:Fallback xmlns="">
            <p:pic>
              <p:nvPicPr>
                <p:cNvPr id="17764" name="Ink 17763">
                  <a:extLst>
                    <a:ext uri="{FF2B5EF4-FFF2-40B4-BE49-F238E27FC236}">
                      <a16:creationId xmlns:a16="http://schemas.microsoft.com/office/drawing/2014/main" id="{1B9C3FC1-9860-48B7-9667-DBE291F1FF70}"/>
                    </a:ext>
                  </a:extLst>
                </p:cNvPr>
                <p:cNvPicPr/>
                <p:nvPr/>
              </p:nvPicPr>
              <p:blipFill>
                <a:blip r:embed="rId647"/>
                <a:stretch>
                  <a:fillRect/>
                </a:stretch>
              </p:blipFill>
              <p:spPr>
                <a:xfrm>
                  <a:off x="1400694" y="3029550"/>
                  <a:ext cx="7452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17765" name="Ink 17764">
                  <a:extLst>
                    <a:ext uri="{FF2B5EF4-FFF2-40B4-BE49-F238E27FC236}">
                      <a16:creationId xmlns:a16="http://schemas.microsoft.com/office/drawing/2014/main" id="{A9090589-C3DD-4321-8DF5-16DEA310F5EE}"/>
                    </a:ext>
                  </a:extLst>
                </p14:cNvPr>
                <p14:cNvContentPartPr/>
                <p14:nvPr/>
              </p14:nvContentPartPr>
              <p14:xfrm>
                <a:off x="1388094" y="3351030"/>
                <a:ext cx="70920" cy="85320"/>
              </p14:xfrm>
            </p:contentPart>
          </mc:Choice>
          <mc:Fallback xmlns="">
            <p:pic>
              <p:nvPicPr>
                <p:cNvPr id="17765" name="Ink 17764">
                  <a:extLst>
                    <a:ext uri="{FF2B5EF4-FFF2-40B4-BE49-F238E27FC236}">
                      <a16:creationId xmlns:a16="http://schemas.microsoft.com/office/drawing/2014/main" id="{A9090589-C3DD-4321-8DF5-16DEA310F5EE}"/>
                    </a:ext>
                  </a:extLst>
                </p:cNvPr>
                <p:cNvPicPr/>
                <p:nvPr/>
              </p:nvPicPr>
              <p:blipFill>
                <a:blip r:embed="rId649"/>
                <a:stretch>
                  <a:fillRect/>
                </a:stretch>
              </p:blipFill>
              <p:spPr>
                <a:xfrm>
                  <a:off x="1379094" y="3342030"/>
                  <a:ext cx="8856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17767" name="Ink 17766">
                  <a:extLst>
                    <a:ext uri="{FF2B5EF4-FFF2-40B4-BE49-F238E27FC236}">
                      <a16:creationId xmlns:a16="http://schemas.microsoft.com/office/drawing/2014/main" id="{905916CD-6A41-4A39-B83C-AB06E54FF422}"/>
                    </a:ext>
                  </a:extLst>
                </p14:cNvPr>
                <p14:cNvContentPartPr/>
                <p14:nvPr/>
              </p14:nvContentPartPr>
              <p14:xfrm>
                <a:off x="1396734" y="2888790"/>
                <a:ext cx="148320" cy="80280"/>
              </p14:xfrm>
            </p:contentPart>
          </mc:Choice>
          <mc:Fallback xmlns="">
            <p:pic>
              <p:nvPicPr>
                <p:cNvPr id="17767" name="Ink 17766">
                  <a:extLst>
                    <a:ext uri="{FF2B5EF4-FFF2-40B4-BE49-F238E27FC236}">
                      <a16:creationId xmlns:a16="http://schemas.microsoft.com/office/drawing/2014/main" id="{905916CD-6A41-4A39-B83C-AB06E54FF422}"/>
                    </a:ext>
                  </a:extLst>
                </p:cNvPr>
                <p:cNvPicPr/>
                <p:nvPr/>
              </p:nvPicPr>
              <p:blipFill>
                <a:blip r:embed="rId651"/>
                <a:stretch>
                  <a:fillRect/>
                </a:stretch>
              </p:blipFill>
              <p:spPr>
                <a:xfrm>
                  <a:off x="1388094" y="2880150"/>
                  <a:ext cx="1659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17769" name="Ink 17768">
                  <a:extLst>
                    <a:ext uri="{FF2B5EF4-FFF2-40B4-BE49-F238E27FC236}">
                      <a16:creationId xmlns:a16="http://schemas.microsoft.com/office/drawing/2014/main" id="{4DCB6B20-A467-47B4-862F-C8D36A9B3EB8}"/>
                    </a:ext>
                  </a:extLst>
                </p14:cNvPr>
                <p14:cNvContentPartPr/>
                <p14:nvPr/>
              </p14:nvContentPartPr>
              <p14:xfrm>
                <a:off x="1588614" y="3104430"/>
                <a:ext cx="151920" cy="141480"/>
              </p14:xfrm>
            </p:contentPart>
          </mc:Choice>
          <mc:Fallback xmlns="">
            <p:pic>
              <p:nvPicPr>
                <p:cNvPr id="17769" name="Ink 17768">
                  <a:extLst>
                    <a:ext uri="{FF2B5EF4-FFF2-40B4-BE49-F238E27FC236}">
                      <a16:creationId xmlns:a16="http://schemas.microsoft.com/office/drawing/2014/main" id="{4DCB6B20-A467-47B4-862F-C8D36A9B3EB8}"/>
                    </a:ext>
                  </a:extLst>
                </p:cNvPr>
                <p:cNvPicPr/>
                <p:nvPr/>
              </p:nvPicPr>
              <p:blipFill>
                <a:blip r:embed="rId653"/>
                <a:stretch>
                  <a:fillRect/>
                </a:stretch>
              </p:blipFill>
              <p:spPr>
                <a:xfrm>
                  <a:off x="1579974" y="3095790"/>
                  <a:ext cx="1695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17770" name="Ink 17769">
                  <a:extLst>
                    <a:ext uri="{FF2B5EF4-FFF2-40B4-BE49-F238E27FC236}">
                      <a16:creationId xmlns:a16="http://schemas.microsoft.com/office/drawing/2014/main" id="{ACACA08E-BD36-41CA-8A89-91620CC4696B}"/>
                    </a:ext>
                  </a:extLst>
                </p14:cNvPr>
                <p14:cNvContentPartPr/>
                <p14:nvPr/>
              </p14:nvContentPartPr>
              <p14:xfrm>
                <a:off x="1692294" y="3191910"/>
                <a:ext cx="56880" cy="103680"/>
              </p14:xfrm>
            </p:contentPart>
          </mc:Choice>
          <mc:Fallback xmlns="">
            <p:pic>
              <p:nvPicPr>
                <p:cNvPr id="17770" name="Ink 17769">
                  <a:extLst>
                    <a:ext uri="{FF2B5EF4-FFF2-40B4-BE49-F238E27FC236}">
                      <a16:creationId xmlns:a16="http://schemas.microsoft.com/office/drawing/2014/main" id="{ACACA08E-BD36-41CA-8A89-91620CC4696B}"/>
                    </a:ext>
                  </a:extLst>
                </p:cNvPr>
                <p:cNvPicPr/>
                <p:nvPr/>
              </p:nvPicPr>
              <p:blipFill>
                <a:blip r:embed="rId655"/>
                <a:stretch>
                  <a:fillRect/>
                </a:stretch>
              </p:blipFill>
              <p:spPr>
                <a:xfrm>
                  <a:off x="1683654" y="3183270"/>
                  <a:ext cx="7452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17772" name="Ink 17771">
                  <a:extLst>
                    <a:ext uri="{FF2B5EF4-FFF2-40B4-BE49-F238E27FC236}">
                      <a16:creationId xmlns:a16="http://schemas.microsoft.com/office/drawing/2014/main" id="{4426ABEA-AAB4-4197-8479-11326AA145ED}"/>
                    </a:ext>
                  </a:extLst>
                </p14:cNvPr>
                <p14:cNvContentPartPr/>
                <p14:nvPr/>
              </p14:nvContentPartPr>
              <p14:xfrm>
                <a:off x="1884534" y="3129630"/>
                <a:ext cx="92880" cy="98280"/>
              </p14:xfrm>
            </p:contentPart>
          </mc:Choice>
          <mc:Fallback xmlns="">
            <p:pic>
              <p:nvPicPr>
                <p:cNvPr id="17772" name="Ink 17771">
                  <a:extLst>
                    <a:ext uri="{FF2B5EF4-FFF2-40B4-BE49-F238E27FC236}">
                      <a16:creationId xmlns:a16="http://schemas.microsoft.com/office/drawing/2014/main" id="{4426ABEA-AAB4-4197-8479-11326AA145ED}"/>
                    </a:ext>
                  </a:extLst>
                </p:cNvPr>
                <p:cNvPicPr/>
                <p:nvPr/>
              </p:nvPicPr>
              <p:blipFill>
                <a:blip r:embed="rId657"/>
                <a:stretch>
                  <a:fillRect/>
                </a:stretch>
              </p:blipFill>
              <p:spPr>
                <a:xfrm>
                  <a:off x="1875534" y="3120990"/>
                  <a:ext cx="1105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17773" name="Ink 17772">
                  <a:extLst>
                    <a:ext uri="{FF2B5EF4-FFF2-40B4-BE49-F238E27FC236}">
                      <a16:creationId xmlns:a16="http://schemas.microsoft.com/office/drawing/2014/main" id="{F784E037-AE47-4A76-B28A-CB17A47192A3}"/>
                    </a:ext>
                  </a:extLst>
                </p14:cNvPr>
                <p14:cNvContentPartPr/>
                <p14:nvPr/>
              </p14:nvContentPartPr>
              <p14:xfrm>
                <a:off x="2031774" y="3141870"/>
                <a:ext cx="46800" cy="113400"/>
              </p14:xfrm>
            </p:contentPart>
          </mc:Choice>
          <mc:Fallback xmlns="">
            <p:pic>
              <p:nvPicPr>
                <p:cNvPr id="17773" name="Ink 17772">
                  <a:extLst>
                    <a:ext uri="{FF2B5EF4-FFF2-40B4-BE49-F238E27FC236}">
                      <a16:creationId xmlns:a16="http://schemas.microsoft.com/office/drawing/2014/main" id="{F784E037-AE47-4A76-B28A-CB17A47192A3}"/>
                    </a:ext>
                  </a:extLst>
                </p:cNvPr>
                <p:cNvPicPr/>
                <p:nvPr/>
              </p:nvPicPr>
              <p:blipFill>
                <a:blip r:embed="rId659"/>
                <a:stretch>
                  <a:fillRect/>
                </a:stretch>
              </p:blipFill>
              <p:spPr>
                <a:xfrm>
                  <a:off x="2022774" y="3132870"/>
                  <a:ext cx="644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17774" name="Ink 17773">
                  <a:extLst>
                    <a:ext uri="{FF2B5EF4-FFF2-40B4-BE49-F238E27FC236}">
                      <a16:creationId xmlns:a16="http://schemas.microsoft.com/office/drawing/2014/main" id="{58ECE6C4-B04B-4EDF-A896-E8848CB392D5}"/>
                    </a:ext>
                  </a:extLst>
                </p14:cNvPr>
                <p14:cNvContentPartPr/>
                <p14:nvPr/>
              </p14:nvContentPartPr>
              <p14:xfrm>
                <a:off x="2135094" y="3118830"/>
                <a:ext cx="73080" cy="123120"/>
              </p14:xfrm>
            </p:contentPart>
          </mc:Choice>
          <mc:Fallback xmlns="">
            <p:pic>
              <p:nvPicPr>
                <p:cNvPr id="17774" name="Ink 17773">
                  <a:extLst>
                    <a:ext uri="{FF2B5EF4-FFF2-40B4-BE49-F238E27FC236}">
                      <a16:creationId xmlns:a16="http://schemas.microsoft.com/office/drawing/2014/main" id="{58ECE6C4-B04B-4EDF-A896-E8848CB392D5}"/>
                    </a:ext>
                  </a:extLst>
                </p:cNvPr>
                <p:cNvPicPr/>
                <p:nvPr/>
              </p:nvPicPr>
              <p:blipFill>
                <a:blip r:embed="rId661"/>
                <a:stretch>
                  <a:fillRect/>
                </a:stretch>
              </p:blipFill>
              <p:spPr>
                <a:xfrm>
                  <a:off x="2126094" y="3109830"/>
                  <a:ext cx="907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17775" name="Ink 17774">
                  <a:extLst>
                    <a:ext uri="{FF2B5EF4-FFF2-40B4-BE49-F238E27FC236}">
                      <a16:creationId xmlns:a16="http://schemas.microsoft.com/office/drawing/2014/main" id="{3CDEA624-2C4B-4054-95EC-3DE2696B0CBF}"/>
                    </a:ext>
                  </a:extLst>
                </p14:cNvPr>
                <p14:cNvContentPartPr/>
                <p14:nvPr/>
              </p14:nvContentPartPr>
              <p14:xfrm>
                <a:off x="2229414" y="3097230"/>
                <a:ext cx="39600" cy="164520"/>
              </p14:xfrm>
            </p:contentPart>
          </mc:Choice>
          <mc:Fallback xmlns="">
            <p:pic>
              <p:nvPicPr>
                <p:cNvPr id="17775" name="Ink 17774">
                  <a:extLst>
                    <a:ext uri="{FF2B5EF4-FFF2-40B4-BE49-F238E27FC236}">
                      <a16:creationId xmlns:a16="http://schemas.microsoft.com/office/drawing/2014/main" id="{3CDEA624-2C4B-4054-95EC-3DE2696B0CBF}"/>
                    </a:ext>
                  </a:extLst>
                </p:cNvPr>
                <p:cNvPicPr/>
                <p:nvPr/>
              </p:nvPicPr>
              <p:blipFill>
                <a:blip r:embed="rId663"/>
                <a:stretch>
                  <a:fillRect/>
                </a:stretch>
              </p:blipFill>
              <p:spPr>
                <a:xfrm>
                  <a:off x="2220774" y="3088230"/>
                  <a:ext cx="572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17777" name="Ink 17776">
                  <a:extLst>
                    <a:ext uri="{FF2B5EF4-FFF2-40B4-BE49-F238E27FC236}">
                      <a16:creationId xmlns:a16="http://schemas.microsoft.com/office/drawing/2014/main" id="{7F494B79-D2CC-4B82-B0CB-7D3D87C12FCC}"/>
                    </a:ext>
                  </a:extLst>
                </p14:cNvPr>
                <p14:cNvContentPartPr/>
                <p14:nvPr/>
              </p14:nvContentPartPr>
              <p14:xfrm>
                <a:off x="2326974" y="3072390"/>
                <a:ext cx="91800" cy="183600"/>
              </p14:xfrm>
            </p:contentPart>
          </mc:Choice>
          <mc:Fallback xmlns="">
            <p:pic>
              <p:nvPicPr>
                <p:cNvPr id="17777" name="Ink 17776">
                  <a:extLst>
                    <a:ext uri="{FF2B5EF4-FFF2-40B4-BE49-F238E27FC236}">
                      <a16:creationId xmlns:a16="http://schemas.microsoft.com/office/drawing/2014/main" id="{7F494B79-D2CC-4B82-B0CB-7D3D87C12FCC}"/>
                    </a:ext>
                  </a:extLst>
                </p:cNvPr>
                <p:cNvPicPr/>
                <p:nvPr/>
              </p:nvPicPr>
              <p:blipFill>
                <a:blip r:embed="rId665"/>
                <a:stretch>
                  <a:fillRect/>
                </a:stretch>
              </p:blipFill>
              <p:spPr>
                <a:xfrm>
                  <a:off x="2318334" y="3063390"/>
                  <a:ext cx="1094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17778" name="Ink 17777">
                  <a:extLst>
                    <a:ext uri="{FF2B5EF4-FFF2-40B4-BE49-F238E27FC236}">
                      <a16:creationId xmlns:a16="http://schemas.microsoft.com/office/drawing/2014/main" id="{73B644FA-5CD8-4A61-8F96-19959383BEC7}"/>
                    </a:ext>
                  </a:extLst>
                </p14:cNvPr>
                <p14:cNvContentPartPr/>
                <p14:nvPr/>
              </p14:nvContentPartPr>
              <p14:xfrm>
                <a:off x="2488614" y="3105150"/>
                <a:ext cx="103680" cy="154080"/>
              </p14:xfrm>
            </p:contentPart>
          </mc:Choice>
          <mc:Fallback xmlns="">
            <p:pic>
              <p:nvPicPr>
                <p:cNvPr id="17778" name="Ink 17777">
                  <a:extLst>
                    <a:ext uri="{FF2B5EF4-FFF2-40B4-BE49-F238E27FC236}">
                      <a16:creationId xmlns:a16="http://schemas.microsoft.com/office/drawing/2014/main" id="{73B644FA-5CD8-4A61-8F96-19959383BEC7}"/>
                    </a:ext>
                  </a:extLst>
                </p:cNvPr>
                <p:cNvPicPr/>
                <p:nvPr/>
              </p:nvPicPr>
              <p:blipFill>
                <a:blip r:embed="rId667"/>
                <a:stretch>
                  <a:fillRect/>
                </a:stretch>
              </p:blipFill>
              <p:spPr>
                <a:xfrm>
                  <a:off x="2479614" y="3096150"/>
                  <a:ext cx="121320" cy="171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8">
            <p14:nvContentPartPr>
              <p14:cNvPr id="17780" name="Ink 17779">
                <a:extLst>
                  <a:ext uri="{FF2B5EF4-FFF2-40B4-BE49-F238E27FC236}">
                    <a16:creationId xmlns:a16="http://schemas.microsoft.com/office/drawing/2014/main" id="{F9A2C02F-6403-451F-86C5-796CC675D995}"/>
                  </a:ext>
                </a:extLst>
              </p14:cNvPr>
              <p14:cNvContentPartPr/>
              <p14:nvPr/>
            </p14:nvContentPartPr>
            <p14:xfrm>
              <a:off x="2873454" y="3114150"/>
              <a:ext cx="101160" cy="135720"/>
            </p14:xfrm>
          </p:contentPart>
        </mc:Choice>
        <mc:Fallback xmlns="">
          <p:pic>
            <p:nvPicPr>
              <p:cNvPr id="17780" name="Ink 17779">
                <a:extLst>
                  <a:ext uri="{FF2B5EF4-FFF2-40B4-BE49-F238E27FC236}">
                    <a16:creationId xmlns:a16="http://schemas.microsoft.com/office/drawing/2014/main" id="{F9A2C02F-6403-451F-86C5-796CC675D995}"/>
                  </a:ext>
                </a:extLst>
              </p:cNvPr>
              <p:cNvPicPr/>
              <p:nvPr/>
            </p:nvPicPr>
            <p:blipFill>
              <a:blip r:embed="rId669"/>
              <a:stretch>
                <a:fillRect/>
              </a:stretch>
            </p:blipFill>
            <p:spPr>
              <a:xfrm>
                <a:off x="2864454" y="3105510"/>
                <a:ext cx="1188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17781" name="Ink 17780">
                <a:extLst>
                  <a:ext uri="{FF2B5EF4-FFF2-40B4-BE49-F238E27FC236}">
                    <a16:creationId xmlns:a16="http://schemas.microsoft.com/office/drawing/2014/main" id="{94620726-B1E8-4C0E-9F44-4E2000C5F234}"/>
                  </a:ext>
                </a:extLst>
              </p14:cNvPr>
              <p14:cNvContentPartPr/>
              <p14:nvPr/>
            </p14:nvContentPartPr>
            <p14:xfrm>
              <a:off x="2591934" y="3245910"/>
              <a:ext cx="38880" cy="75960"/>
            </p14:xfrm>
          </p:contentPart>
        </mc:Choice>
        <mc:Fallback xmlns="">
          <p:pic>
            <p:nvPicPr>
              <p:cNvPr id="17781" name="Ink 17780">
                <a:extLst>
                  <a:ext uri="{FF2B5EF4-FFF2-40B4-BE49-F238E27FC236}">
                    <a16:creationId xmlns:a16="http://schemas.microsoft.com/office/drawing/2014/main" id="{94620726-B1E8-4C0E-9F44-4E2000C5F234}"/>
                  </a:ext>
                </a:extLst>
              </p:cNvPr>
              <p:cNvPicPr/>
              <p:nvPr/>
            </p:nvPicPr>
            <p:blipFill>
              <a:blip r:embed="rId671"/>
              <a:stretch>
                <a:fillRect/>
              </a:stretch>
            </p:blipFill>
            <p:spPr>
              <a:xfrm>
                <a:off x="2583294" y="3237270"/>
                <a:ext cx="56520" cy="93600"/>
              </a:xfrm>
              <a:prstGeom prst="rect">
                <a:avLst/>
              </a:prstGeom>
            </p:spPr>
          </p:pic>
        </mc:Fallback>
      </mc:AlternateContent>
      <p:grpSp>
        <p:nvGrpSpPr>
          <p:cNvPr id="17796" name="Group 17795">
            <a:extLst>
              <a:ext uri="{FF2B5EF4-FFF2-40B4-BE49-F238E27FC236}">
                <a16:creationId xmlns:a16="http://schemas.microsoft.com/office/drawing/2014/main" id="{663ABACC-9460-4BE5-A3B9-F712276BFC28}"/>
              </a:ext>
            </a:extLst>
          </p:cNvPr>
          <p:cNvGrpSpPr/>
          <p:nvPr/>
        </p:nvGrpSpPr>
        <p:grpSpPr>
          <a:xfrm>
            <a:off x="3019254" y="3094350"/>
            <a:ext cx="1106640" cy="172080"/>
            <a:chOff x="3019254" y="3094350"/>
            <a:chExt cx="1106640" cy="172080"/>
          </a:xfrm>
        </p:grpSpPr>
        <mc:AlternateContent xmlns:mc="http://schemas.openxmlformats.org/markup-compatibility/2006" xmlns:p14="http://schemas.microsoft.com/office/powerpoint/2010/main">
          <mc:Choice Requires="p14">
            <p:contentPart p14:bwMode="auto" r:id="rId672">
              <p14:nvContentPartPr>
                <p14:cNvPr id="17782" name="Ink 17781">
                  <a:extLst>
                    <a:ext uri="{FF2B5EF4-FFF2-40B4-BE49-F238E27FC236}">
                      <a16:creationId xmlns:a16="http://schemas.microsoft.com/office/drawing/2014/main" id="{4EE678B4-90BF-44AE-B156-F02268B28D5F}"/>
                    </a:ext>
                  </a:extLst>
                </p14:cNvPr>
                <p14:cNvContentPartPr/>
                <p14:nvPr/>
              </p14:nvContentPartPr>
              <p14:xfrm>
                <a:off x="3028614" y="3156990"/>
                <a:ext cx="50400" cy="7200"/>
              </p14:xfrm>
            </p:contentPart>
          </mc:Choice>
          <mc:Fallback xmlns="">
            <p:pic>
              <p:nvPicPr>
                <p:cNvPr id="17782" name="Ink 17781">
                  <a:extLst>
                    <a:ext uri="{FF2B5EF4-FFF2-40B4-BE49-F238E27FC236}">
                      <a16:creationId xmlns:a16="http://schemas.microsoft.com/office/drawing/2014/main" id="{4EE678B4-90BF-44AE-B156-F02268B28D5F}"/>
                    </a:ext>
                  </a:extLst>
                </p:cNvPr>
                <p:cNvPicPr/>
                <p:nvPr/>
              </p:nvPicPr>
              <p:blipFill>
                <a:blip r:embed="rId673"/>
                <a:stretch>
                  <a:fillRect/>
                </a:stretch>
              </p:blipFill>
              <p:spPr>
                <a:xfrm>
                  <a:off x="3019614" y="3148350"/>
                  <a:ext cx="680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17783" name="Ink 17782">
                  <a:extLst>
                    <a:ext uri="{FF2B5EF4-FFF2-40B4-BE49-F238E27FC236}">
                      <a16:creationId xmlns:a16="http://schemas.microsoft.com/office/drawing/2014/main" id="{DF893F5B-98C1-49B4-A719-9A87F5C659C5}"/>
                    </a:ext>
                  </a:extLst>
                </p14:cNvPr>
                <p14:cNvContentPartPr/>
                <p14:nvPr/>
              </p14:nvContentPartPr>
              <p14:xfrm>
                <a:off x="3019254" y="3216750"/>
                <a:ext cx="71280" cy="10800"/>
              </p14:xfrm>
            </p:contentPart>
          </mc:Choice>
          <mc:Fallback xmlns="">
            <p:pic>
              <p:nvPicPr>
                <p:cNvPr id="17783" name="Ink 17782">
                  <a:extLst>
                    <a:ext uri="{FF2B5EF4-FFF2-40B4-BE49-F238E27FC236}">
                      <a16:creationId xmlns:a16="http://schemas.microsoft.com/office/drawing/2014/main" id="{DF893F5B-98C1-49B4-A719-9A87F5C659C5}"/>
                    </a:ext>
                  </a:extLst>
                </p:cNvPr>
                <p:cNvPicPr/>
                <p:nvPr/>
              </p:nvPicPr>
              <p:blipFill>
                <a:blip r:embed="rId675"/>
                <a:stretch>
                  <a:fillRect/>
                </a:stretch>
              </p:blipFill>
              <p:spPr>
                <a:xfrm>
                  <a:off x="3010614" y="3207750"/>
                  <a:ext cx="889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17785" name="Ink 17784">
                  <a:extLst>
                    <a:ext uri="{FF2B5EF4-FFF2-40B4-BE49-F238E27FC236}">
                      <a16:creationId xmlns:a16="http://schemas.microsoft.com/office/drawing/2014/main" id="{3EBFBB2E-2195-4C46-89BC-0451244802E2}"/>
                    </a:ext>
                  </a:extLst>
                </p14:cNvPr>
                <p14:cNvContentPartPr/>
                <p14:nvPr/>
              </p14:nvContentPartPr>
              <p14:xfrm>
                <a:off x="3144174" y="3094350"/>
                <a:ext cx="74520" cy="121680"/>
              </p14:xfrm>
            </p:contentPart>
          </mc:Choice>
          <mc:Fallback xmlns="">
            <p:pic>
              <p:nvPicPr>
                <p:cNvPr id="17785" name="Ink 17784">
                  <a:extLst>
                    <a:ext uri="{FF2B5EF4-FFF2-40B4-BE49-F238E27FC236}">
                      <a16:creationId xmlns:a16="http://schemas.microsoft.com/office/drawing/2014/main" id="{3EBFBB2E-2195-4C46-89BC-0451244802E2}"/>
                    </a:ext>
                  </a:extLst>
                </p:cNvPr>
                <p:cNvPicPr/>
                <p:nvPr/>
              </p:nvPicPr>
              <p:blipFill>
                <a:blip r:embed="rId677"/>
                <a:stretch>
                  <a:fillRect/>
                </a:stretch>
              </p:blipFill>
              <p:spPr>
                <a:xfrm>
                  <a:off x="3135534" y="3085350"/>
                  <a:ext cx="921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17786" name="Ink 17785">
                  <a:extLst>
                    <a:ext uri="{FF2B5EF4-FFF2-40B4-BE49-F238E27FC236}">
                      <a16:creationId xmlns:a16="http://schemas.microsoft.com/office/drawing/2014/main" id="{1DF1FD93-1D4A-40C6-A9EC-4A5C3906CD24}"/>
                    </a:ext>
                  </a:extLst>
                </p14:cNvPr>
                <p14:cNvContentPartPr/>
                <p14:nvPr/>
              </p14:nvContentPartPr>
              <p14:xfrm>
                <a:off x="3246054" y="3170670"/>
                <a:ext cx="57600" cy="95760"/>
              </p14:xfrm>
            </p:contentPart>
          </mc:Choice>
          <mc:Fallback xmlns="">
            <p:pic>
              <p:nvPicPr>
                <p:cNvPr id="17786" name="Ink 17785">
                  <a:extLst>
                    <a:ext uri="{FF2B5EF4-FFF2-40B4-BE49-F238E27FC236}">
                      <a16:creationId xmlns:a16="http://schemas.microsoft.com/office/drawing/2014/main" id="{1DF1FD93-1D4A-40C6-A9EC-4A5C3906CD24}"/>
                    </a:ext>
                  </a:extLst>
                </p:cNvPr>
                <p:cNvPicPr/>
                <p:nvPr/>
              </p:nvPicPr>
              <p:blipFill>
                <a:blip r:embed="rId679"/>
                <a:stretch>
                  <a:fillRect/>
                </a:stretch>
              </p:blipFill>
              <p:spPr>
                <a:xfrm>
                  <a:off x="3237414" y="3161670"/>
                  <a:ext cx="752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17787" name="Ink 17786">
                  <a:extLst>
                    <a:ext uri="{FF2B5EF4-FFF2-40B4-BE49-F238E27FC236}">
                      <a16:creationId xmlns:a16="http://schemas.microsoft.com/office/drawing/2014/main" id="{74BB999E-AAB6-4011-9829-F380184BFCAA}"/>
                    </a:ext>
                  </a:extLst>
                </p14:cNvPr>
                <p14:cNvContentPartPr/>
                <p14:nvPr/>
              </p14:nvContentPartPr>
              <p14:xfrm>
                <a:off x="3334254" y="3101550"/>
                <a:ext cx="65880" cy="138240"/>
              </p14:xfrm>
            </p:contentPart>
          </mc:Choice>
          <mc:Fallback xmlns="">
            <p:pic>
              <p:nvPicPr>
                <p:cNvPr id="17787" name="Ink 17786">
                  <a:extLst>
                    <a:ext uri="{FF2B5EF4-FFF2-40B4-BE49-F238E27FC236}">
                      <a16:creationId xmlns:a16="http://schemas.microsoft.com/office/drawing/2014/main" id="{74BB999E-AAB6-4011-9829-F380184BFCAA}"/>
                    </a:ext>
                  </a:extLst>
                </p:cNvPr>
                <p:cNvPicPr/>
                <p:nvPr/>
              </p:nvPicPr>
              <p:blipFill>
                <a:blip r:embed="rId681"/>
                <a:stretch>
                  <a:fillRect/>
                </a:stretch>
              </p:blipFill>
              <p:spPr>
                <a:xfrm>
                  <a:off x="3325254" y="3092910"/>
                  <a:ext cx="835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17788" name="Ink 17787">
                  <a:extLst>
                    <a:ext uri="{FF2B5EF4-FFF2-40B4-BE49-F238E27FC236}">
                      <a16:creationId xmlns:a16="http://schemas.microsoft.com/office/drawing/2014/main" id="{03CA60EA-072A-4449-A46D-0CADC99B754B}"/>
                    </a:ext>
                  </a:extLst>
                </p14:cNvPr>
                <p14:cNvContentPartPr/>
                <p14:nvPr/>
              </p14:nvContentPartPr>
              <p14:xfrm>
                <a:off x="3419574" y="3153030"/>
                <a:ext cx="73080" cy="70920"/>
              </p14:xfrm>
            </p:contentPart>
          </mc:Choice>
          <mc:Fallback xmlns="">
            <p:pic>
              <p:nvPicPr>
                <p:cNvPr id="17788" name="Ink 17787">
                  <a:extLst>
                    <a:ext uri="{FF2B5EF4-FFF2-40B4-BE49-F238E27FC236}">
                      <a16:creationId xmlns:a16="http://schemas.microsoft.com/office/drawing/2014/main" id="{03CA60EA-072A-4449-A46D-0CADC99B754B}"/>
                    </a:ext>
                  </a:extLst>
                </p:cNvPr>
                <p:cNvPicPr/>
                <p:nvPr/>
              </p:nvPicPr>
              <p:blipFill>
                <a:blip r:embed="rId683"/>
                <a:stretch>
                  <a:fillRect/>
                </a:stretch>
              </p:blipFill>
              <p:spPr>
                <a:xfrm>
                  <a:off x="3410934" y="3144030"/>
                  <a:ext cx="9072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17789" name="Ink 17788">
                  <a:extLst>
                    <a:ext uri="{FF2B5EF4-FFF2-40B4-BE49-F238E27FC236}">
                      <a16:creationId xmlns:a16="http://schemas.microsoft.com/office/drawing/2014/main" id="{2E1D93B9-226F-41C8-AB44-BD8826ADACD9}"/>
                    </a:ext>
                  </a:extLst>
                </p14:cNvPr>
                <p14:cNvContentPartPr/>
                <p14:nvPr/>
              </p14:nvContentPartPr>
              <p14:xfrm>
                <a:off x="3491214" y="3171390"/>
                <a:ext cx="41760" cy="54000"/>
              </p14:xfrm>
            </p:contentPart>
          </mc:Choice>
          <mc:Fallback xmlns="">
            <p:pic>
              <p:nvPicPr>
                <p:cNvPr id="17789" name="Ink 17788">
                  <a:extLst>
                    <a:ext uri="{FF2B5EF4-FFF2-40B4-BE49-F238E27FC236}">
                      <a16:creationId xmlns:a16="http://schemas.microsoft.com/office/drawing/2014/main" id="{2E1D93B9-226F-41C8-AB44-BD8826ADACD9}"/>
                    </a:ext>
                  </a:extLst>
                </p:cNvPr>
                <p:cNvPicPr/>
                <p:nvPr/>
              </p:nvPicPr>
              <p:blipFill>
                <a:blip r:embed="rId685"/>
                <a:stretch>
                  <a:fillRect/>
                </a:stretch>
              </p:blipFill>
              <p:spPr>
                <a:xfrm>
                  <a:off x="3482214" y="3162390"/>
                  <a:ext cx="594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17790" name="Ink 17789">
                  <a:extLst>
                    <a:ext uri="{FF2B5EF4-FFF2-40B4-BE49-F238E27FC236}">
                      <a16:creationId xmlns:a16="http://schemas.microsoft.com/office/drawing/2014/main" id="{2230D5DC-5E80-491A-A97E-4B20C8014A43}"/>
                    </a:ext>
                  </a:extLst>
                </p14:cNvPr>
                <p14:cNvContentPartPr/>
                <p14:nvPr/>
              </p14:nvContentPartPr>
              <p14:xfrm>
                <a:off x="3584094" y="3162390"/>
                <a:ext cx="141840" cy="56880"/>
              </p14:xfrm>
            </p:contentPart>
          </mc:Choice>
          <mc:Fallback xmlns="">
            <p:pic>
              <p:nvPicPr>
                <p:cNvPr id="17790" name="Ink 17789">
                  <a:extLst>
                    <a:ext uri="{FF2B5EF4-FFF2-40B4-BE49-F238E27FC236}">
                      <a16:creationId xmlns:a16="http://schemas.microsoft.com/office/drawing/2014/main" id="{2230D5DC-5E80-491A-A97E-4B20C8014A43}"/>
                    </a:ext>
                  </a:extLst>
                </p:cNvPr>
                <p:cNvPicPr/>
                <p:nvPr/>
              </p:nvPicPr>
              <p:blipFill>
                <a:blip r:embed="rId687"/>
                <a:stretch>
                  <a:fillRect/>
                </a:stretch>
              </p:blipFill>
              <p:spPr>
                <a:xfrm>
                  <a:off x="3575454" y="3153390"/>
                  <a:ext cx="15948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17791" name="Ink 17790">
                  <a:extLst>
                    <a:ext uri="{FF2B5EF4-FFF2-40B4-BE49-F238E27FC236}">
                      <a16:creationId xmlns:a16="http://schemas.microsoft.com/office/drawing/2014/main" id="{9452292B-39DA-4071-9D30-A33E1EA78F66}"/>
                    </a:ext>
                  </a:extLst>
                </p14:cNvPr>
                <p14:cNvContentPartPr/>
                <p14:nvPr/>
              </p14:nvContentPartPr>
              <p14:xfrm>
                <a:off x="3751494" y="3172470"/>
                <a:ext cx="68760" cy="55080"/>
              </p14:xfrm>
            </p:contentPart>
          </mc:Choice>
          <mc:Fallback xmlns="">
            <p:pic>
              <p:nvPicPr>
                <p:cNvPr id="17791" name="Ink 17790">
                  <a:extLst>
                    <a:ext uri="{FF2B5EF4-FFF2-40B4-BE49-F238E27FC236}">
                      <a16:creationId xmlns:a16="http://schemas.microsoft.com/office/drawing/2014/main" id="{9452292B-39DA-4071-9D30-A33E1EA78F66}"/>
                    </a:ext>
                  </a:extLst>
                </p:cNvPr>
                <p:cNvPicPr/>
                <p:nvPr/>
              </p:nvPicPr>
              <p:blipFill>
                <a:blip r:embed="rId689"/>
                <a:stretch>
                  <a:fillRect/>
                </a:stretch>
              </p:blipFill>
              <p:spPr>
                <a:xfrm>
                  <a:off x="3742494" y="3163830"/>
                  <a:ext cx="8640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17792" name="Ink 17791">
                  <a:extLst>
                    <a:ext uri="{FF2B5EF4-FFF2-40B4-BE49-F238E27FC236}">
                      <a16:creationId xmlns:a16="http://schemas.microsoft.com/office/drawing/2014/main" id="{E1499FF5-E209-4A53-8EC4-251A451E748D}"/>
                    </a:ext>
                  </a:extLst>
                </p14:cNvPr>
                <p14:cNvContentPartPr/>
                <p14:nvPr/>
              </p14:nvContentPartPr>
              <p14:xfrm>
                <a:off x="3856254" y="3108030"/>
                <a:ext cx="5040" cy="123120"/>
              </p14:xfrm>
            </p:contentPart>
          </mc:Choice>
          <mc:Fallback xmlns="">
            <p:pic>
              <p:nvPicPr>
                <p:cNvPr id="17792" name="Ink 17791">
                  <a:extLst>
                    <a:ext uri="{FF2B5EF4-FFF2-40B4-BE49-F238E27FC236}">
                      <a16:creationId xmlns:a16="http://schemas.microsoft.com/office/drawing/2014/main" id="{E1499FF5-E209-4A53-8EC4-251A451E748D}"/>
                    </a:ext>
                  </a:extLst>
                </p:cNvPr>
                <p:cNvPicPr/>
                <p:nvPr/>
              </p:nvPicPr>
              <p:blipFill>
                <a:blip r:embed="rId691"/>
                <a:stretch>
                  <a:fillRect/>
                </a:stretch>
              </p:blipFill>
              <p:spPr>
                <a:xfrm>
                  <a:off x="3847614" y="3099030"/>
                  <a:ext cx="226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17793" name="Ink 17792">
                  <a:extLst>
                    <a:ext uri="{FF2B5EF4-FFF2-40B4-BE49-F238E27FC236}">
                      <a16:creationId xmlns:a16="http://schemas.microsoft.com/office/drawing/2014/main" id="{9F5F4868-123D-403A-BCDC-70FC042C2C68}"/>
                    </a:ext>
                  </a:extLst>
                </p14:cNvPr>
                <p14:cNvContentPartPr/>
                <p14:nvPr/>
              </p14:nvContentPartPr>
              <p14:xfrm>
                <a:off x="3819894" y="3160950"/>
                <a:ext cx="109800" cy="78480"/>
              </p14:xfrm>
            </p:contentPart>
          </mc:Choice>
          <mc:Fallback xmlns="">
            <p:pic>
              <p:nvPicPr>
                <p:cNvPr id="17793" name="Ink 17792">
                  <a:extLst>
                    <a:ext uri="{FF2B5EF4-FFF2-40B4-BE49-F238E27FC236}">
                      <a16:creationId xmlns:a16="http://schemas.microsoft.com/office/drawing/2014/main" id="{9F5F4868-123D-403A-BCDC-70FC042C2C68}"/>
                    </a:ext>
                  </a:extLst>
                </p:cNvPr>
                <p:cNvPicPr/>
                <p:nvPr/>
              </p:nvPicPr>
              <p:blipFill>
                <a:blip r:embed="rId693"/>
                <a:stretch>
                  <a:fillRect/>
                </a:stretch>
              </p:blipFill>
              <p:spPr>
                <a:xfrm>
                  <a:off x="3811254" y="3152310"/>
                  <a:ext cx="1274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17794" name="Ink 17793">
                  <a:extLst>
                    <a:ext uri="{FF2B5EF4-FFF2-40B4-BE49-F238E27FC236}">
                      <a16:creationId xmlns:a16="http://schemas.microsoft.com/office/drawing/2014/main" id="{FCD27DA1-C2B2-4313-B079-3D32350E444D}"/>
                    </a:ext>
                  </a:extLst>
                </p14:cNvPr>
                <p14:cNvContentPartPr/>
                <p14:nvPr/>
              </p14:nvContentPartPr>
              <p14:xfrm>
                <a:off x="3966414" y="3179670"/>
                <a:ext cx="65520" cy="67320"/>
              </p14:xfrm>
            </p:contentPart>
          </mc:Choice>
          <mc:Fallback xmlns="">
            <p:pic>
              <p:nvPicPr>
                <p:cNvPr id="17794" name="Ink 17793">
                  <a:extLst>
                    <a:ext uri="{FF2B5EF4-FFF2-40B4-BE49-F238E27FC236}">
                      <a16:creationId xmlns:a16="http://schemas.microsoft.com/office/drawing/2014/main" id="{FCD27DA1-C2B2-4313-B079-3D32350E444D}"/>
                    </a:ext>
                  </a:extLst>
                </p:cNvPr>
                <p:cNvPicPr/>
                <p:nvPr/>
              </p:nvPicPr>
              <p:blipFill>
                <a:blip r:embed="rId695"/>
                <a:stretch>
                  <a:fillRect/>
                </a:stretch>
              </p:blipFill>
              <p:spPr>
                <a:xfrm>
                  <a:off x="3957414" y="3170670"/>
                  <a:ext cx="8316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17795" name="Ink 17794">
                  <a:extLst>
                    <a:ext uri="{FF2B5EF4-FFF2-40B4-BE49-F238E27FC236}">
                      <a16:creationId xmlns:a16="http://schemas.microsoft.com/office/drawing/2014/main" id="{44D18DC8-0317-4982-BDD1-8645DD8C7846}"/>
                    </a:ext>
                  </a:extLst>
                </p14:cNvPr>
                <p14:cNvContentPartPr/>
                <p14:nvPr/>
              </p14:nvContentPartPr>
              <p14:xfrm>
                <a:off x="4084854" y="3187230"/>
                <a:ext cx="41040" cy="46800"/>
              </p14:xfrm>
            </p:contentPart>
          </mc:Choice>
          <mc:Fallback xmlns="">
            <p:pic>
              <p:nvPicPr>
                <p:cNvPr id="17795" name="Ink 17794">
                  <a:extLst>
                    <a:ext uri="{FF2B5EF4-FFF2-40B4-BE49-F238E27FC236}">
                      <a16:creationId xmlns:a16="http://schemas.microsoft.com/office/drawing/2014/main" id="{44D18DC8-0317-4982-BDD1-8645DD8C7846}"/>
                    </a:ext>
                  </a:extLst>
                </p:cNvPr>
                <p:cNvPicPr/>
                <p:nvPr/>
              </p:nvPicPr>
              <p:blipFill>
                <a:blip r:embed="rId697"/>
                <a:stretch>
                  <a:fillRect/>
                </a:stretch>
              </p:blipFill>
              <p:spPr>
                <a:xfrm>
                  <a:off x="4075854" y="3178230"/>
                  <a:ext cx="58680" cy="64440"/>
                </a:xfrm>
                <a:prstGeom prst="rect">
                  <a:avLst/>
                </a:prstGeom>
              </p:spPr>
            </p:pic>
          </mc:Fallback>
        </mc:AlternateContent>
      </p:grpSp>
      <p:grpSp>
        <p:nvGrpSpPr>
          <p:cNvPr id="17807" name="Group 17806">
            <a:extLst>
              <a:ext uri="{FF2B5EF4-FFF2-40B4-BE49-F238E27FC236}">
                <a16:creationId xmlns:a16="http://schemas.microsoft.com/office/drawing/2014/main" id="{A80C2982-32D5-4E39-85DB-D876500F32CE}"/>
              </a:ext>
            </a:extLst>
          </p:cNvPr>
          <p:cNvGrpSpPr/>
          <p:nvPr/>
        </p:nvGrpSpPr>
        <p:grpSpPr>
          <a:xfrm>
            <a:off x="4295454" y="3092550"/>
            <a:ext cx="900360" cy="168120"/>
            <a:chOff x="4295454" y="3092550"/>
            <a:chExt cx="900360" cy="168120"/>
          </a:xfrm>
        </p:grpSpPr>
        <mc:AlternateContent xmlns:mc="http://schemas.openxmlformats.org/markup-compatibility/2006" xmlns:p14="http://schemas.microsoft.com/office/powerpoint/2010/main">
          <mc:Choice Requires="p14">
            <p:contentPart p14:bwMode="auto" r:id="rId698">
              <p14:nvContentPartPr>
                <p14:cNvPr id="17797" name="Ink 17796">
                  <a:extLst>
                    <a:ext uri="{FF2B5EF4-FFF2-40B4-BE49-F238E27FC236}">
                      <a16:creationId xmlns:a16="http://schemas.microsoft.com/office/drawing/2014/main" id="{F4D3EC37-3034-4202-88C6-4494CA5760BF}"/>
                    </a:ext>
                  </a:extLst>
                </p14:cNvPr>
                <p14:cNvContentPartPr/>
                <p14:nvPr/>
              </p14:nvContentPartPr>
              <p14:xfrm>
                <a:off x="4295454" y="3092550"/>
                <a:ext cx="118440" cy="159840"/>
              </p14:xfrm>
            </p:contentPart>
          </mc:Choice>
          <mc:Fallback xmlns="">
            <p:pic>
              <p:nvPicPr>
                <p:cNvPr id="17797" name="Ink 17796">
                  <a:extLst>
                    <a:ext uri="{FF2B5EF4-FFF2-40B4-BE49-F238E27FC236}">
                      <a16:creationId xmlns:a16="http://schemas.microsoft.com/office/drawing/2014/main" id="{F4D3EC37-3034-4202-88C6-4494CA5760BF}"/>
                    </a:ext>
                  </a:extLst>
                </p:cNvPr>
                <p:cNvPicPr/>
                <p:nvPr/>
              </p:nvPicPr>
              <p:blipFill>
                <a:blip r:embed="rId699"/>
                <a:stretch>
                  <a:fillRect/>
                </a:stretch>
              </p:blipFill>
              <p:spPr>
                <a:xfrm>
                  <a:off x="4286454" y="3083910"/>
                  <a:ext cx="1360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17798" name="Ink 17797">
                  <a:extLst>
                    <a:ext uri="{FF2B5EF4-FFF2-40B4-BE49-F238E27FC236}">
                      <a16:creationId xmlns:a16="http://schemas.microsoft.com/office/drawing/2014/main" id="{19D10110-2343-4395-B1A9-F350D619F6ED}"/>
                    </a:ext>
                  </a:extLst>
                </p14:cNvPr>
                <p14:cNvContentPartPr/>
                <p14:nvPr/>
              </p14:nvContentPartPr>
              <p14:xfrm>
                <a:off x="4448454" y="3117750"/>
                <a:ext cx="15480" cy="124560"/>
              </p14:xfrm>
            </p:contentPart>
          </mc:Choice>
          <mc:Fallback xmlns="">
            <p:pic>
              <p:nvPicPr>
                <p:cNvPr id="17798" name="Ink 17797">
                  <a:extLst>
                    <a:ext uri="{FF2B5EF4-FFF2-40B4-BE49-F238E27FC236}">
                      <a16:creationId xmlns:a16="http://schemas.microsoft.com/office/drawing/2014/main" id="{19D10110-2343-4395-B1A9-F350D619F6ED}"/>
                    </a:ext>
                  </a:extLst>
                </p:cNvPr>
                <p:cNvPicPr/>
                <p:nvPr/>
              </p:nvPicPr>
              <p:blipFill>
                <a:blip r:embed="rId701"/>
                <a:stretch>
                  <a:fillRect/>
                </a:stretch>
              </p:blipFill>
              <p:spPr>
                <a:xfrm>
                  <a:off x="4439454" y="3108750"/>
                  <a:ext cx="331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17799" name="Ink 17798">
                  <a:extLst>
                    <a:ext uri="{FF2B5EF4-FFF2-40B4-BE49-F238E27FC236}">
                      <a16:creationId xmlns:a16="http://schemas.microsoft.com/office/drawing/2014/main" id="{9DC37F40-6226-44B0-84C4-14DFFEAA2DD6}"/>
                    </a:ext>
                  </a:extLst>
                </p14:cNvPr>
                <p14:cNvContentPartPr/>
                <p14:nvPr/>
              </p14:nvContentPartPr>
              <p14:xfrm>
                <a:off x="4501734" y="3207750"/>
                <a:ext cx="94680" cy="52920"/>
              </p14:xfrm>
            </p:contentPart>
          </mc:Choice>
          <mc:Fallback xmlns="">
            <p:pic>
              <p:nvPicPr>
                <p:cNvPr id="17799" name="Ink 17798">
                  <a:extLst>
                    <a:ext uri="{FF2B5EF4-FFF2-40B4-BE49-F238E27FC236}">
                      <a16:creationId xmlns:a16="http://schemas.microsoft.com/office/drawing/2014/main" id="{9DC37F40-6226-44B0-84C4-14DFFEAA2DD6}"/>
                    </a:ext>
                  </a:extLst>
                </p:cNvPr>
                <p:cNvPicPr/>
                <p:nvPr/>
              </p:nvPicPr>
              <p:blipFill>
                <a:blip r:embed="rId703"/>
                <a:stretch>
                  <a:fillRect/>
                </a:stretch>
              </p:blipFill>
              <p:spPr>
                <a:xfrm>
                  <a:off x="4492734" y="3198750"/>
                  <a:ext cx="11232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17800" name="Ink 17799">
                  <a:extLst>
                    <a:ext uri="{FF2B5EF4-FFF2-40B4-BE49-F238E27FC236}">
                      <a16:creationId xmlns:a16="http://schemas.microsoft.com/office/drawing/2014/main" id="{2F878D96-7633-474B-A613-2A7E157B57D5}"/>
                    </a:ext>
                  </a:extLst>
                </p14:cNvPr>
                <p14:cNvContentPartPr/>
                <p14:nvPr/>
              </p14:nvContentPartPr>
              <p14:xfrm>
                <a:off x="4637094" y="3189750"/>
                <a:ext cx="128160" cy="51120"/>
              </p14:xfrm>
            </p:contentPart>
          </mc:Choice>
          <mc:Fallback xmlns="">
            <p:pic>
              <p:nvPicPr>
                <p:cNvPr id="17800" name="Ink 17799">
                  <a:extLst>
                    <a:ext uri="{FF2B5EF4-FFF2-40B4-BE49-F238E27FC236}">
                      <a16:creationId xmlns:a16="http://schemas.microsoft.com/office/drawing/2014/main" id="{2F878D96-7633-474B-A613-2A7E157B57D5}"/>
                    </a:ext>
                  </a:extLst>
                </p:cNvPr>
                <p:cNvPicPr/>
                <p:nvPr/>
              </p:nvPicPr>
              <p:blipFill>
                <a:blip r:embed="rId705"/>
                <a:stretch>
                  <a:fillRect/>
                </a:stretch>
              </p:blipFill>
              <p:spPr>
                <a:xfrm>
                  <a:off x="4628454" y="3180750"/>
                  <a:ext cx="1458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17801" name="Ink 17800">
                  <a:extLst>
                    <a:ext uri="{FF2B5EF4-FFF2-40B4-BE49-F238E27FC236}">
                      <a16:creationId xmlns:a16="http://schemas.microsoft.com/office/drawing/2014/main" id="{D6051270-2038-4820-9484-2A739906CCC8}"/>
                    </a:ext>
                  </a:extLst>
                </p14:cNvPr>
                <p14:cNvContentPartPr/>
                <p14:nvPr/>
              </p14:nvContentPartPr>
              <p14:xfrm>
                <a:off x="4773534" y="3189030"/>
                <a:ext cx="88920" cy="69480"/>
              </p14:xfrm>
            </p:contentPart>
          </mc:Choice>
          <mc:Fallback xmlns="">
            <p:pic>
              <p:nvPicPr>
                <p:cNvPr id="17801" name="Ink 17800">
                  <a:extLst>
                    <a:ext uri="{FF2B5EF4-FFF2-40B4-BE49-F238E27FC236}">
                      <a16:creationId xmlns:a16="http://schemas.microsoft.com/office/drawing/2014/main" id="{D6051270-2038-4820-9484-2A739906CCC8}"/>
                    </a:ext>
                  </a:extLst>
                </p:cNvPr>
                <p:cNvPicPr/>
                <p:nvPr/>
              </p:nvPicPr>
              <p:blipFill>
                <a:blip r:embed="rId707"/>
                <a:stretch>
                  <a:fillRect/>
                </a:stretch>
              </p:blipFill>
              <p:spPr>
                <a:xfrm>
                  <a:off x="4764894" y="3180390"/>
                  <a:ext cx="10656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17802" name="Ink 17801">
                  <a:extLst>
                    <a:ext uri="{FF2B5EF4-FFF2-40B4-BE49-F238E27FC236}">
                      <a16:creationId xmlns:a16="http://schemas.microsoft.com/office/drawing/2014/main" id="{F846D386-9E32-4219-AAF2-D93650957BAB}"/>
                    </a:ext>
                  </a:extLst>
                </p14:cNvPr>
                <p14:cNvContentPartPr/>
                <p14:nvPr/>
              </p14:nvContentPartPr>
              <p14:xfrm>
                <a:off x="4876494" y="3117750"/>
                <a:ext cx="19800" cy="129240"/>
              </p14:xfrm>
            </p:contentPart>
          </mc:Choice>
          <mc:Fallback xmlns="">
            <p:pic>
              <p:nvPicPr>
                <p:cNvPr id="17802" name="Ink 17801">
                  <a:extLst>
                    <a:ext uri="{FF2B5EF4-FFF2-40B4-BE49-F238E27FC236}">
                      <a16:creationId xmlns:a16="http://schemas.microsoft.com/office/drawing/2014/main" id="{F846D386-9E32-4219-AAF2-D93650957BAB}"/>
                    </a:ext>
                  </a:extLst>
                </p:cNvPr>
                <p:cNvPicPr/>
                <p:nvPr/>
              </p:nvPicPr>
              <p:blipFill>
                <a:blip r:embed="rId709"/>
                <a:stretch>
                  <a:fillRect/>
                </a:stretch>
              </p:blipFill>
              <p:spPr>
                <a:xfrm>
                  <a:off x="4867494" y="3108750"/>
                  <a:ext cx="3744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17803" name="Ink 17802">
                  <a:extLst>
                    <a:ext uri="{FF2B5EF4-FFF2-40B4-BE49-F238E27FC236}">
                      <a16:creationId xmlns:a16="http://schemas.microsoft.com/office/drawing/2014/main" id="{DE6C2349-BCD2-4E0B-9C50-7391F7104641}"/>
                    </a:ext>
                  </a:extLst>
                </p14:cNvPr>
                <p14:cNvContentPartPr/>
                <p14:nvPr/>
              </p14:nvContentPartPr>
              <p14:xfrm>
                <a:off x="4827174" y="3182910"/>
                <a:ext cx="117720" cy="20880"/>
              </p14:xfrm>
            </p:contentPart>
          </mc:Choice>
          <mc:Fallback xmlns="">
            <p:pic>
              <p:nvPicPr>
                <p:cNvPr id="17803" name="Ink 17802">
                  <a:extLst>
                    <a:ext uri="{FF2B5EF4-FFF2-40B4-BE49-F238E27FC236}">
                      <a16:creationId xmlns:a16="http://schemas.microsoft.com/office/drawing/2014/main" id="{DE6C2349-BCD2-4E0B-9C50-7391F7104641}"/>
                    </a:ext>
                  </a:extLst>
                </p:cNvPr>
                <p:cNvPicPr/>
                <p:nvPr/>
              </p:nvPicPr>
              <p:blipFill>
                <a:blip r:embed="rId711"/>
                <a:stretch>
                  <a:fillRect/>
                </a:stretch>
              </p:blipFill>
              <p:spPr>
                <a:xfrm>
                  <a:off x="4818534" y="3174270"/>
                  <a:ext cx="1353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17804" name="Ink 17803">
                  <a:extLst>
                    <a:ext uri="{FF2B5EF4-FFF2-40B4-BE49-F238E27FC236}">
                      <a16:creationId xmlns:a16="http://schemas.microsoft.com/office/drawing/2014/main" id="{6C8DDADE-C569-4DE2-8B77-2D900E4068E3}"/>
                    </a:ext>
                  </a:extLst>
                </p14:cNvPr>
                <p14:cNvContentPartPr/>
                <p14:nvPr/>
              </p14:nvContentPartPr>
              <p14:xfrm>
                <a:off x="4938054" y="3178590"/>
                <a:ext cx="54000" cy="79920"/>
              </p14:xfrm>
            </p:contentPart>
          </mc:Choice>
          <mc:Fallback xmlns="">
            <p:pic>
              <p:nvPicPr>
                <p:cNvPr id="17804" name="Ink 17803">
                  <a:extLst>
                    <a:ext uri="{FF2B5EF4-FFF2-40B4-BE49-F238E27FC236}">
                      <a16:creationId xmlns:a16="http://schemas.microsoft.com/office/drawing/2014/main" id="{6C8DDADE-C569-4DE2-8B77-2D900E4068E3}"/>
                    </a:ext>
                  </a:extLst>
                </p:cNvPr>
                <p:cNvPicPr/>
                <p:nvPr/>
              </p:nvPicPr>
              <p:blipFill>
                <a:blip r:embed="rId713"/>
                <a:stretch>
                  <a:fillRect/>
                </a:stretch>
              </p:blipFill>
              <p:spPr>
                <a:xfrm>
                  <a:off x="4929054" y="3169590"/>
                  <a:ext cx="7164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17805" name="Ink 17804">
                  <a:extLst>
                    <a:ext uri="{FF2B5EF4-FFF2-40B4-BE49-F238E27FC236}">
                      <a16:creationId xmlns:a16="http://schemas.microsoft.com/office/drawing/2014/main" id="{20DDF62E-7DC8-4AA4-BA71-EFD7DAF7D362}"/>
                    </a:ext>
                  </a:extLst>
                </p14:cNvPr>
                <p14:cNvContentPartPr/>
                <p14:nvPr/>
              </p14:nvContentPartPr>
              <p14:xfrm>
                <a:off x="5045334" y="3160950"/>
                <a:ext cx="57240" cy="82800"/>
              </p14:xfrm>
            </p:contentPart>
          </mc:Choice>
          <mc:Fallback xmlns="">
            <p:pic>
              <p:nvPicPr>
                <p:cNvPr id="17805" name="Ink 17804">
                  <a:extLst>
                    <a:ext uri="{FF2B5EF4-FFF2-40B4-BE49-F238E27FC236}">
                      <a16:creationId xmlns:a16="http://schemas.microsoft.com/office/drawing/2014/main" id="{20DDF62E-7DC8-4AA4-BA71-EFD7DAF7D362}"/>
                    </a:ext>
                  </a:extLst>
                </p:cNvPr>
                <p:cNvPicPr/>
                <p:nvPr/>
              </p:nvPicPr>
              <p:blipFill>
                <a:blip r:embed="rId715"/>
                <a:stretch>
                  <a:fillRect/>
                </a:stretch>
              </p:blipFill>
              <p:spPr>
                <a:xfrm>
                  <a:off x="5036334" y="3152310"/>
                  <a:ext cx="748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17806" name="Ink 17805">
                  <a:extLst>
                    <a:ext uri="{FF2B5EF4-FFF2-40B4-BE49-F238E27FC236}">
                      <a16:creationId xmlns:a16="http://schemas.microsoft.com/office/drawing/2014/main" id="{D40C23E3-FE63-4628-A187-AAF0A40F8AA5}"/>
                    </a:ext>
                  </a:extLst>
                </p14:cNvPr>
                <p14:cNvContentPartPr/>
                <p14:nvPr/>
              </p14:nvContentPartPr>
              <p14:xfrm>
                <a:off x="5194374" y="3218550"/>
                <a:ext cx="1440" cy="9000"/>
              </p14:xfrm>
            </p:contentPart>
          </mc:Choice>
          <mc:Fallback xmlns="">
            <p:pic>
              <p:nvPicPr>
                <p:cNvPr id="17806" name="Ink 17805">
                  <a:extLst>
                    <a:ext uri="{FF2B5EF4-FFF2-40B4-BE49-F238E27FC236}">
                      <a16:creationId xmlns:a16="http://schemas.microsoft.com/office/drawing/2014/main" id="{D40C23E3-FE63-4628-A187-AAF0A40F8AA5}"/>
                    </a:ext>
                  </a:extLst>
                </p:cNvPr>
                <p:cNvPicPr/>
                <p:nvPr/>
              </p:nvPicPr>
              <p:blipFill>
                <a:blip r:embed="rId717"/>
                <a:stretch>
                  <a:fillRect/>
                </a:stretch>
              </p:blipFill>
              <p:spPr>
                <a:xfrm>
                  <a:off x="5185734" y="3209910"/>
                  <a:ext cx="19080" cy="26640"/>
                </a:xfrm>
                <a:prstGeom prst="rect">
                  <a:avLst/>
                </a:prstGeom>
              </p:spPr>
            </p:pic>
          </mc:Fallback>
        </mc:AlternateContent>
      </p:grpSp>
      <p:grpSp>
        <p:nvGrpSpPr>
          <p:cNvPr id="17824" name="Group 17823">
            <a:extLst>
              <a:ext uri="{FF2B5EF4-FFF2-40B4-BE49-F238E27FC236}">
                <a16:creationId xmlns:a16="http://schemas.microsoft.com/office/drawing/2014/main" id="{45C98DC0-45F6-427F-A0E0-2481485FE32C}"/>
              </a:ext>
            </a:extLst>
          </p:cNvPr>
          <p:cNvGrpSpPr/>
          <p:nvPr/>
        </p:nvGrpSpPr>
        <p:grpSpPr>
          <a:xfrm>
            <a:off x="984996" y="3497093"/>
            <a:ext cx="1442520" cy="415440"/>
            <a:chOff x="984996" y="3497093"/>
            <a:chExt cx="1442520" cy="415440"/>
          </a:xfrm>
        </p:grpSpPr>
        <mc:AlternateContent xmlns:mc="http://schemas.openxmlformats.org/markup-compatibility/2006" xmlns:p14="http://schemas.microsoft.com/office/powerpoint/2010/main">
          <mc:Choice Requires="p14">
            <p:contentPart p14:bwMode="auto" r:id="rId718">
              <p14:nvContentPartPr>
                <p14:cNvPr id="17808" name="Ink 17807">
                  <a:extLst>
                    <a:ext uri="{FF2B5EF4-FFF2-40B4-BE49-F238E27FC236}">
                      <a16:creationId xmlns:a16="http://schemas.microsoft.com/office/drawing/2014/main" id="{973F9906-A1F0-4F73-8E60-23EB9F934649}"/>
                    </a:ext>
                  </a:extLst>
                </p14:cNvPr>
                <p14:cNvContentPartPr/>
                <p14:nvPr/>
              </p14:nvContentPartPr>
              <p14:xfrm>
                <a:off x="984996" y="3497093"/>
                <a:ext cx="110880" cy="296640"/>
              </p14:xfrm>
            </p:contentPart>
          </mc:Choice>
          <mc:Fallback xmlns="">
            <p:pic>
              <p:nvPicPr>
                <p:cNvPr id="17808" name="Ink 17807">
                  <a:extLst>
                    <a:ext uri="{FF2B5EF4-FFF2-40B4-BE49-F238E27FC236}">
                      <a16:creationId xmlns:a16="http://schemas.microsoft.com/office/drawing/2014/main" id="{973F9906-A1F0-4F73-8E60-23EB9F934649}"/>
                    </a:ext>
                  </a:extLst>
                </p:cNvPr>
                <p:cNvPicPr/>
                <p:nvPr/>
              </p:nvPicPr>
              <p:blipFill>
                <a:blip r:embed="rId719"/>
                <a:stretch>
                  <a:fillRect/>
                </a:stretch>
              </p:blipFill>
              <p:spPr>
                <a:xfrm>
                  <a:off x="975996" y="3488453"/>
                  <a:ext cx="12852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17809" name="Ink 17808">
                  <a:extLst>
                    <a:ext uri="{FF2B5EF4-FFF2-40B4-BE49-F238E27FC236}">
                      <a16:creationId xmlns:a16="http://schemas.microsoft.com/office/drawing/2014/main" id="{16F34EB3-C7AF-4288-8424-A131BB8F4AF3}"/>
                    </a:ext>
                  </a:extLst>
                </p14:cNvPr>
                <p14:cNvContentPartPr/>
                <p14:nvPr/>
              </p14:nvContentPartPr>
              <p14:xfrm>
                <a:off x="1101276" y="3698333"/>
                <a:ext cx="145080" cy="214200"/>
              </p14:xfrm>
            </p:contentPart>
          </mc:Choice>
          <mc:Fallback xmlns="">
            <p:pic>
              <p:nvPicPr>
                <p:cNvPr id="17809" name="Ink 17808">
                  <a:extLst>
                    <a:ext uri="{FF2B5EF4-FFF2-40B4-BE49-F238E27FC236}">
                      <a16:creationId xmlns:a16="http://schemas.microsoft.com/office/drawing/2014/main" id="{16F34EB3-C7AF-4288-8424-A131BB8F4AF3}"/>
                    </a:ext>
                  </a:extLst>
                </p:cNvPr>
                <p:cNvPicPr/>
                <p:nvPr/>
              </p:nvPicPr>
              <p:blipFill>
                <a:blip r:embed="rId721"/>
                <a:stretch>
                  <a:fillRect/>
                </a:stretch>
              </p:blipFill>
              <p:spPr>
                <a:xfrm>
                  <a:off x="1092276" y="3689693"/>
                  <a:ext cx="16272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17810" name="Ink 17809">
                  <a:extLst>
                    <a:ext uri="{FF2B5EF4-FFF2-40B4-BE49-F238E27FC236}">
                      <a16:creationId xmlns:a16="http://schemas.microsoft.com/office/drawing/2014/main" id="{F2D4B029-CD1A-4E4C-92EE-8BEB161DCA72}"/>
                    </a:ext>
                  </a:extLst>
                </p14:cNvPr>
                <p14:cNvContentPartPr/>
                <p14:nvPr/>
              </p14:nvContentPartPr>
              <p14:xfrm>
                <a:off x="1311156" y="3614453"/>
                <a:ext cx="6840" cy="165600"/>
              </p14:xfrm>
            </p:contentPart>
          </mc:Choice>
          <mc:Fallback xmlns="">
            <p:pic>
              <p:nvPicPr>
                <p:cNvPr id="17810" name="Ink 17809">
                  <a:extLst>
                    <a:ext uri="{FF2B5EF4-FFF2-40B4-BE49-F238E27FC236}">
                      <a16:creationId xmlns:a16="http://schemas.microsoft.com/office/drawing/2014/main" id="{F2D4B029-CD1A-4E4C-92EE-8BEB161DCA72}"/>
                    </a:ext>
                  </a:extLst>
                </p:cNvPr>
                <p:cNvPicPr/>
                <p:nvPr/>
              </p:nvPicPr>
              <p:blipFill>
                <a:blip r:embed="rId723"/>
                <a:stretch>
                  <a:fillRect/>
                </a:stretch>
              </p:blipFill>
              <p:spPr>
                <a:xfrm>
                  <a:off x="1302156" y="3605813"/>
                  <a:ext cx="2448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17811" name="Ink 17810">
                  <a:extLst>
                    <a:ext uri="{FF2B5EF4-FFF2-40B4-BE49-F238E27FC236}">
                      <a16:creationId xmlns:a16="http://schemas.microsoft.com/office/drawing/2014/main" id="{AD9D8ADB-C340-480E-A018-C624E67D1947}"/>
                    </a:ext>
                  </a:extLst>
                </p14:cNvPr>
                <p14:cNvContentPartPr/>
                <p14:nvPr/>
              </p14:nvContentPartPr>
              <p14:xfrm>
                <a:off x="1363716" y="3707693"/>
                <a:ext cx="45360" cy="82800"/>
              </p14:xfrm>
            </p:contentPart>
          </mc:Choice>
          <mc:Fallback xmlns="">
            <p:pic>
              <p:nvPicPr>
                <p:cNvPr id="17811" name="Ink 17810">
                  <a:extLst>
                    <a:ext uri="{FF2B5EF4-FFF2-40B4-BE49-F238E27FC236}">
                      <a16:creationId xmlns:a16="http://schemas.microsoft.com/office/drawing/2014/main" id="{AD9D8ADB-C340-480E-A018-C624E67D1947}"/>
                    </a:ext>
                  </a:extLst>
                </p:cNvPr>
                <p:cNvPicPr/>
                <p:nvPr/>
              </p:nvPicPr>
              <p:blipFill>
                <a:blip r:embed="rId725"/>
                <a:stretch>
                  <a:fillRect/>
                </a:stretch>
              </p:blipFill>
              <p:spPr>
                <a:xfrm>
                  <a:off x="1355076" y="3699053"/>
                  <a:ext cx="630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17812" name="Ink 17811">
                  <a:extLst>
                    <a:ext uri="{FF2B5EF4-FFF2-40B4-BE49-F238E27FC236}">
                      <a16:creationId xmlns:a16="http://schemas.microsoft.com/office/drawing/2014/main" id="{303673F9-523A-4EA3-826B-9EA4C0222BD8}"/>
                    </a:ext>
                  </a:extLst>
                </p14:cNvPr>
                <p14:cNvContentPartPr/>
                <p14:nvPr/>
              </p14:nvContentPartPr>
              <p14:xfrm>
                <a:off x="1463076" y="3658013"/>
                <a:ext cx="14400" cy="132120"/>
              </p14:xfrm>
            </p:contentPart>
          </mc:Choice>
          <mc:Fallback xmlns="">
            <p:pic>
              <p:nvPicPr>
                <p:cNvPr id="17812" name="Ink 17811">
                  <a:extLst>
                    <a:ext uri="{FF2B5EF4-FFF2-40B4-BE49-F238E27FC236}">
                      <a16:creationId xmlns:a16="http://schemas.microsoft.com/office/drawing/2014/main" id="{303673F9-523A-4EA3-826B-9EA4C0222BD8}"/>
                    </a:ext>
                  </a:extLst>
                </p:cNvPr>
                <p:cNvPicPr/>
                <p:nvPr/>
              </p:nvPicPr>
              <p:blipFill>
                <a:blip r:embed="rId727"/>
                <a:stretch>
                  <a:fillRect/>
                </a:stretch>
              </p:blipFill>
              <p:spPr>
                <a:xfrm>
                  <a:off x="1454436" y="3649373"/>
                  <a:ext cx="320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728">
              <p14:nvContentPartPr>
                <p14:cNvPr id="17813" name="Ink 17812">
                  <a:extLst>
                    <a:ext uri="{FF2B5EF4-FFF2-40B4-BE49-F238E27FC236}">
                      <a16:creationId xmlns:a16="http://schemas.microsoft.com/office/drawing/2014/main" id="{8B8E7B1E-F6A7-436D-83F7-4D0EA586B6E2}"/>
                    </a:ext>
                  </a:extLst>
                </p14:cNvPr>
                <p14:cNvContentPartPr/>
                <p14:nvPr/>
              </p14:nvContentPartPr>
              <p14:xfrm>
                <a:off x="1527156" y="3721733"/>
                <a:ext cx="39240" cy="163440"/>
              </p14:xfrm>
            </p:contentPart>
          </mc:Choice>
          <mc:Fallback xmlns="">
            <p:pic>
              <p:nvPicPr>
                <p:cNvPr id="17813" name="Ink 17812">
                  <a:extLst>
                    <a:ext uri="{FF2B5EF4-FFF2-40B4-BE49-F238E27FC236}">
                      <a16:creationId xmlns:a16="http://schemas.microsoft.com/office/drawing/2014/main" id="{8B8E7B1E-F6A7-436D-83F7-4D0EA586B6E2}"/>
                    </a:ext>
                  </a:extLst>
                </p:cNvPr>
                <p:cNvPicPr/>
                <p:nvPr/>
              </p:nvPicPr>
              <p:blipFill>
                <a:blip r:embed="rId729"/>
                <a:stretch>
                  <a:fillRect/>
                </a:stretch>
              </p:blipFill>
              <p:spPr>
                <a:xfrm>
                  <a:off x="1518156" y="3712733"/>
                  <a:ext cx="568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730">
              <p14:nvContentPartPr>
                <p14:cNvPr id="17814" name="Ink 17813">
                  <a:extLst>
                    <a:ext uri="{FF2B5EF4-FFF2-40B4-BE49-F238E27FC236}">
                      <a16:creationId xmlns:a16="http://schemas.microsoft.com/office/drawing/2014/main" id="{8E6F2CF3-118A-4C09-9501-5213F643CEE0}"/>
                    </a:ext>
                  </a:extLst>
                </p14:cNvPr>
                <p14:cNvContentPartPr/>
                <p14:nvPr/>
              </p14:nvContentPartPr>
              <p14:xfrm>
                <a:off x="1622556" y="3642893"/>
                <a:ext cx="70560" cy="149760"/>
              </p14:xfrm>
            </p:contentPart>
          </mc:Choice>
          <mc:Fallback xmlns="">
            <p:pic>
              <p:nvPicPr>
                <p:cNvPr id="17814" name="Ink 17813">
                  <a:extLst>
                    <a:ext uri="{FF2B5EF4-FFF2-40B4-BE49-F238E27FC236}">
                      <a16:creationId xmlns:a16="http://schemas.microsoft.com/office/drawing/2014/main" id="{8E6F2CF3-118A-4C09-9501-5213F643CEE0}"/>
                    </a:ext>
                  </a:extLst>
                </p:cNvPr>
                <p:cNvPicPr/>
                <p:nvPr/>
              </p:nvPicPr>
              <p:blipFill>
                <a:blip r:embed="rId731"/>
                <a:stretch>
                  <a:fillRect/>
                </a:stretch>
              </p:blipFill>
              <p:spPr>
                <a:xfrm>
                  <a:off x="1613556" y="3634253"/>
                  <a:ext cx="882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732">
              <p14:nvContentPartPr>
                <p14:cNvPr id="17815" name="Ink 17814">
                  <a:extLst>
                    <a:ext uri="{FF2B5EF4-FFF2-40B4-BE49-F238E27FC236}">
                      <a16:creationId xmlns:a16="http://schemas.microsoft.com/office/drawing/2014/main" id="{D34ADC8F-C557-455E-84D5-3CBEC842C9DB}"/>
                    </a:ext>
                  </a:extLst>
                </p14:cNvPr>
                <p14:cNvContentPartPr/>
                <p14:nvPr/>
              </p14:nvContentPartPr>
              <p14:xfrm>
                <a:off x="1800756" y="3544613"/>
                <a:ext cx="107640" cy="237600"/>
              </p14:xfrm>
            </p:contentPart>
          </mc:Choice>
          <mc:Fallback xmlns="">
            <p:pic>
              <p:nvPicPr>
                <p:cNvPr id="17815" name="Ink 17814">
                  <a:extLst>
                    <a:ext uri="{FF2B5EF4-FFF2-40B4-BE49-F238E27FC236}">
                      <a16:creationId xmlns:a16="http://schemas.microsoft.com/office/drawing/2014/main" id="{D34ADC8F-C557-455E-84D5-3CBEC842C9DB}"/>
                    </a:ext>
                  </a:extLst>
                </p:cNvPr>
                <p:cNvPicPr/>
                <p:nvPr/>
              </p:nvPicPr>
              <p:blipFill>
                <a:blip r:embed="rId733"/>
                <a:stretch>
                  <a:fillRect/>
                </a:stretch>
              </p:blipFill>
              <p:spPr>
                <a:xfrm>
                  <a:off x="1791756" y="3535973"/>
                  <a:ext cx="1252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734">
              <p14:nvContentPartPr>
                <p14:cNvPr id="17816" name="Ink 17815">
                  <a:extLst>
                    <a:ext uri="{FF2B5EF4-FFF2-40B4-BE49-F238E27FC236}">
                      <a16:creationId xmlns:a16="http://schemas.microsoft.com/office/drawing/2014/main" id="{D21E12BA-4C4C-4B31-8FB9-14DB3E5D9E6A}"/>
                    </a:ext>
                  </a:extLst>
                </p14:cNvPr>
                <p14:cNvContentPartPr/>
                <p14:nvPr/>
              </p14:nvContentPartPr>
              <p14:xfrm>
                <a:off x="1914156" y="3714173"/>
                <a:ext cx="48960" cy="77040"/>
              </p14:xfrm>
            </p:contentPart>
          </mc:Choice>
          <mc:Fallback xmlns="">
            <p:pic>
              <p:nvPicPr>
                <p:cNvPr id="17816" name="Ink 17815">
                  <a:extLst>
                    <a:ext uri="{FF2B5EF4-FFF2-40B4-BE49-F238E27FC236}">
                      <a16:creationId xmlns:a16="http://schemas.microsoft.com/office/drawing/2014/main" id="{D21E12BA-4C4C-4B31-8FB9-14DB3E5D9E6A}"/>
                    </a:ext>
                  </a:extLst>
                </p:cNvPr>
                <p:cNvPicPr/>
                <p:nvPr/>
              </p:nvPicPr>
              <p:blipFill>
                <a:blip r:embed="rId735"/>
                <a:stretch>
                  <a:fillRect/>
                </a:stretch>
              </p:blipFill>
              <p:spPr>
                <a:xfrm>
                  <a:off x="1905516" y="3705173"/>
                  <a:ext cx="666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736">
              <p14:nvContentPartPr>
                <p14:cNvPr id="17817" name="Ink 17816">
                  <a:extLst>
                    <a:ext uri="{FF2B5EF4-FFF2-40B4-BE49-F238E27FC236}">
                      <a16:creationId xmlns:a16="http://schemas.microsoft.com/office/drawing/2014/main" id="{5CFCDED4-99D9-4B1A-B20A-B7B57BE465F0}"/>
                    </a:ext>
                  </a:extLst>
                </p14:cNvPr>
                <p14:cNvContentPartPr/>
                <p14:nvPr/>
              </p14:nvContentPartPr>
              <p14:xfrm>
                <a:off x="1975356" y="3714173"/>
                <a:ext cx="64080" cy="142920"/>
              </p14:xfrm>
            </p:contentPart>
          </mc:Choice>
          <mc:Fallback xmlns="">
            <p:pic>
              <p:nvPicPr>
                <p:cNvPr id="17817" name="Ink 17816">
                  <a:extLst>
                    <a:ext uri="{FF2B5EF4-FFF2-40B4-BE49-F238E27FC236}">
                      <a16:creationId xmlns:a16="http://schemas.microsoft.com/office/drawing/2014/main" id="{5CFCDED4-99D9-4B1A-B20A-B7B57BE465F0}"/>
                    </a:ext>
                  </a:extLst>
                </p:cNvPr>
                <p:cNvPicPr/>
                <p:nvPr/>
              </p:nvPicPr>
              <p:blipFill>
                <a:blip r:embed="rId737"/>
                <a:stretch>
                  <a:fillRect/>
                </a:stretch>
              </p:blipFill>
              <p:spPr>
                <a:xfrm>
                  <a:off x="1966716" y="3705533"/>
                  <a:ext cx="817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738">
              <p14:nvContentPartPr>
                <p14:cNvPr id="17818" name="Ink 17817">
                  <a:extLst>
                    <a:ext uri="{FF2B5EF4-FFF2-40B4-BE49-F238E27FC236}">
                      <a16:creationId xmlns:a16="http://schemas.microsoft.com/office/drawing/2014/main" id="{10E9B79E-6D06-435C-84D5-481713E70024}"/>
                    </a:ext>
                  </a:extLst>
                </p14:cNvPr>
                <p14:cNvContentPartPr/>
                <p14:nvPr/>
              </p14:nvContentPartPr>
              <p14:xfrm>
                <a:off x="2080836" y="3719573"/>
                <a:ext cx="6480" cy="34200"/>
              </p14:xfrm>
            </p:contentPart>
          </mc:Choice>
          <mc:Fallback xmlns="">
            <p:pic>
              <p:nvPicPr>
                <p:cNvPr id="17818" name="Ink 17817">
                  <a:extLst>
                    <a:ext uri="{FF2B5EF4-FFF2-40B4-BE49-F238E27FC236}">
                      <a16:creationId xmlns:a16="http://schemas.microsoft.com/office/drawing/2014/main" id="{10E9B79E-6D06-435C-84D5-481713E70024}"/>
                    </a:ext>
                  </a:extLst>
                </p:cNvPr>
                <p:cNvPicPr/>
                <p:nvPr/>
              </p:nvPicPr>
              <p:blipFill>
                <a:blip r:embed="rId739"/>
                <a:stretch>
                  <a:fillRect/>
                </a:stretch>
              </p:blipFill>
              <p:spPr>
                <a:xfrm>
                  <a:off x="2071836" y="3710933"/>
                  <a:ext cx="241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740">
              <p14:nvContentPartPr>
                <p14:cNvPr id="17819" name="Ink 17818">
                  <a:extLst>
                    <a:ext uri="{FF2B5EF4-FFF2-40B4-BE49-F238E27FC236}">
                      <a16:creationId xmlns:a16="http://schemas.microsoft.com/office/drawing/2014/main" id="{F83C118F-B35C-44BA-B089-211561270740}"/>
                    </a:ext>
                  </a:extLst>
                </p14:cNvPr>
                <p14:cNvContentPartPr/>
                <p14:nvPr/>
              </p14:nvContentPartPr>
              <p14:xfrm>
                <a:off x="2088396" y="3627773"/>
                <a:ext cx="5040" cy="23400"/>
              </p14:xfrm>
            </p:contentPart>
          </mc:Choice>
          <mc:Fallback xmlns="">
            <p:pic>
              <p:nvPicPr>
                <p:cNvPr id="17819" name="Ink 17818">
                  <a:extLst>
                    <a:ext uri="{FF2B5EF4-FFF2-40B4-BE49-F238E27FC236}">
                      <a16:creationId xmlns:a16="http://schemas.microsoft.com/office/drawing/2014/main" id="{F83C118F-B35C-44BA-B089-211561270740}"/>
                    </a:ext>
                  </a:extLst>
                </p:cNvPr>
                <p:cNvPicPr/>
                <p:nvPr/>
              </p:nvPicPr>
              <p:blipFill>
                <a:blip r:embed="rId741"/>
                <a:stretch>
                  <a:fillRect/>
                </a:stretch>
              </p:blipFill>
              <p:spPr>
                <a:xfrm>
                  <a:off x="2079756" y="3619133"/>
                  <a:ext cx="2268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742">
              <p14:nvContentPartPr>
                <p14:cNvPr id="17820" name="Ink 17819">
                  <a:extLst>
                    <a:ext uri="{FF2B5EF4-FFF2-40B4-BE49-F238E27FC236}">
                      <a16:creationId xmlns:a16="http://schemas.microsoft.com/office/drawing/2014/main" id="{ED338358-6850-4C1B-BDED-3D74CC462F26}"/>
                    </a:ext>
                  </a:extLst>
                </p14:cNvPr>
                <p14:cNvContentPartPr/>
                <p14:nvPr/>
              </p14:nvContentPartPr>
              <p14:xfrm>
                <a:off x="2139876" y="3699413"/>
                <a:ext cx="104400" cy="43200"/>
              </p14:xfrm>
            </p:contentPart>
          </mc:Choice>
          <mc:Fallback xmlns="">
            <p:pic>
              <p:nvPicPr>
                <p:cNvPr id="17820" name="Ink 17819">
                  <a:extLst>
                    <a:ext uri="{FF2B5EF4-FFF2-40B4-BE49-F238E27FC236}">
                      <a16:creationId xmlns:a16="http://schemas.microsoft.com/office/drawing/2014/main" id="{ED338358-6850-4C1B-BDED-3D74CC462F26}"/>
                    </a:ext>
                  </a:extLst>
                </p:cNvPr>
                <p:cNvPicPr/>
                <p:nvPr/>
              </p:nvPicPr>
              <p:blipFill>
                <a:blip r:embed="rId743"/>
                <a:stretch>
                  <a:fillRect/>
                </a:stretch>
              </p:blipFill>
              <p:spPr>
                <a:xfrm>
                  <a:off x="2130876" y="3690413"/>
                  <a:ext cx="1220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744">
              <p14:nvContentPartPr>
                <p14:cNvPr id="17821" name="Ink 17820">
                  <a:extLst>
                    <a:ext uri="{FF2B5EF4-FFF2-40B4-BE49-F238E27FC236}">
                      <a16:creationId xmlns:a16="http://schemas.microsoft.com/office/drawing/2014/main" id="{00BAE5B0-3DAF-451B-AB2B-5C51A196F4AA}"/>
                    </a:ext>
                  </a:extLst>
                </p14:cNvPr>
                <p14:cNvContentPartPr/>
                <p14:nvPr/>
              </p14:nvContentPartPr>
              <p14:xfrm>
                <a:off x="2268036" y="3682853"/>
                <a:ext cx="54720" cy="73080"/>
              </p14:xfrm>
            </p:contentPart>
          </mc:Choice>
          <mc:Fallback xmlns="">
            <p:pic>
              <p:nvPicPr>
                <p:cNvPr id="17821" name="Ink 17820">
                  <a:extLst>
                    <a:ext uri="{FF2B5EF4-FFF2-40B4-BE49-F238E27FC236}">
                      <a16:creationId xmlns:a16="http://schemas.microsoft.com/office/drawing/2014/main" id="{00BAE5B0-3DAF-451B-AB2B-5C51A196F4AA}"/>
                    </a:ext>
                  </a:extLst>
                </p:cNvPr>
                <p:cNvPicPr/>
                <p:nvPr/>
              </p:nvPicPr>
              <p:blipFill>
                <a:blip r:embed="rId745"/>
                <a:stretch>
                  <a:fillRect/>
                </a:stretch>
              </p:blipFill>
              <p:spPr>
                <a:xfrm>
                  <a:off x="2259036" y="3673853"/>
                  <a:ext cx="723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746">
              <p14:nvContentPartPr>
                <p14:cNvPr id="17822" name="Ink 17821">
                  <a:extLst>
                    <a:ext uri="{FF2B5EF4-FFF2-40B4-BE49-F238E27FC236}">
                      <a16:creationId xmlns:a16="http://schemas.microsoft.com/office/drawing/2014/main" id="{3661B78C-0B7B-4FCC-8146-5259915984CA}"/>
                    </a:ext>
                  </a:extLst>
                </p14:cNvPr>
                <p14:cNvContentPartPr/>
                <p14:nvPr/>
              </p14:nvContentPartPr>
              <p14:xfrm>
                <a:off x="2382516" y="3644333"/>
                <a:ext cx="24120" cy="22680"/>
              </p14:xfrm>
            </p:contentPart>
          </mc:Choice>
          <mc:Fallback xmlns="">
            <p:pic>
              <p:nvPicPr>
                <p:cNvPr id="17822" name="Ink 17821">
                  <a:extLst>
                    <a:ext uri="{FF2B5EF4-FFF2-40B4-BE49-F238E27FC236}">
                      <a16:creationId xmlns:a16="http://schemas.microsoft.com/office/drawing/2014/main" id="{3661B78C-0B7B-4FCC-8146-5259915984CA}"/>
                    </a:ext>
                  </a:extLst>
                </p:cNvPr>
                <p:cNvPicPr/>
                <p:nvPr/>
              </p:nvPicPr>
              <p:blipFill>
                <a:blip r:embed="rId747"/>
                <a:stretch>
                  <a:fillRect/>
                </a:stretch>
              </p:blipFill>
              <p:spPr>
                <a:xfrm>
                  <a:off x="2373876" y="3635333"/>
                  <a:ext cx="4176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748">
              <p14:nvContentPartPr>
                <p14:cNvPr id="17823" name="Ink 17822">
                  <a:extLst>
                    <a:ext uri="{FF2B5EF4-FFF2-40B4-BE49-F238E27FC236}">
                      <a16:creationId xmlns:a16="http://schemas.microsoft.com/office/drawing/2014/main" id="{1A9B01E3-7029-4F63-96CF-0485EB5D45C5}"/>
                    </a:ext>
                  </a:extLst>
                </p14:cNvPr>
                <p14:cNvContentPartPr/>
                <p14:nvPr/>
              </p14:nvContentPartPr>
              <p14:xfrm>
                <a:off x="2392236" y="3719573"/>
                <a:ext cx="35280" cy="41760"/>
              </p14:xfrm>
            </p:contentPart>
          </mc:Choice>
          <mc:Fallback xmlns="">
            <p:pic>
              <p:nvPicPr>
                <p:cNvPr id="17823" name="Ink 17822">
                  <a:extLst>
                    <a:ext uri="{FF2B5EF4-FFF2-40B4-BE49-F238E27FC236}">
                      <a16:creationId xmlns:a16="http://schemas.microsoft.com/office/drawing/2014/main" id="{1A9B01E3-7029-4F63-96CF-0485EB5D45C5}"/>
                    </a:ext>
                  </a:extLst>
                </p:cNvPr>
                <p:cNvPicPr/>
                <p:nvPr/>
              </p:nvPicPr>
              <p:blipFill>
                <a:blip r:embed="rId749"/>
                <a:stretch>
                  <a:fillRect/>
                </a:stretch>
              </p:blipFill>
              <p:spPr>
                <a:xfrm>
                  <a:off x="2383236" y="3710933"/>
                  <a:ext cx="52920" cy="59400"/>
                </a:xfrm>
                <a:prstGeom prst="rect">
                  <a:avLst/>
                </a:prstGeom>
              </p:spPr>
            </p:pic>
          </mc:Fallback>
        </mc:AlternateContent>
      </p:grpSp>
      <p:grpSp>
        <p:nvGrpSpPr>
          <p:cNvPr id="17845" name="Group 17844">
            <a:extLst>
              <a:ext uri="{FF2B5EF4-FFF2-40B4-BE49-F238E27FC236}">
                <a16:creationId xmlns:a16="http://schemas.microsoft.com/office/drawing/2014/main" id="{01D0F5C0-F86A-4E4C-B14D-C910647EC9BF}"/>
              </a:ext>
            </a:extLst>
          </p:cNvPr>
          <p:cNvGrpSpPr/>
          <p:nvPr/>
        </p:nvGrpSpPr>
        <p:grpSpPr>
          <a:xfrm>
            <a:off x="2631636" y="3591053"/>
            <a:ext cx="935280" cy="324000"/>
            <a:chOff x="2631636" y="3591053"/>
            <a:chExt cx="935280" cy="324000"/>
          </a:xfrm>
        </p:grpSpPr>
        <mc:AlternateContent xmlns:mc="http://schemas.openxmlformats.org/markup-compatibility/2006" xmlns:p14="http://schemas.microsoft.com/office/powerpoint/2010/main">
          <mc:Choice Requires="p14">
            <p:contentPart p14:bwMode="auto" r:id="rId750">
              <p14:nvContentPartPr>
                <p14:cNvPr id="17825" name="Ink 17824">
                  <a:extLst>
                    <a:ext uri="{FF2B5EF4-FFF2-40B4-BE49-F238E27FC236}">
                      <a16:creationId xmlns:a16="http://schemas.microsoft.com/office/drawing/2014/main" id="{BED67B56-2884-4051-A47B-EF79AAD7D49E}"/>
                    </a:ext>
                  </a:extLst>
                </p14:cNvPr>
                <p14:cNvContentPartPr/>
                <p14:nvPr/>
              </p14:nvContentPartPr>
              <p14:xfrm>
                <a:off x="2631636" y="3627773"/>
                <a:ext cx="110160" cy="131040"/>
              </p14:xfrm>
            </p:contentPart>
          </mc:Choice>
          <mc:Fallback xmlns="">
            <p:pic>
              <p:nvPicPr>
                <p:cNvPr id="17825" name="Ink 17824">
                  <a:extLst>
                    <a:ext uri="{FF2B5EF4-FFF2-40B4-BE49-F238E27FC236}">
                      <a16:creationId xmlns:a16="http://schemas.microsoft.com/office/drawing/2014/main" id="{BED67B56-2884-4051-A47B-EF79AAD7D49E}"/>
                    </a:ext>
                  </a:extLst>
                </p:cNvPr>
                <p:cNvPicPr/>
                <p:nvPr/>
              </p:nvPicPr>
              <p:blipFill>
                <a:blip r:embed="rId751"/>
                <a:stretch>
                  <a:fillRect/>
                </a:stretch>
              </p:blipFill>
              <p:spPr>
                <a:xfrm>
                  <a:off x="2622996" y="3619133"/>
                  <a:ext cx="1278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17826" name="Ink 17825">
                  <a:extLst>
                    <a:ext uri="{FF2B5EF4-FFF2-40B4-BE49-F238E27FC236}">
                      <a16:creationId xmlns:a16="http://schemas.microsoft.com/office/drawing/2014/main" id="{91105C1F-4502-453E-A520-3A3FAEE04374}"/>
                    </a:ext>
                  </a:extLst>
                </p14:cNvPr>
                <p14:cNvContentPartPr/>
                <p14:nvPr/>
              </p14:nvContentPartPr>
              <p14:xfrm>
                <a:off x="2656836" y="3630293"/>
                <a:ext cx="79200" cy="132480"/>
              </p14:xfrm>
            </p:contentPart>
          </mc:Choice>
          <mc:Fallback xmlns="">
            <p:pic>
              <p:nvPicPr>
                <p:cNvPr id="17826" name="Ink 17825">
                  <a:extLst>
                    <a:ext uri="{FF2B5EF4-FFF2-40B4-BE49-F238E27FC236}">
                      <a16:creationId xmlns:a16="http://schemas.microsoft.com/office/drawing/2014/main" id="{91105C1F-4502-453E-A520-3A3FAEE04374}"/>
                    </a:ext>
                  </a:extLst>
                </p:cNvPr>
                <p:cNvPicPr/>
                <p:nvPr/>
              </p:nvPicPr>
              <p:blipFill>
                <a:blip r:embed="rId753"/>
                <a:stretch>
                  <a:fillRect/>
                </a:stretch>
              </p:blipFill>
              <p:spPr>
                <a:xfrm>
                  <a:off x="2647836" y="3621653"/>
                  <a:ext cx="968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17827" name="Ink 17826">
                  <a:extLst>
                    <a:ext uri="{FF2B5EF4-FFF2-40B4-BE49-F238E27FC236}">
                      <a16:creationId xmlns:a16="http://schemas.microsoft.com/office/drawing/2014/main" id="{A52BEE0F-7369-43E9-9F28-39102DD1C261}"/>
                    </a:ext>
                  </a:extLst>
                </p14:cNvPr>
                <p14:cNvContentPartPr/>
                <p14:nvPr/>
              </p14:nvContentPartPr>
              <p14:xfrm>
                <a:off x="2802276" y="3673493"/>
                <a:ext cx="65160" cy="5040"/>
              </p14:xfrm>
            </p:contentPart>
          </mc:Choice>
          <mc:Fallback xmlns="">
            <p:pic>
              <p:nvPicPr>
                <p:cNvPr id="17827" name="Ink 17826">
                  <a:extLst>
                    <a:ext uri="{FF2B5EF4-FFF2-40B4-BE49-F238E27FC236}">
                      <a16:creationId xmlns:a16="http://schemas.microsoft.com/office/drawing/2014/main" id="{A52BEE0F-7369-43E9-9F28-39102DD1C261}"/>
                    </a:ext>
                  </a:extLst>
                </p:cNvPr>
                <p:cNvPicPr/>
                <p:nvPr/>
              </p:nvPicPr>
              <p:blipFill>
                <a:blip r:embed="rId755"/>
                <a:stretch>
                  <a:fillRect/>
                </a:stretch>
              </p:blipFill>
              <p:spPr>
                <a:xfrm>
                  <a:off x="2793636" y="3664493"/>
                  <a:ext cx="828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56">
              <p14:nvContentPartPr>
                <p14:cNvPr id="17828" name="Ink 17827">
                  <a:extLst>
                    <a:ext uri="{FF2B5EF4-FFF2-40B4-BE49-F238E27FC236}">
                      <a16:creationId xmlns:a16="http://schemas.microsoft.com/office/drawing/2014/main" id="{B95A1720-6B2D-4E12-A847-14EDD07465F5}"/>
                    </a:ext>
                  </a:extLst>
                </p14:cNvPr>
                <p14:cNvContentPartPr/>
                <p14:nvPr/>
              </p14:nvContentPartPr>
              <p14:xfrm>
                <a:off x="2802276" y="3717773"/>
                <a:ext cx="60480" cy="8280"/>
              </p14:xfrm>
            </p:contentPart>
          </mc:Choice>
          <mc:Fallback xmlns="">
            <p:pic>
              <p:nvPicPr>
                <p:cNvPr id="17828" name="Ink 17827">
                  <a:extLst>
                    <a:ext uri="{FF2B5EF4-FFF2-40B4-BE49-F238E27FC236}">
                      <a16:creationId xmlns:a16="http://schemas.microsoft.com/office/drawing/2014/main" id="{B95A1720-6B2D-4E12-A847-14EDD07465F5}"/>
                    </a:ext>
                  </a:extLst>
                </p:cNvPr>
                <p:cNvPicPr/>
                <p:nvPr/>
              </p:nvPicPr>
              <p:blipFill>
                <a:blip r:embed="rId757"/>
                <a:stretch>
                  <a:fillRect/>
                </a:stretch>
              </p:blipFill>
              <p:spPr>
                <a:xfrm>
                  <a:off x="2793636" y="3708773"/>
                  <a:ext cx="781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17830" name="Ink 17829">
                  <a:extLst>
                    <a:ext uri="{FF2B5EF4-FFF2-40B4-BE49-F238E27FC236}">
                      <a16:creationId xmlns:a16="http://schemas.microsoft.com/office/drawing/2014/main" id="{549763FA-3C2E-4A9E-B8A2-E035136637D5}"/>
                    </a:ext>
                  </a:extLst>
                </p14:cNvPr>
                <p14:cNvContentPartPr/>
                <p14:nvPr/>
              </p14:nvContentPartPr>
              <p14:xfrm>
                <a:off x="2974716" y="3653693"/>
                <a:ext cx="7920" cy="88560"/>
              </p14:xfrm>
            </p:contentPart>
          </mc:Choice>
          <mc:Fallback xmlns="">
            <p:pic>
              <p:nvPicPr>
                <p:cNvPr id="17830" name="Ink 17829">
                  <a:extLst>
                    <a:ext uri="{FF2B5EF4-FFF2-40B4-BE49-F238E27FC236}">
                      <a16:creationId xmlns:a16="http://schemas.microsoft.com/office/drawing/2014/main" id="{549763FA-3C2E-4A9E-B8A2-E035136637D5}"/>
                    </a:ext>
                  </a:extLst>
                </p:cNvPr>
                <p:cNvPicPr/>
                <p:nvPr/>
              </p:nvPicPr>
              <p:blipFill>
                <a:blip r:embed="rId759"/>
                <a:stretch>
                  <a:fillRect/>
                </a:stretch>
              </p:blipFill>
              <p:spPr>
                <a:xfrm>
                  <a:off x="2965716" y="3644693"/>
                  <a:ext cx="2556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17831" name="Ink 17830">
                  <a:extLst>
                    <a:ext uri="{FF2B5EF4-FFF2-40B4-BE49-F238E27FC236}">
                      <a16:creationId xmlns:a16="http://schemas.microsoft.com/office/drawing/2014/main" id="{A6E0962C-5C38-4471-9275-CF706F5D0394}"/>
                    </a:ext>
                  </a:extLst>
                </p14:cNvPr>
                <p14:cNvContentPartPr/>
                <p14:nvPr/>
              </p14:nvContentPartPr>
              <p14:xfrm>
                <a:off x="3017196" y="3648293"/>
                <a:ext cx="9360" cy="91440"/>
              </p14:xfrm>
            </p:contentPart>
          </mc:Choice>
          <mc:Fallback xmlns="">
            <p:pic>
              <p:nvPicPr>
                <p:cNvPr id="17831" name="Ink 17830">
                  <a:extLst>
                    <a:ext uri="{FF2B5EF4-FFF2-40B4-BE49-F238E27FC236}">
                      <a16:creationId xmlns:a16="http://schemas.microsoft.com/office/drawing/2014/main" id="{A6E0962C-5C38-4471-9275-CF706F5D0394}"/>
                    </a:ext>
                  </a:extLst>
                </p:cNvPr>
                <p:cNvPicPr/>
                <p:nvPr/>
              </p:nvPicPr>
              <p:blipFill>
                <a:blip r:embed="rId761"/>
                <a:stretch>
                  <a:fillRect/>
                </a:stretch>
              </p:blipFill>
              <p:spPr>
                <a:xfrm>
                  <a:off x="3008196" y="3639293"/>
                  <a:ext cx="270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17832" name="Ink 17831">
                  <a:extLst>
                    <a:ext uri="{FF2B5EF4-FFF2-40B4-BE49-F238E27FC236}">
                      <a16:creationId xmlns:a16="http://schemas.microsoft.com/office/drawing/2014/main" id="{344895EB-A8B4-447D-82A4-C9514EC71A03}"/>
                    </a:ext>
                  </a:extLst>
                </p14:cNvPr>
                <p14:cNvContentPartPr/>
                <p14:nvPr/>
              </p14:nvContentPartPr>
              <p14:xfrm>
                <a:off x="2941956" y="3628853"/>
                <a:ext cx="135360" cy="37440"/>
              </p14:xfrm>
            </p:contentPart>
          </mc:Choice>
          <mc:Fallback xmlns="">
            <p:pic>
              <p:nvPicPr>
                <p:cNvPr id="17832" name="Ink 17831">
                  <a:extLst>
                    <a:ext uri="{FF2B5EF4-FFF2-40B4-BE49-F238E27FC236}">
                      <a16:creationId xmlns:a16="http://schemas.microsoft.com/office/drawing/2014/main" id="{344895EB-A8B4-447D-82A4-C9514EC71A03}"/>
                    </a:ext>
                  </a:extLst>
                </p:cNvPr>
                <p:cNvPicPr/>
                <p:nvPr/>
              </p:nvPicPr>
              <p:blipFill>
                <a:blip r:embed="rId763"/>
                <a:stretch>
                  <a:fillRect/>
                </a:stretch>
              </p:blipFill>
              <p:spPr>
                <a:xfrm>
                  <a:off x="2933316" y="3619853"/>
                  <a:ext cx="1530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17834" name="Ink 17833">
                  <a:extLst>
                    <a:ext uri="{FF2B5EF4-FFF2-40B4-BE49-F238E27FC236}">
                      <a16:creationId xmlns:a16="http://schemas.microsoft.com/office/drawing/2014/main" id="{BABC62C1-24AB-4311-9137-1E5A848AA942}"/>
                    </a:ext>
                  </a:extLst>
                </p14:cNvPr>
                <p14:cNvContentPartPr/>
                <p14:nvPr/>
              </p14:nvContentPartPr>
              <p14:xfrm>
                <a:off x="3128436" y="3600413"/>
                <a:ext cx="70200" cy="133200"/>
              </p14:xfrm>
            </p:contentPart>
          </mc:Choice>
          <mc:Fallback xmlns="">
            <p:pic>
              <p:nvPicPr>
                <p:cNvPr id="17834" name="Ink 17833">
                  <a:extLst>
                    <a:ext uri="{FF2B5EF4-FFF2-40B4-BE49-F238E27FC236}">
                      <a16:creationId xmlns:a16="http://schemas.microsoft.com/office/drawing/2014/main" id="{BABC62C1-24AB-4311-9137-1E5A848AA942}"/>
                    </a:ext>
                  </a:extLst>
                </p:cNvPr>
                <p:cNvPicPr/>
                <p:nvPr/>
              </p:nvPicPr>
              <p:blipFill>
                <a:blip r:embed="rId765"/>
                <a:stretch>
                  <a:fillRect/>
                </a:stretch>
              </p:blipFill>
              <p:spPr>
                <a:xfrm>
                  <a:off x="3119436" y="3591413"/>
                  <a:ext cx="8784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17836" name="Ink 17835">
                  <a:extLst>
                    <a:ext uri="{FF2B5EF4-FFF2-40B4-BE49-F238E27FC236}">
                      <a16:creationId xmlns:a16="http://schemas.microsoft.com/office/drawing/2014/main" id="{611F1A27-1774-4618-9C22-D2805BF36F8B}"/>
                    </a:ext>
                  </a:extLst>
                </p14:cNvPr>
                <p14:cNvContentPartPr/>
                <p14:nvPr/>
              </p14:nvContentPartPr>
              <p14:xfrm>
                <a:off x="2976156" y="3782933"/>
                <a:ext cx="183600" cy="5040"/>
              </p14:xfrm>
            </p:contentPart>
          </mc:Choice>
          <mc:Fallback xmlns="">
            <p:pic>
              <p:nvPicPr>
                <p:cNvPr id="17836" name="Ink 17835">
                  <a:extLst>
                    <a:ext uri="{FF2B5EF4-FFF2-40B4-BE49-F238E27FC236}">
                      <a16:creationId xmlns:a16="http://schemas.microsoft.com/office/drawing/2014/main" id="{611F1A27-1774-4618-9C22-D2805BF36F8B}"/>
                    </a:ext>
                  </a:extLst>
                </p:cNvPr>
                <p:cNvPicPr/>
                <p:nvPr/>
              </p:nvPicPr>
              <p:blipFill>
                <a:blip r:embed="rId767"/>
                <a:stretch>
                  <a:fillRect/>
                </a:stretch>
              </p:blipFill>
              <p:spPr>
                <a:xfrm>
                  <a:off x="2967516" y="3774293"/>
                  <a:ext cx="2012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68">
              <p14:nvContentPartPr>
                <p14:cNvPr id="17837" name="Ink 17836">
                  <a:extLst>
                    <a:ext uri="{FF2B5EF4-FFF2-40B4-BE49-F238E27FC236}">
                      <a16:creationId xmlns:a16="http://schemas.microsoft.com/office/drawing/2014/main" id="{0BEE3CD0-20CF-4A43-8084-6E7DFF683DAB}"/>
                    </a:ext>
                  </a:extLst>
                </p14:cNvPr>
                <p14:cNvContentPartPr/>
                <p14:nvPr/>
              </p14:nvContentPartPr>
              <p14:xfrm>
                <a:off x="2977236" y="3862853"/>
                <a:ext cx="60120" cy="52200"/>
              </p14:xfrm>
            </p:contentPart>
          </mc:Choice>
          <mc:Fallback xmlns="">
            <p:pic>
              <p:nvPicPr>
                <p:cNvPr id="17837" name="Ink 17836">
                  <a:extLst>
                    <a:ext uri="{FF2B5EF4-FFF2-40B4-BE49-F238E27FC236}">
                      <a16:creationId xmlns:a16="http://schemas.microsoft.com/office/drawing/2014/main" id="{0BEE3CD0-20CF-4A43-8084-6E7DFF683DAB}"/>
                    </a:ext>
                  </a:extLst>
                </p:cNvPr>
                <p:cNvPicPr/>
                <p:nvPr/>
              </p:nvPicPr>
              <p:blipFill>
                <a:blip r:embed="rId769"/>
                <a:stretch>
                  <a:fillRect/>
                </a:stretch>
              </p:blipFill>
              <p:spPr>
                <a:xfrm>
                  <a:off x="2968236" y="3854213"/>
                  <a:ext cx="777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770">
              <p14:nvContentPartPr>
                <p14:cNvPr id="17838" name="Ink 17837">
                  <a:extLst>
                    <a:ext uri="{FF2B5EF4-FFF2-40B4-BE49-F238E27FC236}">
                      <a16:creationId xmlns:a16="http://schemas.microsoft.com/office/drawing/2014/main" id="{65C45305-F234-468E-9C95-93D393C66910}"/>
                    </a:ext>
                  </a:extLst>
                </p14:cNvPr>
                <p14:cNvContentPartPr/>
                <p14:nvPr/>
              </p14:nvContentPartPr>
              <p14:xfrm>
                <a:off x="2999556" y="3815333"/>
                <a:ext cx="69840" cy="81360"/>
              </p14:xfrm>
            </p:contentPart>
          </mc:Choice>
          <mc:Fallback xmlns="">
            <p:pic>
              <p:nvPicPr>
                <p:cNvPr id="17838" name="Ink 17837">
                  <a:extLst>
                    <a:ext uri="{FF2B5EF4-FFF2-40B4-BE49-F238E27FC236}">
                      <a16:creationId xmlns:a16="http://schemas.microsoft.com/office/drawing/2014/main" id="{65C45305-F234-468E-9C95-93D393C66910}"/>
                    </a:ext>
                  </a:extLst>
                </p:cNvPr>
                <p:cNvPicPr/>
                <p:nvPr/>
              </p:nvPicPr>
              <p:blipFill>
                <a:blip r:embed="rId771"/>
                <a:stretch>
                  <a:fillRect/>
                </a:stretch>
              </p:blipFill>
              <p:spPr>
                <a:xfrm>
                  <a:off x="2990556" y="3806693"/>
                  <a:ext cx="8748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772">
              <p14:nvContentPartPr>
                <p14:cNvPr id="17840" name="Ink 17839">
                  <a:extLst>
                    <a:ext uri="{FF2B5EF4-FFF2-40B4-BE49-F238E27FC236}">
                      <a16:creationId xmlns:a16="http://schemas.microsoft.com/office/drawing/2014/main" id="{D0E89D9F-B953-456A-A693-D2D1AA234E24}"/>
                    </a:ext>
                  </a:extLst>
                </p14:cNvPr>
                <p14:cNvContentPartPr/>
                <p14:nvPr/>
              </p14:nvContentPartPr>
              <p14:xfrm>
                <a:off x="3246876" y="3655133"/>
                <a:ext cx="112680" cy="96120"/>
              </p14:xfrm>
            </p:contentPart>
          </mc:Choice>
          <mc:Fallback xmlns="">
            <p:pic>
              <p:nvPicPr>
                <p:cNvPr id="17840" name="Ink 17839">
                  <a:extLst>
                    <a:ext uri="{FF2B5EF4-FFF2-40B4-BE49-F238E27FC236}">
                      <a16:creationId xmlns:a16="http://schemas.microsoft.com/office/drawing/2014/main" id="{D0E89D9F-B953-456A-A693-D2D1AA234E24}"/>
                    </a:ext>
                  </a:extLst>
                </p:cNvPr>
                <p:cNvPicPr/>
                <p:nvPr/>
              </p:nvPicPr>
              <p:blipFill>
                <a:blip r:embed="rId773"/>
                <a:stretch>
                  <a:fillRect/>
                </a:stretch>
              </p:blipFill>
              <p:spPr>
                <a:xfrm>
                  <a:off x="3238236" y="3646133"/>
                  <a:ext cx="1303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774">
              <p14:nvContentPartPr>
                <p14:cNvPr id="17842" name="Ink 17841">
                  <a:extLst>
                    <a:ext uri="{FF2B5EF4-FFF2-40B4-BE49-F238E27FC236}">
                      <a16:creationId xmlns:a16="http://schemas.microsoft.com/office/drawing/2014/main" id="{C70899F6-0E83-449A-8896-F77DFD5214E9}"/>
                    </a:ext>
                  </a:extLst>
                </p14:cNvPr>
                <p14:cNvContentPartPr/>
                <p14:nvPr/>
              </p14:nvContentPartPr>
              <p14:xfrm>
                <a:off x="3448116" y="3591053"/>
                <a:ext cx="6480" cy="171000"/>
              </p14:xfrm>
            </p:contentPart>
          </mc:Choice>
          <mc:Fallback xmlns="">
            <p:pic>
              <p:nvPicPr>
                <p:cNvPr id="17842" name="Ink 17841">
                  <a:extLst>
                    <a:ext uri="{FF2B5EF4-FFF2-40B4-BE49-F238E27FC236}">
                      <a16:creationId xmlns:a16="http://schemas.microsoft.com/office/drawing/2014/main" id="{C70899F6-0E83-449A-8896-F77DFD5214E9}"/>
                    </a:ext>
                  </a:extLst>
                </p:cNvPr>
                <p:cNvPicPr/>
                <p:nvPr/>
              </p:nvPicPr>
              <p:blipFill>
                <a:blip r:embed="rId775"/>
                <a:stretch>
                  <a:fillRect/>
                </a:stretch>
              </p:blipFill>
              <p:spPr>
                <a:xfrm>
                  <a:off x="3439476" y="3582413"/>
                  <a:ext cx="2412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776">
              <p14:nvContentPartPr>
                <p14:cNvPr id="17844" name="Ink 17843">
                  <a:extLst>
                    <a:ext uri="{FF2B5EF4-FFF2-40B4-BE49-F238E27FC236}">
                      <a16:creationId xmlns:a16="http://schemas.microsoft.com/office/drawing/2014/main" id="{2322F99F-7B7E-4372-BD56-1AB6D80E5A17}"/>
                    </a:ext>
                  </a:extLst>
                </p14:cNvPr>
                <p14:cNvContentPartPr/>
                <p14:nvPr/>
              </p14:nvContentPartPr>
              <p14:xfrm>
                <a:off x="3533796" y="3738293"/>
                <a:ext cx="33120" cy="76320"/>
              </p14:xfrm>
            </p:contentPart>
          </mc:Choice>
          <mc:Fallback xmlns="">
            <p:pic>
              <p:nvPicPr>
                <p:cNvPr id="17844" name="Ink 17843">
                  <a:extLst>
                    <a:ext uri="{FF2B5EF4-FFF2-40B4-BE49-F238E27FC236}">
                      <a16:creationId xmlns:a16="http://schemas.microsoft.com/office/drawing/2014/main" id="{2322F99F-7B7E-4372-BD56-1AB6D80E5A17}"/>
                    </a:ext>
                  </a:extLst>
                </p:cNvPr>
                <p:cNvPicPr/>
                <p:nvPr/>
              </p:nvPicPr>
              <p:blipFill>
                <a:blip r:embed="rId777"/>
                <a:stretch>
                  <a:fillRect/>
                </a:stretch>
              </p:blipFill>
              <p:spPr>
                <a:xfrm>
                  <a:off x="3524796" y="3729653"/>
                  <a:ext cx="50760" cy="93960"/>
                </a:xfrm>
                <a:prstGeom prst="rect">
                  <a:avLst/>
                </a:prstGeom>
              </p:spPr>
            </p:pic>
          </mc:Fallback>
        </mc:AlternateContent>
      </p:grpSp>
      <p:grpSp>
        <p:nvGrpSpPr>
          <p:cNvPr id="17852" name="Group 17851">
            <a:extLst>
              <a:ext uri="{FF2B5EF4-FFF2-40B4-BE49-F238E27FC236}">
                <a16:creationId xmlns:a16="http://schemas.microsoft.com/office/drawing/2014/main" id="{247E926E-2184-4F7B-95A0-8D84D8A3EE12}"/>
              </a:ext>
            </a:extLst>
          </p:cNvPr>
          <p:cNvGrpSpPr/>
          <p:nvPr/>
        </p:nvGrpSpPr>
        <p:grpSpPr>
          <a:xfrm>
            <a:off x="3764556" y="3604013"/>
            <a:ext cx="376200" cy="159480"/>
            <a:chOff x="3764556" y="3604013"/>
            <a:chExt cx="376200" cy="159480"/>
          </a:xfrm>
        </p:grpSpPr>
        <mc:AlternateContent xmlns:mc="http://schemas.openxmlformats.org/markup-compatibility/2006" xmlns:p14="http://schemas.microsoft.com/office/powerpoint/2010/main">
          <mc:Choice Requires="p14">
            <p:contentPart p14:bwMode="auto" r:id="rId778">
              <p14:nvContentPartPr>
                <p14:cNvPr id="17846" name="Ink 17845">
                  <a:extLst>
                    <a:ext uri="{FF2B5EF4-FFF2-40B4-BE49-F238E27FC236}">
                      <a16:creationId xmlns:a16="http://schemas.microsoft.com/office/drawing/2014/main" id="{CE745EA3-F32A-4289-9F11-30EBF87A8877}"/>
                    </a:ext>
                  </a:extLst>
                </p14:cNvPr>
                <p14:cNvContentPartPr/>
                <p14:nvPr/>
              </p14:nvContentPartPr>
              <p14:xfrm>
                <a:off x="3790836" y="3604013"/>
                <a:ext cx="45720" cy="153000"/>
              </p14:xfrm>
            </p:contentPart>
          </mc:Choice>
          <mc:Fallback xmlns="">
            <p:pic>
              <p:nvPicPr>
                <p:cNvPr id="17846" name="Ink 17845">
                  <a:extLst>
                    <a:ext uri="{FF2B5EF4-FFF2-40B4-BE49-F238E27FC236}">
                      <a16:creationId xmlns:a16="http://schemas.microsoft.com/office/drawing/2014/main" id="{CE745EA3-F32A-4289-9F11-30EBF87A8877}"/>
                    </a:ext>
                  </a:extLst>
                </p:cNvPr>
                <p:cNvPicPr/>
                <p:nvPr/>
              </p:nvPicPr>
              <p:blipFill>
                <a:blip r:embed="rId779"/>
                <a:stretch>
                  <a:fillRect/>
                </a:stretch>
              </p:blipFill>
              <p:spPr>
                <a:xfrm>
                  <a:off x="3781836" y="3595373"/>
                  <a:ext cx="633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780">
              <p14:nvContentPartPr>
                <p14:cNvPr id="17847" name="Ink 17846">
                  <a:extLst>
                    <a:ext uri="{FF2B5EF4-FFF2-40B4-BE49-F238E27FC236}">
                      <a16:creationId xmlns:a16="http://schemas.microsoft.com/office/drawing/2014/main" id="{05D1569B-4106-40FD-9FE7-A276C42ABBD4}"/>
                    </a:ext>
                  </a:extLst>
                </p14:cNvPr>
                <p14:cNvContentPartPr/>
                <p14:nvPr/>
              </p14:nvContentPartPr>
              <p14:xfrm>
                <a:off x="3764556" y="3673133"/>
                <a:ext cx="85320" cy="11160"/>
              </p14:xfrm>
            </p:contentPart>
          </mc:Choice>
          <mc:Fallback xmlns="">
            <p:pic>
              <p:nvPicPr>
                <p:cNvPr id="17847" name="Ink 17846">
                  <a:extLst>
                    <a:ext uri="{FF2B5EF4-FFF2-40B4-BE49-F238E27FC236}">
                      <a16:creationId xmlns:a16="http://schemas.microsoft.com/office/drawing/2014/main" id="{05D1569B-4106-40FD-9FE7-A276C42ABBD4}"/>
                    </a:ext>
                  </a:extLst>
                </p:cNvPr>
                <p:cNvPicPr/>
                <p:nvPr/>
              </p:nvPicPr>
              <p:blipFill>
                <a:blip r:embed="rId781"/>
                <a:stretch>
                  <a:fillRect/>
                </a:stretch>
              </p:blipFill>
              <p:spPr>
                <a:xfrm>
                  <a:off x="3755916" y="3664493"/>
                  <a:ext cx="10296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82">
              <p14:nvContentPartPr>
                <p14:cNvPr id="17849" name="Ink 17848">
                  <a:extLst>
                    <a:ext uri="{FF2B5EF4-FFF2-40B4-BE49-F238E27FC236}">
                      <a16:creationId xmlns:a16="http://schemas.microsoft.com/office/drawing/2014/main" id="{34EECF3E-EFEC-48B6-BEB7-90385258DC22}"/>
                    </a:ext>
                  </a:extLst>
                </p14:cNvPr>
                <p14:cNvContentPartPr/>
                <p14:nvPr/>
              </p14:nvContentPartPr>
              <p14:xfrm>
                <a:off x="3882276" y="3607973"/>
                <a:ext cx="57960" cy="151920"/>
              </p14:xfrm>
            </p:contentPart>
          </mc:Choice>
          <mc:Fallback xmlns="">
            <p:pic>
              <p:nvPicPr>
                <p:cNvPr id="17849" name="Ink 17848">
                  <a:extLst>
                    <a:ext uri="{FF2B5EF4-FFF2-40B4-BE49-F238E27FC236}">
                      <a16:creationId xmlns:a16="http://schemas.microsoft.com/office/drawing/2014/main" id="{34EECF3E-EFEC-48B6-BEB7-90385258DC22}"/>
                    </a:ext>
                  </a:extLst>
                </p:cNvPr>
                <p:cNvPicPr/>
                <p:nvPr/>
              </p:nvPicPr>
              <p:blipFill>
                <a:blip r:embed="rId783"/>
                <a:stretch>
                  <a:fillRect/>
                </a:stretch>
              </p:blipFill>
              <p:spPr>
                <a:xfrm>
                  <a:off x="3873636" y="3598973"/>
                  <a:ext cx="756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784">
              <p14:nvContentPartPr>
                <p14:cNvPr id="17850" name="Ink 17849">
                  <a:extLst>
                    <a:ext uri="{FF2B5EF4-FFF2-40B4-BE49-F238E27FC236}">
                      <a16:creationId xmlns:a16="http://schemas.microsoft.com/office/drawing/2014/main" id="{B7A56C8A-2B44-4316-B03A-536E24BDE055}"/>
                    </a:ext>
                  </a:extLst>
                </p14:cNvPr>
                <p14:cNvContentPartPr/>
                <p14:nvPr/>
              </p14:nvContentPartPr>
              <p14:xfrm>
                <a:off x="3963996" y="3695093"/>
                <a:ext cx="44280" cy="68400"/>
              </p14:xfrm>
            </p:contentPart>
          </mc:Choice>
          <mc:Fallback xmlns="">
            <p:pic>
              <p:nvPicPr>
                <p:cNvPr id="17850" name="Ink 17849">
                  <a:extLst>
                    <a:ext uri="{FF2B5EF4-FFF2-40B4-BE49-F238E27FC236}">
                      <a16:creationId xmlns:a16="http://schemas.microsoft.com/office/drawing/2014/main" id="{B7A56C8A-2B44-4316-B03A-536E24BDE055}"/>
                    </a:ext>
                  </a:extLst>
                </p:cNvPr>
                <p:cNvPicPr/>
                <p:nvPr/>
              </p:nvPicPr>
              <p:blipFill>
                <a:blip r:embed="rId785"/>
                <a:stretch>
                  <a:fillRect/>
                </a:stretch>
              </p:blipFill>
              <p:spPr>
                <a:xfrm>
                  <a:off x="3954996" y="3686453"/>
                  <a:ext cx="6192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786">
              <p14:nvContentPartPr>
                <p14:cNvPr id="17851" name="Ink 17850">
                  <a:extLst>
                    <a:ext uri="{FF2B5EF4-FFF2-40B4-BE49-F238E27FC236}">
                      <a16:creationId xmlns:a16="http://schemas.microsoft.com/office/drawing/2014/main" id="{B5C747C8-D165-43CE-9DED-B51BE01B2E24}"/>
                    </a:ext>
                  </a:extLst>
                </p14:cNvPr>
                <p14:cNvContentPartPr/>
                <p14:nvPr/>
              </p14:nvContentPartPr>
              <p14:xfrm>
                <a:off x="4041036" y="3701213"/>
                <a:ext cx="99720" cy="59400"/>
              </p14:xfrm>
            </p:contentPart>
          </mc:Choice>
          <mc:Fallback xmlns="">
            <p:pic>
              <p:nvPicPr>
                <p:cNvPr id="17851" name="Ink 17850">
                  <a:extLst>
                    <a:ext uri="{FF2B5EF4-FFF2-40B4-BE49-F238E27FC236}">
                      <a16:creationId xmlns:a16="http://schemas.microsoft.com/office/drawing/2014/main" id="{B5C747C8-D165-43CE-9DED-B51BE01B2E24}"/>
                    </a:ext>
                  </a:extLst>
                </p:cNvPr>
                <p:cNvPicPr/>
                <p:nvPr/>
              </p:nvPicPr>
              <p:blipFill>
                <a:blip r:embed="rId787"/>
                <a:stretch>
                  <a:fillRect/>
                </a:stretch>
              </p:blipFill>
              <p:spPr>
                <a:xfrm>
                  <a:off x="4032036" y="3692573"/>
                  <a:ext cx="117360" cy="77040"/>
                </a:xfrm>
                <a:prstGeom prst="rect">
                  <a:avLst/>
                </a:prstGeom>
              </p:spPr>
            </p:pic>
          </mc:Fallback>
        </mc:AlternateContent>
      </p:grpSp>
      <p:grpSp>
        <p:nvGrpSpPr>
          <p:cNvPr id="17865" name="Group 17864">
            <a:extLst>
              <a:ext uri="{FF2B5EF4-FFF2-40B4-BE49-F238E27FC236}">
                <a16:creationId xmlns:a16="http://schemas.microsoft.com/office/drawing/2014/main" id="{F059F7D4-28AB-44E7-A8F5-AE47A14DB791}"/>
              </a:ext>
            </a:extLst>
          </p:cNvPr>
          <p:cNvGrpSpPr/>
          <p:nvPr/>
        </p:nvGrpSpPr>
        <p:grpSpPr>
          <a:xfrm>
            <a:off x="4338396" y="3559733"/>
            <a:ext cx="809640" cy="186840"/>
            <a:chOff x="4338396" y="3559733"/>
            <a:chExt cx="809640" cy="186840"/>
          </a:xfrm>
        </p:grpSpPr>
        <mc:AlternateContent xmlns:mc="http://schemas.openxmlformats.org/markup-compatibility/2006" xmlns:p14="http://schemas.microsoft.com/office/powerpoint/2010/main">
          <mc:Choice Requires="p14">
            <p:contentPart p14:bwMode="auto" r:id="rId788">
              <p14:nvContentPartPr>
                <p14:cNvPr id="17853" name="Ink 17852">
                  <a:extLst>
                    <a:ext uri="{FF2B5EF4-FFF2-40B4-BE49-F238E27FC236}">
                      <a16:creationId xmlns:a16="http://schemas.microsoft.com/office/drawing/2014/main" id="{34175BDC-FC20-4097-A59F-352BA858B955}"/>
                    </a:ext>
                  </a:extLst>
                </p14:cNvPr>
                <p14:cNvContentPartPr/>
                <p14:nvPr/>
              </p14:nvContentPartPr>
              <p14:xfrm>
                <a:off x="4338396" y="3586733"/>
                <a:ext cx="174960" cy="141480"/>
              </p14:xfrm>
            </p:contentPart>
          </mc:Choice>
          <mc:Fallback xmlns="">
            <p:pic>
              <p:nvPicPr>
                <p:cNvPr id="17853" name="Ink 17852">
                  <a:extLst>
                    <a:ext uri="{FF2B5EF4-FFF2-40B4-BE49-F238E27FC236}">
                      <a16:creationId xmlns:a16="http://schemas.microsoft.com/office/drawing/2014/main" id="{34175BDC-FC20-4097-A59F-352BA858B955}"/>
                    </a:ext>
                  </a:extLst>
                </p:cNvPr>
                <p:cNvPicPr/>
                <p:nvPr/>
              </p:nvPicPr>
              <p:blipFill>
                <a:blip r:embed="rId789"/>
                <a:stretch>
                  <a:fillRect/>
                </a:stretch>
              </p:blipFill>
              <p:spPr>
                <a:xfrm>
                  <a:off x="4329756" y="3578093"/>
                  <a:ext cx="1926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790">
              <p14:nvContentPartPr>
                <p14:cNvPr id="17854" name="Ink 17853">
                  <a:extLst>
                    <a:ext uri="{FF2B5EF4-FFF2-40B4-BE49-F238E27FC236}">
                      <a16:creationId xmlns:a16="http://schemas.microsoft.com/office/drawing/2014/main" id="{3184A7F7-0EC7-4BEB-89E6-9B63A4D7D3A4}"/>
                    </a:ext>
                  </a:extLst>
                </p14:cNvPr>
                <p14:cNvContentPartPr/>
                <p14:nvPr/>
              </p14:nvContentPartPr>
              <p14:xfrm>
                <a:off x="4492476" y="3657653"/>
                <a:ext cx="55440" cy="88920"/>
              </p14:xfrm>
            </p:contentPart>
          </mc:Choice>
          <mc:Fallback xmlns="">
            <p:pic>
              <p:nvPicPr>
                <p:cNvPr id="17854" name="Ink 17853">
                  <a:extLst>
                    <a:ext uri="{FF2B5EF4-FFF2-40B4-BE49-F238E27FC236}">
                      <a16:creationId xmlns:a16="http://schemas.microsoft.com/office/drawing/2014/main" id="{3184A7F7-0EC7-4BEB-89E6-9B63A4D7D3A4}"/>
                    </a:ext>
                  </a:extLst>
                </p:cNvPr>
                <p:cNvPicPr/>
                <p:nvPr/>
              </p:nvPicPr>
              <p:blipFill>
                <a:blip r:embed="rId791"/>
                <a:stretch>
                  <a:fillRect/>
                </a:stretch>
              </p:blipFill>
              <p:spPr>
                <a:xfrm>
                  <a:off x="4483836" y="3648653"/>
                  <a:ext cx="730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792">
              <p14:nvContentPartPr>
                <p14:cNvPr id="17855" name="Ink 17854">
                  <a:extLst>
                    <a:ext uri="{FF2B5EF4-FFF2-40B4-BE49-F238E27FC236}">
                      <a16:creationId xmlns:a16="http://schemas.microsoft.com/office/drawing/2014/main" id="{5818EE08-555B-4A62-9FBA-C492F38F0976}"/>
                    </a:ext>
                  </a:extLst>
                </p14:cNvPr>
                <p14:cNvContentPartPr/>
                <p14:nvPr/>
              </p14:nvContentPartPr>
              <p14:xfrm>
                <a:off x="4618476" y="3626333"/>
                <a:ext cx="36000" cy="116640"/>
              </p14:xfrm>
            </p:contentPart>
          </mc:Choice>
          <mc:Fallback xmlns="">
            <p:pic>
              <p:nvPicPr>
                <p:cNvPr id="17855" name="Ink 17854">
                  <a:extLst>
                    <a:ext uri="{FF2B5EF4-FFF2-40B4-BE49-F238E27FC236}">
                      <a16:creationId xmlns:a16="http://schemas.microsoft.com/office/drawing/2014/main" id="{5818EE08-555B-4A62-9FBA-C492F38F0976}"/>
                    </a:ext>
                  </a:extLst>
                </p:cNvPr>
                <p:cNvPicPr/>
                <p:nvPr/>
              </p:nvPicPr>
              <p:blipFill>
                <a:blip r:embed="rId793"/>
                <a:stretch>
                  <a:fillRect/>
                </a:stretch>
              </p:blipFill>
              <p:spPr>
                <a:xfrm>
                  <a:off x="4609836" y="3617693"/>
                  <a:ext cx="5364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794">
              <p14:nvContentPartPr>
                <p14:cNvPr id="17857" name="Ink 17856">
                  <a:extLst>
                    <a:ext uri="{FF2B5EF4-FFF2-40B4-BE49-F238E27FC236}">
                      <a16:creationId xmlns:a16="http://schemas.microsoft.com/office/drawing/2014/main" id="{58CAA394-537F-4CE8-8A9B-7B2144477267}"/>
                    </a:ext>
                  </a:extLst>
                </p14:cNvPr>
                <p14:cNvContentPartPr/>
                <p14:nvPr/>
              </p14:nvContentPartPr>
              <p14:xfrm>
                <a:off x="4692996" y="3663413"/>
                <a:ext cx="32760" cy="47880"/>
              </p14:xfrm>
            </p:contentPart>
          </mc:Choice>
          <mc:Fallback xmlns="">
            <p:pic>
              <p:nvPicPr>
                <p:cNvPr id="17857" name="Ink 17856">
                  <a:extLst>
                    <a:ext uri="{FF2B5EF4-FFF2-40B4-BE49-F238E27FC236}">
                      <a16:creationId xmlns:a16="http://schemas.microsoft.com/office/drawing/2014/main" id="{58CAA394-537F-4CE8-8A9B-7B2144477267}"/>
                    </a:ext>
                  </a:extLst>
                </p:cNvPr>
                <p:cNvPicPr/>
                <p:nvPr/>
              </p:nvPicPr>
              <p:blipFill>
                <a:blip r:embed="rId795"/>
                <a:stretch>
                  <a:fillRect/>
                </a:stretch>
              </p:blipFill>
              <p:spPr>
                <a:xfrm>
                  <a:off x="4683996" y="3654773"/>
                  <a:ext cx="504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796">
              <p14:nvContentPartPr>
                <p14:cNvPr id="17858" name="Ink 17857">
                  <a:extLst>
                    <a:ext uri="{FF2B5EF4-FFF2-40B4-BE49-F238E27FC236}">
                      <a16:creationId xmlns:a16="http://schemas.microsoft.com/office/drawing/2014/main" id="{EC03EC34-C211-4DDA-B76B-946B37621C4C}"/>
                    </a:ext>
                  </a:extLst>
                </p14:cNvPr>
                <p14:cNvContentPartPr/>
                <p14:nvPr/>
              </p14:nvContentPartPr>
              <p14:xfrm>
                <a:off x="4708116" y="3594653"/>
                <a:ext cx="56520" cy="121320"/>
              </p14:xfrm>
            </p:contentPart>
          </mc:Choice>
          <mc:Fallback xmlns="">
            <p:pic>
              <p:nvPicPr>
                <p:cNvPr id="17858" name="Ink 17857">
                  <a:extLst>
                    <a:ext uri="{FF2B5EF4-FFF2-40B4-BE49-F238E27FC236}">
                      <a16:creationId xmlns:a16="http://schemas.microsoft.com/office/drawing/2014/main" id="{EC03EC34-C211-4DDA-B76B-946B37621C4C}"/>
                    </a:ext>
                  </a:extLst>
                </p:cNvPr>
                <p:cNvPicPr/>
                <p:nvPr/>
              </p:nvPicPr>
              <p:blipFill>
                <a:blip r:embed="rId797"/>
                <a:stretch>
                  <a:fillRect/>
                </a:stretch>
              </p:blipFill>
              <p:spPr>
                <a:xfrm>
                  <a:off x="4699476" y="3586013"/>
                  <a:ext cx="741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798">
              <p14:nvContentPartPr>
                <p14:cNvPr id="17859" name="Ink 17858">
                  <a:extLst>
                    <a:ext uri="{FF2B5EF4-FFF2-40B4-BE49-F238E27FC236}">
                      <a16:creationId xmlns:a16="http://schemas.microsoft.com/office/drawing/2014/main" id="{1EAB1E13-0F72-4807-B345-F85556E548DB}"/>
                    </a:ext>
                  </a:extLst>
                </p14:cNvPr>
                <p14:cNvContentPartPr/>
                <p14:nvPr/>
              </p14:nvContentPartPr>
              <p14:xfrm>
                <a:off x="4798836" y="3671333"/>
                <a:ext cx="16560" cy="65160"/>
              </p14:xfrm>
            </p:contentPart>
          </mc:Choice>
          <mc:Fallback xmlns="">
            <p:pic>
              <p:nvPicPr>
                <p:cNvPr id="17859" name="Ink 17858">
                  <a:extLst>
                    <a:ext uri="{FF2B5EF4-FFF2-40B4-BE49-F238E27FC236}">
                      <a16:creationId xmlns:a16="http://schemas.microsoft.com/office/drawing/2014/main" id="{1EAB1E13-0F72-4807-B345-F85556E548DB}"/>
                    </a:ext>
                  </a:extLst>
                </p:cNvPr>
                <p:cNvPicPr/>
                <p:nvPr/>
              </p:nvPicPr>
              <p:blipFill>
                <a:blip r:embed="rId799"/>
                <a:stretch>
                  <a:fillRect/>
                </a:stretch>
              </p:blipFill>
              <p:spPr>
                <a:xfrm>
                  <a:off x="4790196" y="3662693"/>
                  <a:ext cx="34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800">
              <p14:nvContentPartPr>
                <p14:cNvPr id="17860" name="Ink 17859">
                  <a:extLst>
                    <a:ext uri="{FF2B5EF4-FFF2-40B4-BE49-F238E27FC236}">
                      <a16:creationId xmlns:a16="http://schemas.microsoft.com/office/drawing/2014/main" id="{0190A2D1-0F0B-43DD-9EA9-CFCBCE3A9338}"/>
                    </a:ext>
                  </a:extLst>
                </p14:cNvPr>
                <p14:cNvContentPartPr/>
                <p14:nvPr/>
              </p14:nvContentPartPr>
              <p14:xfrm>
                <a:off x="4857156" y="3598613"/>
                <a:ext cx="57600" cy="121320"/>
              </p14:xfrm>
            </p:contentPart>
          </mc:Choice>
          <mc:Fallback xmlns="">
            <p:pic>
              <p:nvPicPr>
                <p:cNvPr id="17860" name="Ink 17859">
                  <a:extLst>
                    <a:ext uri="{FF2B5EF4-FFF2-40B4-BE49-F238E27FC236}">
                      <a16:creationId xmlns:a16="http://schemas.microsoft.com/office/drawing/2014/main" id="{0190A2D1-0F0B-43DD-9EA9-CFCBCE3A9338}"/>
                    </a:ext>
                  </a:extLst>
                </p:cNvPr>
                <p:cNvPicPr/>
                <p:nvPr/>
              </p:nvPicPr>
              <p:blipFill>
                <a:blip r:embed="rId801"/>
                <a:stretch>
                  <a:fillRect/>
                </a:stretch>
              </p:blipFill>
              <p:spPr>
                <a:xfrm>
                  <a:off x="4848516" y="3589973"/>
                  <a:ext cx="7524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802">
              <p14:nvContentPartPr>
                <p14:cNvPr id="17861" name="Ink 17860">
                  <a:extLst>
                    <a:ext uri="{FF2B5EF4-FFF2-40B4-BE49-F238E27FC236}">
                      <a16:creationId xmlns:a16="http://schemas.microsoft.com/office/drawing/2014/main" id="{786E4D4A-84CE-4BD2-A569-049FD7A8669A}"/>
                    </a:ext>
                  </a:extLst>
                </p14:cNvPr>
                <p14:cNvContentPartPr/>
                <p14:nvPr/>
              </p14:nvContentPartPr>
              <p14:xfrm>
                <a:off x="4939596" y="3559733"/>
                <a:ext cx="32040" cy="164160"/>
              </p14:xfrm>
            </p:contentPart>
          </mc:Choice>
          <mc:Fallback xmlns="">
            <p:pic>
              <p:nvPicPr>
                <p:cNvPr id="17861" name="Ink 17860">
                  <a:extLst>
                    <a:ext uri="{FF2B5EF4-FFF2-40B4-BE49-F238E27FC236}">
                      <a16:creationId xmlns:a16="http://schemas.microsoft.com/office/drawing/2014/main" id="{786E4D4A-84CE-4BD2-A569-049FD7A8669A}"/>
                    </a:ext>
                  </a:extLst>
                </p:cNvPr>
                <p:cNvPicPr/>
                <p:nvPr/>
              </p:nvPicPr>
              <p:blipFill>
                <a:blip r:embed="rId803"/>
                <a:stretch>
                  <a:fillRect/>
                </a:stretch>
              </p:blipFill>
              <p:spPr>
                <a:xfrm>
                  <a:off x="4930956" y="3551093"/>
                  <a:ext cx="496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804">
              <p14:nvContentPartPr>
                <p14:cNvPr id="17863" name="Ink 17862">
                  <a:extLst>
                    <a:ext uri="{FF2B5EF4-FFF2-40B4-BE49-F238E27FC236}">
                      <a16:creationId xmlns:a16="http://schemas.microsoft.com/office/drawing/2014/main" id="{1E40885A-57D5-4292-AC74-763BDF896E1B}"/>
                    </a:ext>
                  </a:extLst>
                </p14:cNvPr>
                <p14:cNvContentPartPr/>
                <p14:nvPr/>
              </p14:nvContentPartPr>
              <p14:xfrm>
                <a:off x="5040396" y="3633173"/>
                <a:ext cx="96480" cy="37080"/>
              </p14:xfrm>
            </p:contentPart>
          </mc:Choice>
          <mc:Fallback xmlns="">
            <p:pic>
              <p:nvPicPr>
                <p:cNvPr id="17863" name="Ink 17862">
                  <a:extLst>
                    <a:ext uri="{FF2B5EF4-FFF2-40B4-BE49-F238E27FC236}">
                      <a16:creationId xmlns:a16="http://schemas.microsoft.com/office/drawing/2014/main" id="{1E40885A-57D5-4292-AC74-763BDF896E1B}"/>
                    </a:ext>
                  </a:extLst>
                </p:cNvPr>
                <p:cNvPicPr/>
                <p:nvPr/>
              </p:nvPicPr>
              <p:blipFill>
                <a:blip r:embed="rId805"/>
                <a:stretch>
                  <a:fillRect/>
                </a:stretch>
              </p:blipFill>
              <p:spPr>
                <a:xfrm>
                  <a:off x="5031396" y="3624533"/>
                  <a:ext cx="1141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806">
              <p14:nvContentPartPr>
                <p14:cNvPr id="17864" name="Ink 17863">
                  <a:extLst>
                    <a:ext uri="{FF2B5EF4-FFF2-40B4-BE49-F238E27FC236}">
                      <a16:creationId xmlns:a16="http://schemas.microsoft.com/office/drawing/2014/main" id="{065B73EF-E63D-4A85-8BDA-AF7FB16FE15A}"/>
                    </a:ext>
                  </a:extLst>
                </p14:cNvPr>
                <p14:cNvContentPartPr/>
                <p14:nvPr/>
              </p14:nvContentPartPr>
              <p14:xfrm>
                <a:off x="5057316" y="3691133"/>
                <a:ext cx="90720" cy="33120"/>
              </p14:xfrm>
            </p:contentPart>
          </mc:Choice>
          <mc:Fallback xmlns="">
            <p:pic>
              <p:nvPicPr>
                <p:cNvPr id="17864" name="Ink 17863">
                  <a:extLst>
                    <a:ext uri="{FF2B5EF4-FFF2-40B4-BE49-F238E27FC236}">
                      <a16:creationId xmlns:a16="http://schemas.microsoft.com/office/drawing/2014/main" id="{065B73EF-E63D-4A85-8BDA-AF7FB16FE15A}"/>
                    </a:ext>
                  </a:extLst>
                </p:cNvPr>
                <p:cNvPicPr/>
                <p:nvPr/>
              </p:nvPicPr>
              <p:blipFill>
                <a:blip r:embed="rId807"/>
                <a:stretch>
                  <a:fillRect/>
                </a:stretch>
              </p:blipFill>
              <p:spPr>
                <a:xfrm>
                  <a:off x="5048676" y="3682133"/>
                  <a:ext cx="108360" cy="50760"/>
                </a:xfrm>
                <a:prstGeom prst="rect">
                  <a:avLst/>
                </a:prstGeom>
              </p:spPr>
            </p:pic>
          </mc:Fallback>
        </mc:AlternateContent>
      </p:grpSp>
      <p:grpSp>
        <p:nvGrpSpPr>
          <p:cNvPr id="17884" name="Group 17883">
            <a:extLst>
              <a:ext uri="{FF2B5EF4-FFF2-40B4-BE49-F238E27FC236}">
                <a16:creationId xmlns:a16="http://schemas.microsoft.com/office/drawing/2014/main" id="{9FB9E138-5548-4CF8-A20B-472707325FC9}"/>
              </a:ext>
            </a:extLst>
          </p:cNvPr>
          <p:cNvGrpSpPr/>
          <p:nvPr/>
        </p:nvGrpSpPr>
        <p:grpSpPr>
          <a:xfrm>
            <a:off x="5318316" y="3487733"/>
            <a:ext cx="488880" cy="429840"/>
            <a:chOff x="5318316" y="3487733"/>
            <a:chExt cx="488880" cy="429840"/>
          </a:xfrm>
        </p:grpSpPr>
        <mc:AlternateContent xmlns:mc="http://schemas.openxmlformats.org/markup-compatibility/2006" xmlns:p14="http://schemas.microsoft.com/office/powerpoint/2010/main">
          <mc:Choice Requires="p14">
            <p:contentPart p14:bwMode="auto" r:id="rId808">
              <p14:nvContentPartPr>
                <p14:cNvPr id="17866" name="Ink 17865">
                  <a:extLst>
                    <a:ext uri="{FF2B5EF4-FFF2-40B4-BE49-F238E27FC236}">
                      <a16:creationId xmlns:a16="http://schemas.microsoft.com/office/drawing/2014/main" id="{8EC0611B-608E-4987-9A8D-F6D10D811053}"/>
                    </a:ext>
                  </a:extLst>
                </p14:cNvPr>
                <p14:cNvContentPartPr/>
                <p14:nvPr/>
              </p14:nvContentPartPr>
              <p14:xfrm>
                <a:off x="5318316" y="3590693"/>
                <a:ext cx="76680" cy="133200"/>
              </p14:xfrm>
            </p:contentPart>
          </mc:Choice>
          <mc:Fallback xmlns="">
            <p:pic>
              <p:nvPicPr>
                <p:cNvPr id="17866" name="Ink 17865">
                  <a:extLst>
                    <a:ext uri="{FF2B5EF4-FFF2-40B4-BE49-F238E27FC236}">
                      <a16:creationId xmlns:a16="http://schemas.microsoft.com/office/drawing/2014/main" id="{8EC0611B-608E-4987-9A8D-F6D10D811053}"/>
                    </a:ext>
                  </a:extLst>
                </p:cNvPr>
                <p:cNvPicPr/>
                <p:nvPr/>
              </p:nvPicPr>
              <p:blipFill>
                <a:blip r:embed="rId809"/>
                <a:stretch>
                  <a:fillRect/>
                </a:stretch>
              </p:blipFill>
              <p:spPr>
                <a:xfrm>
                  <a:off x="5309316" y="3582053"/>
                  <a:ext cx="943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810">
              <p14:nvContentPartPr>
                <p14:cNvPr id="17867" name="Ink 17866">
                  <a:extLst>
                    <a:ext uri="{FF2B5EF4-FFF2-40B4-BE49-F238E27FC236}">
                      <a16:creationId xmlns:a16="http://schemas.microsoft.com/office/drawing/2014/main" id="{362F35F4-ADED-42C5-BCFA-A1A40FD38F8C}"/>
                    </a:ext>
                  </a:extLst>
                </p14:cNvPr>
                <p14:cNvContentPartPr/>
                <p14:nvPr/>
              </p14:nvContentPartPr>
              <p14:xfrm>
                <a:off x="5411196" y="3487733"/>
                <a:ext cx="62640" cy="118800"/>
              </p14:xfrm>
            </p:contentPart>
          </mc:Choice>
          <mc:Fallback xmlns="">
            <p:pic>
              <p:nvPicPr>
                <p:cNvPr id="17867" name="Ink 17866">
                  <a:extLst>
                    <a:ext uri="{FF2B5EF4-FFF2-40B4-BE49-F238E27FC236}">
                      <a16:creationId xmlns:a16="http://schemas.microsoft.com/office/drawing/2014/main" id="{362F35F4-ADED-42C5-BCFA-A1A40FD38F8C}"/>
                    </a:ext>
                  </a:extLst>
                </p:cNvPr>
                <p:cNvPicPr/>
                <p:nvPr/>
              </p:nvPicPr>
              <p:blipFill>
                <a:blip r:embed="rId811"/>
                <a:stretch>
                  <a:fillRect/>
                </a:stretch>
              </p:blipFill>
              <p:spPr>
                <a:xfrm>
                  <a:off x="5402196" y="3479093"/>
                  <a:ext cx="8028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812">
              <p14:nvContentPartPr>
                <p14:cNvPr id="17868" name="Ink 17867">
                  <a:extLst>
                    <a:ext uri="{FF2B5EF4-FFF2-40B4-BE49-F238E27FC236}">
                      <a16:creationId xmlns:a16="http://schemas.microsoft.com/office/drawing/2014/main" id="{7CDDBCF0-6819-49B1-B353-637400D2751E}"/>
                    </a:ext>
                  </a:extLst>
                </p14:cNvPr>
                <p14:cNvContentPartPr/>
                <p14:nvPr/>
              </p14:nvContentPartPr>
              <p14:xfrm>
                <a:off x="5514876" y="3624533"/>
                <a:ext cx="14400" cy="74880"/>
              </p14:xfrm>
            </p:contentPart>
          </mc:Choice>
          <mc:Fallback xmlns="">
            <p:pic>
              <p:nvPicPr>
                <p:cNvPr id="17868" name="Ink 17867">
                  <a:extLst>
                    <a:ext uri="{FF2B5EF4-FFF2-40B4-BE49-F238E27FC236}">
                      <a16:creationId xmlns:a16="http://schemas.microsoft.com/office/drawing/2014/main" id="{7CDDBCF0-6819-49B1-B353-637400D2751E}"/>
                    </a:ext>
                  </a:extLst>
                </p:cNvPr>
                <p:cNvPicPr/>
                <p:nvPr/>
              </p:nvPicPr>
              <p:blipFill>
                <a:blip r:embed="rId813"/>
                <a:stretch>
                  <a:fillRect/>
                </a:stretch>
              </p:blipFill>
              <p:spPr>
                <a:xfrm>
                  <a:off x="5506236" y="3615533"/>
                  <a:ext cx="3204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814">
              <p14:nvContentPartPr>
                <p14:cNvPr id="17869" name="Ink 17868">
                  <a:extLst>
                    <a:ext uri="{FF2B5EF4-FFF2-40B4-BE49-F238E27FC236}">
                      <a16:creationId xmlns:a16="http://schemas.microsoft.com/office/drawing/2014/main" id="{D573AB3A-635B-4DDD-8F7E-BE52B676A959}"/>
                    </a:ext>
                  </a:extLst>
                </p14:cNvPr>
                <p14:cNvContentPartPr/>
                <p14:nvPr/>
              </p14:nvContentPartPr>
              <p14:xfrm>
                <a:off x="5547636" y="3615893"/>
                <a:ext cx="22320" cy="89640"/>
              </p14:xfrm>
            </p:contentPart>
          </mc:Choice>
          <mc:Fallback xmlns="">
            <p:pic>
              <p:nvPicPr>
                <p:cNvPr id="17869" name="Ink 17868">
                  <a:extLst>
                    <a:ext uri="{FF2B5EF4-FFF2-40B4-BE49-F238E27FC236}">
                      <a16:creationId xmlns:a16="http://schemas.microsoft.com/office/drawing/2014/main" id="{D573AB3A-635B-4DDD-8F7E-BE52B676A959}"/>
                    </a:ext>
                  </a:extLst>
                </p:cNvPr>
                <p:cNvPicPr/>
                <p:nvPr/>
              </p:nvPicPr>
              <p:blipFill>
                <a:blip r:embed="rId815"/>
                <a:stretch>
                  <a:fillRect/>
                </a:stretch>
              </p:blipFill>
              <p:spPr>
                <a:xfrm>
                  <a:off x="5538636" y="3606893"/>
                  <a:ext cx="399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16">
              <p14:nvContentPartPr>
                <p14:cNvPr id="17870" name="Ink 17869">
                  <a:extLst>
                    <a:ext uri="{FF2B5EF4-FFF2-40B4-BE49-F238E27FC236}">
                      <a16:creationId xmlns:a16="http://schemas.microsoft.com/office/drawing/2014/main" id="{F71CFDAE-A279-4AF8-90A5-459EA26AAAD6}"/>
                    </a:ext>
                  </a:extLst>
                </p14:cNvPr>
                <p14:cNvContentPartPr/>
                <p14:nvPr/>
              </p14:nvContentPartPr>
              <p14:xfrm>
                <a:off x="5499756" y="3609413"/>
                <a:ext cx="123480" cy="33120"/>
              </p14:xfrm>
            </p:contentPart>
          </mc:Choice>
          <mc:Fallback xmlns="">
            <p:pic>
              <p:nvPicPr>
                <p:cNvPr id="17870" name="Ink 17869">
                  <a:extLst>
                    <a:ext uri="{FF2B5EF4-FFF2-40B4-BE49-F238E27FC236}">
                      <a16:creationId xmlns:a16="http://schemas.microsoft.com/office/drawing/2014/main" id="{F71CFDAE-A279-4AF8-90A5-459EA26AAAD6}"/>
                    </a:ext>
                  </a:extLst>
                </p:cNvPr>
                <p:cNvPicPr/>
                <p:nvPr/>
              </p:nvPicPr>
              <p:blipFill>
                <a:blip r:embed="rId817"/>
                <a:stretch>
                  <a:fillRect/>
                </a:stretch>
              </p:blipFill>
              <p:spPr>
                <a:xfrm>
                  <a:off x="5490756" y="3600773"/>
                  <a:ext cx="1411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818">
              <p14:nvContentPartPr>
                <p14:cNvPr id="17871" name="Ink 17870">
                  <a:extLst>
                    <a:ext uri="{FF2B5EF4-FFF2-40B4-BE49-F238E27FC236}">
                      <a16:creationId xmlns:a16="http://schemas.microsoft.com/office/drawing/2014/main" id="{7BE9D1C3-344A-47B7-A8C4-57FAA2144643}"/>
                    </a:ext>
                  </a:extLst>
                </p14:cNvPr>
                <p14:cNvContentPartPr/>
                <p14:nvPr/>
              </p14:nvContentPartPr>
              <p14:xfrm>
                <a:off x="5646636" y="3517973"/>
                <a:ext cx="39960" cy="107640"/>
              </p14:xfrm>
            </p:contentPart>
          </mc:Choice>
          <mc:Fallback xmlns="">
            <p:pic>
              <p:nvPicPr>
                <p:cNvPr id="17871" name="Ink 17870">
                  <a:extLst>
                    <a:ext uri="{FF2B5EF4-FFF2-40B4-BE49-F238E27FC236}">
                      <a16:creationId xmlns:a16="http://schemas.microsoft.com/office/drawing/2014/main" id="{7BE9D1C3-344A-47B7-A8C4-57FAA2144643}"/>
                    </a:ext>
                  </a:extLst>
                </p:cNvPr>
                <p:cNvPicPr/>
                <p:nvPr/>
              </p:nvPicPr>
              <p:blipFill>
                <a:blip r:embed="rId819"/>
                <a:stretch>
                  <a:fillRect/>
                </a:stretch>
              </p:blipFill>
              <p:spPr>
                <a:xfrm>
                  <a:off x="5637636" y="3509333"/>
                  <a:ext cx="5760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820">
              <p14:nvContentPartPr>
                <p14:cNvPr id="17872" name="Ink 17871">
                  <a:extLst>
                    <a:ext uri="{FF2B5EF4-FFF2-40B4-BE49-F238E27FC236}">
                      <a16:creationId xmlns:a16="http://schemas.microsoft.com/office/drawing/2014/main" id="{1AC4B5ED-EB12-4625-A6F0-516BCEBBBCB1}"/>
                    </a:ext>
                  </a:extLst>
                </p14:cNvPr>
                <p14:cNvContentPartPr/>
                <p14:nvPr/>
              </p14:nvContentPartPr>
              <p14:xfrm>
                <a:off x="5648796" y="3503933"/>
                <a:ext cx="90720" cy="16560"/>
              </p14:xfrm>
            </p:contentPart>
          </mc:Choice>
          <mc:Fallback xmlns="">
            <p:pic>
              <p:nvPicPr>
                <p:cNvPr id="17872" name="Ink 17871">
                  <a:extLst>
                    <a:ext uri="{FF2B5EF4-FFF2-40B4-BE49-F238E27FC236}">
                      <a16:creationId xmlns:a16="http://schemas.microsoft.com/office/drawing/2014/main" id="{1AC4B5ED-EB12-4625-A6F0-516BCEBBBCB1}"/>
                    </a:ext>
                  </a:extLst>
                </p:cNvPr>
                <p:cNvPicPr/>
                <p:nvPr/>
              </p:nvPicPr>
              <p:blipFill>
                <a:blip r:embed="rId821"/>
                <a:stretch>
                  <a:fillRect/>
                </a:stretch>
              </p:blipFill>
              <p:spPr>
                <a:xfrm>
                  <a:off x="5639796" y="3495293"/>
                  <a:ext cx="1083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822">
              <p14:nvContentPartPr>
                <p14:cNvPr id="17874" name="Ink 17873">
                  <a:extLst>
                    <a:ext uri="{FF2B5EF4-FFF2-40B4-BE49-F238E27FC236}">
                      <a16:creationId xmlns:a16="http://schemas.microsoft.com/office/drawing/2014/main" id="{E9DD6B05-7778-4D72-8547-53EE17698A11}"/>
                    </a:ext>
                  </a:extLst>
                </p14:cNvPr>
                <p14:cNvContentPartPr/>
                <p14:nvPr/>
              </p14:nvContentPartPr>
              <p14:xfrm>
                <a:off x="5384916" y="3755933"/>
                <a:ext cx="236160" cy="14400"/>
              </p14:xfrm>
            </p:contentPart>
          </mc:Choice>
          <mc:Fallback xmlns="">
            <p:pic>
              <p:nvPicPr>
                <p:cNvPr id="17874" name="Ink 17873">
                  <a:extLst>
                    <a:ext uri="{FF2B5EF4-FFF2-40B4-BE49-F238E27FC236}">
                      <a16:creationId xmlns:a16="http://schemas.microsoft.com/office/drawing/2014/main" id="{E9DD6B05-7778-4D72-8547-53EE17698A11}"/>
                    </a:ext>
                  </a:extLst>
                </p:cNvPr>
                <p:cNvPicPr/>
                <p:nvPr/>
              </p:nvPicPr>
              <p:blipFill>
                <a:blip r:embed="rId823"/>
                <a:stretch>
                  <a:fillRect/>
                </a:stretch>
              </p:blipFill>
              <p:spPr>
                <a:xfrm>
                  <a:off x="5375916" y="3747293"/>
                  <a:ext cx="2538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824">
              <p14:nvContentPartPr>
                <p14:cNvPr id="17875" name="Ink 17874">
                  <a:extLst>
                    <a:ext uri="{FF2B5EF4-FFF2-40B4-BE49-F238E27FC236}">
                      <a16:creationId xmlns:a16="http://schemas.microsoft.com/office/drawing/2014/main" id="{F083188D-5515-4323-AD00-753DB72FCD8B}"/>
                    </a:ext>
                  </a:extLst>
                </p14:cNvPr>
                <p14:cNvContentPartPr/>
                <p14:nvPr/>
              </p14:nvContentPartPr>
              <p14:xfrm>
                <a:off x="5432436" y="3840533"/>
                <a:ext cx="53640" cy="77040"/>
              </p14:xfrm>
            </p:contentPart>
          </mc:Choice>
          <mc:Fallback xmlns="">
            <p:pic>
              <p:nvPicPr>
                <p:cNvPr id="17875" name="Ink 17874">
                  <a:extLst>
                    <a:ext uri="{FF2B5EF4-FFF2-40B4-BE49-F238E27FC236}">
                      <a16:creationId xmlns:a16="http://schemas.microsoft.com/office/drawing/2014/main" id="{F083188D-5515-4323-AD00-753DB72FCD8B}"/>
                    </a:ext>
                  </a:extLst>
                </p:cNvPr>
                <p:cNvPicPr/>
                <p:nvPr/>
              </p:nvPicPr>
              <p:blipFill>
                <a:blip r:embed="rId825"/>
                <a:stretch>
                  <a:fillRect/>
                </a:stretch>
              </p:blipFill>
              <p:spPr>
                <a:xfrm>
                  <a:off x="5423436" y="3831533"/>
                  <a:ext cx="712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826">
              <p14:nvContentPartPr>
                <p14:cNvPr id="17876" name="Ink 17875">
                  <a:extLst>
                    <a:ext uri="{FF2B5EF4-FFF2-40B4-BE49-F238E27FC236}">
                      <a16:creationId xmlns:a16="http://schemas.microsoft.com/office/drawing/2014/main" id="{D825F200-00E2-4B78-A90C-5C2B639F38D3}"/>
                    </a:ext>
                  </a:extLst>
                </p14:cNvPr>
                <p14:cNvContentPartPr/>
                <p14:nvPr/>
              </p14:nvContentPartPr>
              <p14:xfrm>
                <a:off x="5450076" y="3781853"/>
                <a:ext cx="55080" cy="103680"/>
              </p14:xfrm>
            </p:contentPart>
          </mc:Choice>
          <mc:Fallback xmlns="">
            <p:pic>
              <p:nvPicPr>
                <p:cNvPr id="17876" name="Ink 17875">
                  <a:extLst>
                    <a:ext uri="{FF2B5EF4-FFF2-40B4-BE49-F238E27FC236}">
                      <a16:creationId xmlns:a16="http://schemas.microsoft.com/office/drawing/2014/main" id="{D825F200-00E2-4B78-A90C-5C2B639F38D3}"/>
                    </a:ext>
                  </a:extLst>
                </p:cNvPr>
                <p:cNvPicPr/>
                <p:nvPr/>
              </p:nvPicPr>
              <p:blipFill>
                <a:blip r:embed="rId827"/>
                <a:stretch>
                  <a:fillRect/>
                </a:stretch>
              </p:blipFill>
              <p:spPr>
                <a:xfrm>
                  <a:off x="5441436" y="3772853"/>
                  <a:ext cx="7272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828">
              <p14:nvContentPartPr>
                <p14:cNvPr id="17877" name="Ink 17876">
                  <a:extLst>
                    <a:ext uri="{FF2B5EF4-FFF2-40B4-BE49-F238E27FC236}">
                      <a16:creationId xmlns:a16="http://schemas.microsoft.com/office/drawing/2014/main" id="{4208D272-8D71-4D77-8D9B-A11103E1C8CB}"/>
                    </a:ext>
                  </a:extLst>
                </p14:cNvPr>
                <p14:cNvContentPartPr/>
                <p14:nvPr/>
              </p14:nvContentPartPr>
              <p14:xfrm>
                <a:off x="5502996" y="3857813"/>
                <a:ext cx="19080" cy="54000"/>
              </p14:xfrm>
            </p:contentPart>
          </mc:Choice>
          <mc:Fallback xmlns="">
            <p:pic>
              <p:nvPicPr>
                <p:cNvPr id="17877" name="Ink 17876">
                  <a:extLst>
                    <a:ext uri="{FF2B5EF4-FFF2-40B4-BE49-F238E27FC236}">
                      <a16:creationId xmlns:a16="http://schemas.microsoft.com/office/drawing/2014/main" id="{4208D272-8D71-4D77-8D9B-A11103E1C8CB}"/>
                    </a:ext>
                  </a:extLst>
                </p:cNvPr>
                <p:cNvPicPr/>
                <p:nvPr/>
              </p:nvPicPr>
              <p:blipFill>
                <a:blip r:embed="rId829"/>
                <a:stretch>
                  <a:fillRect/>
                </a:stretch>
              </p:blipFill>
              <p:spPr>
                <a:xfrm>
                  <a:off x="5493996" y="3848813"/>
                  <a:ext cx="367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830">
              <p14:nvContentPartPr>
                <p14:cNvPr id="17878" name="Ink 17877">
                  <a:extLst>
                    <a:ext uri="{FF2B5EF4-FFF2-40B4-BE49-F238E27FC236}">
                      <a16:creationId xmlns:a16="http://schemas.microsoft.com/office/drawing/2014/main" id="{B1A6CE6E-8DCC-4D77-8020-0200DF77CBB6}"/>
                    </a:ext>
                  </a:extLst>
                </p14:cNvPr>
                <p14:cNvContentPartPr/>
                <p14:nvPr/>
              </p14:nvContentPartPr>
              <p14:xfrm>
                <a:off x="5543316" y="3805973"/>
                <a:ext cx="20160" cy="56520"/>
              </p14:xfrm>
            </p:contentPart>
          </mc:Choice>
          <mc:Fallback xmlns="">
            <p:pic>
              <p:nvPicPr>
                <p:cNvPr id="17878" name="Ink 17877">
                  <a:extLst>
                    <a:ext uri="{FF2B5EF4-FFF2-40B4-BE49-F238E27FC236}">
                      <a16:creationId xmlns:a16="http://schemas.microsoft.com/office/drawing/2014/main" id="{B1A6CE6E-8DCC-4D77-8020-0200DF77CBB6}"/>
                    </a:ext>
                  </a:extLst>
                </p:cNvPr>
                <p:cNvPicPr/>
                <p:nvPr/>
              </p:nvPicPr>
              <p:blipFill>
                <a:blip r:embed="rId831"/>
                <a:stretch>
                  <a:fillRect/>
                </a:stretch>
              </p:blipFill>
              <p:spPr>
                <a:xfrm>
                  <a:off x="5534316" y="3797333"/>
                  <a:ext cx="378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832">
              <p14:nvContentPartPr>
                <p14:cNvPr id="17879" name="Ink 17878">
                  <a:extLst>
                    <a:ext uri="{FF2B5EF4-FFF2-40B4-BE49-F238E27FC236}">
                      <a16:creationId xmlns:a16="http://schemas.microsoft.com/office/drawing/2014/main" id="{D21E2601-94D5-444C-A068-7F7BD47CF2B3}"/>
                    </a:ext>
                  </a:extLst>
                </p14:cNvPr>
                <p14:cNvContentPartPr/>
                <p14:nvPr/>
              </p14:nvContentPartPr>
              <p14:xfrm>
                <a:off x="5571396" y="3816053"/>
                <a:ext cx="5040" cy="63360"/>
              </p14:xfrm>
            </p:contentPart>
          </mc:Choice>
          <mc:Fallback xmlns="">
            <p:pic>
              <p:nvPicPr>
                <p:cNvPr id="17879" name="Ink 17878">
                  <a:extLst>
                    <a:ext uri="{FF2B5EF4-FFF2-40B4-BE49-F238E27FC236}">
                      <a16:creationId xmlns:a16="http://schemas.microsoft.com/office/drawing/2014/main" id="{D21E2601-94D5-444C-A068-7F7BD47CF2B3}"/>
                    </a:ext>
                  </a:extLst>
                </p:cNvPr>
                <p:cNvPicPr/>
                <p:nvPr/>
              </p:nvPicPr>
              <p:blipFill>
                <a:blip r:embed="rId833"/>
                <a:stretch>
                  <a:fillRect/>
                </a:stretch>
              </p:blipFill>
              <p:spPr>
                <a:xfrm>
                  <a:off x="5562396" y="3807053"/>
                  <a:ext cx="2268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834">
              <p14:nvContentPartPr>
                <p14:cNvPr id="17881" name="Ink 17880">
                  <a:extLst>
                    <a:ext uri="{FF2B5EF4-FFF2-40B4-BE49-F238E27FC236}">
                      <a16:creationId xmlns:a16="http://schemas.microsoft.com/office/drawing/2014/main" id="{1CF97EBA-C7A4-439F-8360-6FBCC2A38F0D}"/>
                    </a:ext>
                  </a:extLst>
                </p14:cNvPr>
                <p14:cNvContentPartPr/>
                <p14:nvPr/>
              </p14:nvContentPartPr>
              <p14:xfrm>
                <a:off x="5569596" y="3833333"/>
                <a:ext cx="6480" cy="55080"/>
              </p14:xfrm>
            </p:contentPart>
          </mc:Choice>
          <mc:Fallback xmlns="">
            <p:pic>
              <p:nvPicPr>
                <p:cNvPr id="17881" name="Ink 17880">
                  <a:extLst>
                    <a:ext uri="{FF2B5EF4-FFF2-40B4-BE49-F238E27FC236}">
                      <a16:creationId xmlns:a16="http://schemas.microsoft.com/office/drawing/2014/main" id="{1CF97EBA-C7A4-439F-8360-6FBCC2A38F0D}"/>
                    </a:ext>
                  </a:extLst>
                </p:cNvPr>
                <p:cNvPicPr/>
                <p:nvPr/>
              </p:nvPicPr>
              <p:blipFill>
                <a:blip r:embed="rId835"/>
                <a:stretch>
                  <a:fillRect/>
                </a:stretch>
              </p:blipFill>
              <p:spPr>
                <a:xfrm>
                  <a:off x="5560596" y="3824333"/>
                  <a:ext cx="2412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836">
              <p14:nvContentPartPr>
                <p14:cNvPr id="17883" name="Ink 17882">
                  <a:extLst>
                    <a:ext uri="{FF2B5EF4-FFF2-40B4-BE49-F238E27FC236}">
                      <a16:creationId xmlns:a16="http://schemas.microsoft.com/office/drawing/2014/main" id="{4231335C-0AE6-4BCC-9ACF-6EDBF5E9C4AE}"/>
                    </a:ext>
                  </a:extLst>
                </p14:cNvPr>
                <p14:cNvContentPartPr/>
                <p14:nvPr/>
              </p14:nvContentPartPr>
              <p14:xfrm>
                <a:off x="5746356" y="3555773"/>
                <a:ext cx="60840" cy="360360"/>
              </p14:xfrm>
            </p:contentPart>
          </mc:Choice>
          <mc:Fallback xmlns="">
            <p:pic>
              <p:nvPicPr>
                <p:cNvPr id="17883" name="Ink 17882">
                  <a:extLst>
                    <a:ext uri="{FF2B5EF4-FFF2-40B4-BE49-F238E27FC236}">
                      <a16:creationId xmlns:a16="http://schemas.microsoft.com/office/drawing/2014/main" id="{4231335C-0AE6-4BCC-9ACF-6EDBF5E9C4AE}"/>
                    </a:ext>
                  </a:extLst>
                </p:cNvPr>
                <p:cNvPicPr/>
                <p:nvPr/>
              </p:nvPicPr>
              <p:blipFill>
                <a:blip r:embed="rId837"/>
                <a:stretch>
                  <a:fillRect/>
                </a:stretch>
              </p:blipFill>
              <p:spPr>
                <a:xfrm>
                  <a:off x="5737716" y="3546773"/>
                  <a:ext cx="78480" cy="378000"/>
                </a:xfrm>
                <a:prstGeom prst="rect">
                  <a:avLst/>
                </a:prstGeom>
              </p:spPr>
            </p:pic>
          </mc:Fallback>
        </mc:AlternateContent>
      </p:grpSp>
      <p:grpSp>
        <p:nvGrpSpPr>
          <p:cNvPr id="17899" name="Group 17898">
            <a:extLst>
              <a:ext uri="{FF2B5EF4-FFF2-40B4-BE49-F238E27FC236}">
                <a16:creationId xmlns:a16="http://schemas.microsoft.com/office/drawing/2014/main" id="{1E223532-7269-46D3-9A59-089923475837}"/>
              </a:ext>
            </a:extLst>
          </p:cNvPr>
          <p:cNvGrpSpPr/>
          <p:nvPr/>
        </p:nvGrpSpPr>
        <p:grpSpPr>
          <a:xfrm>
            <a:off x="5867676" y="3486653"/>
            <a:ext cx="583560" cy="435240"/>
            <a:chOff x="5867676" y="3486653"/>
            <a:chExt cx="583560" cy="435240"/>
          </a:xfrm>
        </p:grpSpPr>
        <mc:AlternateContent xmlns:mc="http://schemas.openxmlformats.org/markup-compatibility/2006" xmlns:p14="http://schemas.microsoft.com/office/powerpoint/2010/main">
          <mc:Choice Requires="p14">
            <p:contentPart p14:bwMode="auto" r:id="rId838">
              <p14:nvContentPartPr>
                <p14:cNvPr id="17885" name="Ink 17884">
                  <a:extLst>
                    <a:ext uri="{FF2B5EF4-FFF2-40B4-BE49-F238E27FC236}">
                      <a16:creationId xmlns:a16="http://schemas.microsoft.com/office/drawing/2014/main" id="{E75B87A1-8799-48CD-BEEF-8C692E04DC91}"/>
                    </a:ext>
                  </a:extLst>
                </p14:cNvPr>
                <p14:cNvContentPartPr/>
                <p14:nvPr/>
              </p14:nvContentPartPr>
              <p14:xfrm>
                <a:off x="5881716" y="3589253"/>
                <a:ext cx="120960" cy="92880"/>
              </p14:xfrm>
            </p:contentPart>
          </mc:Choice>
          <mc:Fallback xmlns="">
            <p:pic>
              <p:nvPicPr>
                <p:cNvPr id="17885" name="Ink 17884">
                  <a:extLst>
                    <a:ext uri="{FF2B5EF4-FFF2-40B4-BE49-F238E27FC236}">
                      <a16:creationId xmlns:a16="http://schemas.microsoft.com/office/drawing/2014/main" id="{E75B87A1-8799-48CD-BEEF-8C692E04DC91}"/>
                    </a:ext>
                  </a:extLst>
                </p:cNvPr>
                <p:cNvPicPr/>
                <p:nvPr/>
              </p:nvPicPr>
              <p:blipFill>
                <a:blip r:embed="rId839"/>
                <a:stretch>
                  <a:fillRect/>
                </a:stretch>
              </p:blipFill>
              <p:spPr>
                <a:xfrm>
                  <a:off x="5873076" y="3580613"/>
                  <a:ext cx="1386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840">
              <p14:nvContentPartPr>
                <p14:cNvPr id="17886" name="Ink 17885">
                  <a:extLst>
                    <a:ext uri="{FF2B5EF4-FFF2-40B4-BE49-F238E27FC236}">
                      <a16:creationId xmlns:a16="http://schemas.microsoft.com/office/drawing/2014/main" id="{C0E96961-8AEC-435F-B81B-8631FE8F9D61}"/>
                    </a:ext>
                  </a:extLst>
                </p14:cNvPr>
                <p14:cNvContentPartPr/>
                <p14:nvPr/>
              </p14:nvContentPartPr>
              <p14:xfrm>
                <a:off x="6030396" y="3508253"/>
                <a:ext cx="65160" cy="81720"/>
              </p14:xfrm>
            </p:contentPart>
          </mc:Choice>
          <mc:Fallback xmlns="">
            <p:pic>
              <p:nvPicPr>
                <p:cNvPr id="17886" name="Ink 17885">
                  <a:extLst>
                    <a:ext uri="{FF2B5EF4-FFF2-40B4-BE49-F238E27FC236}">
                      <a16:creationId xmlns:a16="http://schemas.microsoft.com/office/drawing/2014/main" id="{C0E96961-8AEC-435F-B81B-8631FE8F9D61}"/>
                    </a:ext>
                  </a:extLst>
                </p:cNvPr>
                <p:cNvPicPr/>
                <p:nvPr/>
              </p:nvPicPr>
              <p:blipFill>
                <a:blip r:embed="rId841"/>
                <a:stretch>
                  <a:fillRect/>
                </a:stretch>
              </p:blipFill>
              <p:spPr>
                <a:xfrm>
                  <a:off x="6021756" y="3499253"/>
                  <a:ext cx="828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842">
              <p14:nvContentPartPr>
                <p14:cNvPr id="17887" name="Ink 17886">
                  <a:extLst>
                    <a:ext uri="{FF2B5EF4-FFF2-40B4-BE49-F238E27FC236}">
                      <a16:creationId xmlns:a16="http://schemas.microsoft.com/office/drawing/2014/main" id="{81611522-E791-4224-8C5E-8081E01CEA7B}"/>
                    </a:ext>
                  </a:extLst>
                </p14:cNvPr>
                <p14:cNvContentPartPr/>
                <p14:nvPr/>
              </p14:nvContentPartPr>
              <p14:xfrm>
                <a:off x="6092676" y="3629933"/>
                <a:ext cx="60480" cy="1080"/>
              </p14:xfrm>
            </p:contentPart>
          </mc:Choice>
          <mc:Fallback xmlns="">
            <p:pic>
              <p:nvPicPr>
                <p:cNvPr id="17887" name="Ink 17886">
                  <a:extLst>
                    <a:ext uri="{FF2B5EF4-FFF2-40B4-BE49-F238E27FC236}">
                      <a16:creationId xmlns:a16="http://schemas.microsoft.com/office/drawing/2014/main" id="{81611522-E791-4224-8C5E-8081E01CEA7B}"/>
                    </a:ext>
                  </a:extLst>
                </p:cNvPr>
                <p:cNvPicPr/>
                <p:nvPr/>
              </p:nvPicPr>
              <p:blipFill>
                <a:blip r:embed="rId843"/>
                <a:stretch>
                  <a:fillRect/>
                </a:stretch>
              </p:blipFill>
              <p:spPr>
                <a:xfrm>
                  <a:off x="6083676" y="3620933"/>
                  <a:ext cx="7812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844">
              <p14:nvContentPartPr>
                <p14:cNvPr id="17888" name="Ink 17887">
                  <a:extLst>
                    <a:ext uri="{FF2B5EF4-FFF2-40B4-BE49-F238E27FC236}">
                      <a16:creationId xmlns:a16="http://schemas.microsoft.com/office/drawing/2014/main" id="{6F8EE535-0D6C-40DF-A254-50C3BABBE905}"/>
                    </a:ext>
                  </a:extLst>
                </p14:cNvPr>
                <p14:cNvContentPartPr/>
                <p14:nvPr/>
              </p14:nvContentPartPr>
              <p14:xfrm>
                <a:off x="6196716" y="3550373"/>
                <a:ext cx="20520" cy="142560"/>
              </p14:xfrm>
            </p:contentPart>
          </mc:Choice>
          <mc:Fallback xmlns="">
            <p:pic>
              <p:nvPicPr>
                <p:cNvPr id="17888" name="Ink 17887">
                  <a:extLst>
                    <a:ext uri="{FF2B5EF4-FFF2-40B4-BE49-F238E27FC236}">
                      <a16:creationId xmlns:a16="http://schemas.microsoft.com/office/drawing/2014/main" id="{6F8EE535-0D6C-40DF-A254-50C3BABBE905}"/>
                    </a:ext>
                  </a:extLst>
                </p:cNvPr>
                <p:cNvPicPr/>
                <p:nvPr/>
              </p:nvPicPr>
              <p:blipFill>
                <a:blip r:embed="rId845"/>
                <a:stretch>
                  <a:fillRect/>
                </a:stretch>
              </p:blipFill>
              <p:spPr>
                <a:xfrm>
                  <a:off x="6188076" y="3541733"/>
                  <a:ext cx="3816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846">
              <p14:nvContentPartPr>
                <p14:cNvPr id="17890" name="Ink 17889">
                  <a:extLst>
                    <a:ext uri="{FF2B5EF4-FFF2-40B4-BE49-F238E27FC236}">
                      <a16:creationId xmlns:a16="http://schemas.microsoft.com/office/drawing/2014/main" id="{3707DA84-4665-4507-9782-C77233B4699A}"/>
                    </a:ext>
                  </a:extLst>
                </p14:cNvPr>
                <p14:cNvContentPartPr/>
                <p14:nvPr/>
              </p14:nvContentPartPr>
              <p14:xfrm>
                <a:off x="5875236" y="3736133"/>
                <a:ext cx="338040" cy="8280"/>
              </p14:xfrm>
            </p:contentPart>
          </mc:Choice>
          <mc:Fallback xmlns="">
            <p:pic>
              <p:nvPicPr>
                <p:cNvPr id="17890" name="Ink 17889">
                  <a:extLst>
                    <a:ext uri="{FF2B5EF4-FFF2-40B4-BE49-F238E27FC236}">
                      <a16:creationId xmlns:a16="http://schemas.microsoft.com/office/drawing/2014/main" id="{3707DA84-4665-4507-9782-C77233B4699A}"/>
                    </a:ext>
                  </a:extLst>
                </p:cNvPr>
                <p:cNvPicPr/>
                <p:nvPr/>
              </p:nvPicPr>
              <p:blipFill>
                <a:blip r:embed="rId847"/>
                <a:stretch>
                  <a:fillRect/>
                </a:stretch>
              </p:blipFill>
              <p:spPr>
                <a:xfrm>
                  <a:off x="5866596" y="3727133"/>
                  <a:ext cx="3556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48">
              <p14:nvContentPartPr>
                <p14:cNvPr id="17891" name="Ink 17890">
                  <a:extLst>
                    <a:ext uri="{FF2B5EF4-FFF2-40B4-BE49-F238E27FC236}">
                      <a16:creationId xmlns:a16="http://schemas.microsoft.com/office/drawing/2014/main" id="{264FCC8C-E8BA-40C8-8078-10F5D205DBBA}"/>
                    </a:ext>
                  </a:extLst>
                </p14:cNvPr>
                <p14:cNvContentPartPr/>
                <p14:nvPr/>
              </p14:nvContentPartPr>
              <p14:xfrm>
                <a:off x="5867676" y="3819653"/>
                <a:ext cx="124200" cy="102240"/>
              </p14:xfrm>
            </p:contentPart>
          </mc:Choice>
          <mc:Fallback xmlns="">
            <p:pic>
              <p:nvPicPr>
                <p:cNvPr id="17891" name="Ink 17890">
                  <a:extLst>
                    <a:ext uri="{FF2B5EF4-FFF2-40B4-BE49-F238E27FC236}">
                      <a16:creationId xmlns:a16="http://schemas.microsoft.com/office/drawing/2014/main" id="{264FCC8C-E8BA-40C8-8078-10F5D205DBBA}"/>
                    </a:ext>
                  </a:extLst>
                </p:cNvPr>
                <p:cNvPicPr/>
                <p:nvPr/>
              </p:nvPicPr>
              <p:blipFill>
                <a:blip r:embed="rId849"/>
                <a:stretch>
                  <a:fillRect/>
                </a:stretch>
              </p:blipFill>
              <p:spPr>
                <a:xfrm>
                  <a:off x="5859036" y="3811013"/>
                  <a:ext cx="1418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850">
              <p14:nvContentPartPr>
                <p14:cNvPr id="17892" name="Ink 17891">
                  <a:extLst>
                    <a:ext uri="{FF2B5EF4-FFF2-40B4-BE49-F238E27FC236}">
                      <a16:creationId xmlns:a16="http://schemas.microsoft.com/office/drawing/2014/main" id="{C9DA586F-15F7-45B9-B910-0B460FFE356F}"/>
                    </a:ext>
                  </a:extLst>
                </p14:cNvPr>
                <p14:cNvContentPartPr/>
                <p14:nvPr/>
              </p14:nvContentPartPr>
              <p14:xfrm>
                <a:off x="6014556" y="3795533"/>
                <a:ext cx="39600" cy="72000"/>
              </p14:xfrm>
            </p:contentPart>
          </mc:Choice>
          <mc:Fallback xmlns="">
            <p:pic>
              <p:nvPicPr>
                <p:cNvPr id="17892" name="Ink 17891">
                  <a:extLst>
                    <a:ext uri="{FF2B5EF4-FFF2-40B4-BE49-F238E27FC236}">
                      <a16:creationId xmlns:a16="http://schemas.microsoft.com/office/drawing/2014/main" id="{C9DA586F-15F7-45B9-B910-0B460FFE356F}"/>
                    </a:ext>
                  </a:extLst>
                </p:cNvPr>
                <p:cNvPicPr/>
                <p:nvPr/>
              </p:nvPicPr>
              <p:blipFill>
                <a:blip r:embed="rId851"/>
                <a:stretch>
                  <a:fillRect/>
                </a:stretch>
              </p:blipFill>
              <p:spPr>
                <a:xfrm>
                  <a:off x="6005916" y="3786893"/>
                  <a:ext cx="572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852">
              <p14:nvContentPartPr>
                <p14:cNvPr id="17893" name="Ink 17892">
                  <a:extLst>
                    <a:ext uri="{FF2B5EF4-FFF2-40B4-BE49-F238E27FC236}">
                      <a16:creationId xmlns:a16="http://schemas.microsoft.com/office/drawing/2014/main" id="{B871D9A2-5C96-4E1C-9DBB-1A8F6D70C2BE}"/>
                    </a:ext>
                  </a:extLst>
                </p14:cNvPr>
                <p14:cNvContentPartPr/>
                <p14:nvPr/>
              </p14:nvContentPartPr>
              <p14:xfrm>
                <a:off x="6109956" y="3812093"/>
                <a:ext cx="9360" cy="88200"/>
              </p14:xfrm>
            </p:contentPart>
          </mc:Choice>
          <mc:Fallback xmlns="">
            <p:pic>
              <p:nvPicPr>
                <p:cNvPr id="17893" name="Ink 17892">
                  <a:extLst>
                    <a:ext uri="{FF2B5EF4-FFF2-40B4-BE49-F238E27FC236}">
                      <a16:creationId xmlns:a16="http://schemas.microsoft.com/office/drawing/2014/main" id="{B871D9A2-5C96-4E1C-9DBB-1A8F6D70C2BE}"/>
                    </a:ext>
                  </a:extLst>
                </p:cNvPr>
                <p:cNvPicPr/>
                <p:nvPr/>
              </p:nvPicPr>
              <p:blipFill>
                <a:blip r:embed="rId853"/>
                <a:stretch>
                  <a:fillRect/>
                </a:stretch>
              </p:blipFill>
              <p:spPr>
                <a:xfrm>
                  <a:off x="6100956" y="3803093"/>
                  <a:ext cx="2700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854">
              <p14:nvContentPartPr>
                <p14:cNvPr id="17894" name="Ink 17893">
                  <a:extLst>
                    <a:ext uri="{FF2B5EF4-FFF2-40B4-BE49-F238E27FC236}">
                      <a16:creationId xmlns:a16="http://schemas.microsoft.com/office/drawing/2014/main" id="{F361A74A-8461-4D28-8E57-E8E5CE9A811D}"/>
                    </a:ext>
                  </a:extLst>
                </p14:cNvPr>
                <p14:cNvContentPartPr/>
                <p14:nvPr/>
              </p14:nvContentPartPr>
              <p14:xfrm>
                <a:off x="6086556" y="3844493"/>
                <a:ext cx="70200" cy="12240"/>
              </p14:xfrm>
            </p:contentPart>
          </mc:Choice>
          <mc:Fallback xmlns="">
            <p:pic>
              <p:nvPicPr>
                <p:cNvPr id="17894" name="Ink 17893">
                  <a:extLst>
                    <a:ext uri="{FF2B5EF4-FFF2-40B4-BE49-F238E27FC236}">
                      <a16:creationId xmlns:a16="http://schemas.microsoft.com/office/drawing/2014/main" id="{F361A74A-8461-4D28-8E57-E8E5CE9A811D}"/>
                    </a:ext>
                  </a:extLst>
                </p:cNvPr>
                <p:cNvPicPr/>
                <p:nvPr/>
              </p:nvPicPr>
              <p:blipFill>
                <a:blip r:embed="rId855"/>
                <a:stretch>
                  <a:fillRect/>
                </a:stretch>
              </p:blipFill>
              <p:spPr>
                <a:xfrm>
                  <a:off x="6077556" y="3835493"/>
                  <a:ext cx="878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856">
              <p14:nvContentPartPr>
                <p14:cNvPr id="17895" name="Ink 17894">
                  <a:extLst>
                    <a:ext uri="{FF2B5EF4-FFF2-40B4-BE49-F238E27FC236}">
                      <a16:creationId xmlns:a16="http://schemas.microsoft.com/office/drawing/2014/main" id="{BB38A323-7AA0-4D29-870D-9B8A67B2A8F9}"/>
                    </a:ext>
                  </a:extLst>
                </p14:cNvPr>
                <p14:cNvContentPartPr/>
                <p14:nvPr/>
              </p14:nvContentPartPr>
              <p14:xfrm>
                <a:off x="6176556" y="3794813"/>
                <a:ext cx="66240" cy="83880"/>
              </p14:xfrm>
            </p:contentPart>
          </mc:Choice>
          <mc:Fallback xmlns="">
            <p:pic>
              <p:nvPicPr>
                <p:cNvPr id="17895" name="Ink 17894">
                  <a:extLst>
                    <a:ext uri="{FF2B5EF4-FFF2-40B4-BE49-F238E27FC236}">
                      <a16:creationId xmlns:a16="http://schemas.microsoft.com/office/drawing/2014/main" id="{BB38A323-7AA0-4D29-870D-9B8A67B2A8F9}"/>
                    </a:ext>
                  </a:extLst>
                </p:cNvPr>
                <p:cNvPicPr/>
                <p:nvPr/>
              </p:nvPicPr>
              <p:blipFill>
                <a:blip r:embed="rId857"/>
                <a:stretch>
                  <a:fillRect/>
                </a:stretch>
              </p:blipFill>
              <p:spPr>
                <a:xfrm>
                  <a:off x="6167556" y="3785813"/>
                  <a:ext cx="838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858">
              <p14:nvContentPartPr>
                <p14:cNvPr id="17897" name="Ink 17896">
                  <a:extLst>
                    <a:ext uri="{FF2B5EF4-FFF2-40B4-BE49-F238E27FC236}">
                      <a16:creationId xmlns:a16="http://schemas.microsoft.com/office/drawing/2014/main" id="{B9810488-1DD7-47FC-BE28-D86646461440}"/>
                    </a:ext>
                  </a:extLst>
                </p14:cNvPr>
                <p14:cNvContentPartPr/>
                <p14:nvPr/>
              </p14:nvContentPartPr>
              <p14:xfrm>
                <a:off x="6286356" y="3530573"/>
                <a:ext cx="47160" cy="384840"/>
              </p14:xfrm>
            </p:contentPart>
          </mc:Choice>
          <mc:Fallback xmlns="">
            <p:pic>
              <p:nvPicPr>
                <p:cNvPr id="17897" name="Ink 17896">
                  <a:extLst>
                    <a:ext uri="{FF2B5EF4-FFF2-40B4-BE49-F238E27FC236}">
                      <a16:creationId xmlns:a16="http://schemas.microsoft.com/office/drawing/2014/main" id="{B9810488-1DD7-47FC-BE28-D86646461440}"/>
                    </a:ext>
                  </a:extLst>
                </p:cNvPr>
                <p:cNvPicPr/>
                <p:nvPr/>
              </p:nvPicPr>
              <p:blipFill>
                <a:blip r:embed="rId859"/>
                <a:stretch>
                  <a:fillRect/>
                </a:stretch>
              </p:blipFill>
              <p:spPr>
                <a:xfrm>
                  <a:off x="6277716" y="3521933"/>
                  <a:ext cx="6480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860">
              <p14:nvContentPartPr>
                <p14:cNvPr id="17898" name="Ink 17897">
                  <a:extLst>
                    <a:ext uri="{FF2B5EF4-FFF2-40B4-BE49-F238E27FC236}">
                      <a16:creationId xmlns:a16="http://schemas.microsoft.com/office/drawing/2014/main" id="{ECF0022A-1107-48C1-91D3-E9B7D9D4CEE3}"/>
                    </a:ext>
                  </a:extLst>
                </p14:cNvPr>
                <p14:cNvContentPartPr/>
                <p14:nvPr/>
              </p14:nvContentPartPr>
              <p14:xfrm>
                <a:off x="6384636" y="3486653"/>
                <a:ext cx="66600" cy="94320"/>
              </p14:xfrm>
            </p:contentPart>
          </mc:Choice>
          <mc:Fallback xmlns="">
            <p:pic>
              <p:nvPicPr>
                <p:cNvPr id="17898" name="Ink 17897">
                  <a:extLst>
                    <a:ext uri="{FF2B5EF4-FFF2-40B4-BE49-F238E27FC236}">
                      <a16:creationId xmlns:a16="http://schemas.microsoft.com/office/drawing/2014/main" id="{ECF0022A-1107-48C1-91D3-E9B7D9D4CEE3}"/>
                    </a:ext>
                  </a:extLst>
                </p:cNvPr>
                <p:cNvPicPr/>
                <p:nvPr/>
              </p:nvPicPr>
              <p:blipFill>
                <a:blip r:embed="rId861"/>
                <a:stretch>
                  <a:fillRect/>
                </a:stretch>
              </p:blipFill>
              <p:spPr>
                <a:xfrm>
                  <a:off x="6375636" y="3477653"/>
                  <a:ext cx="84240" cy="11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2">
            <p14:nvContentPartPr>
              <p14:cNvPr id="17912" name="Ink 17911">
                <a:extLst>
                  <a:ext uri="{FF2B5EF4-FFF2-40B4-BE49-F238E27FC236}">
                    <a16:creationId xmlns:a16="http://schemas.microsoft.com/office/drawing/2014/main" id="{DA5631D9-861A-42DA-9F85-7E823AD83042}"/>
                  </a:ext>
                </a:extLst>
              </p14:cNvPr>
              <p14:cNvContentPartPr/>
              <p14:nvPr/>
            </p14:nvContentPartPr>
            <p14:xfrm>
              <a:off x="7846236" y="3737573"/>
              <a:ext cx="4680" cy="45720"/>
            </p14:xfrm>
          </p:contentPart>
        </mc:Choice>
        <mc:Fallback xmlns="">
          <p:pic>
            <p:nvPicPr>
              <p:cNvPr id="17912" name="Ink 17911">
                <a:extLst>
                  <a:ext uri="{FF2B5EF4-FFF2-40B4-BE49-F238E27FC236}">
                    <a16:creationId xmlns:a16="http://schemas.microsoft.com/office/drawing/2014/main" id="{DA5631D9-861A-42DA-9F85-7E823AD83042}"/>
                  </a:ext>
                </a:extLst>
              </p:cNvPr>
              <p:cNvPicPr/>
              <p:nvPr/>
            </p:nvPicPr>
            <p:blipFill>
              <a:blip r:embed="rId863"/>
              <a:stretch>
                <a:fillRect/>
              </a:stretch>
            </p:blipFill>
            <p:spPr>
              <a:xfrm>
                <a:off x="7837236" y="3728573"/>
                <a:ext cx="223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864">
            <p14:nvContentPartPr>
              <p14:cNvPr id="17913" name="Ink 17912">
                <a:extLst>
                  <a:ext uri="{FF2B5EF4-FFF2-40B4-BE49-F238E27FC236}">
                    <a16:creationId xmlns:a16="http://schemas.microsoft.com/office/drawing/2014/main" id="{586C3B29-23AC-4A8F-AACB-46B6FC060530}"/>
                  </a:ext>
                </a:extLst>
              </p14:cNvPr>
              <p14:cNvContentPartPr/>
              <p14:nvPr/>
            </p14:nvContentPartPr>
            <p14:xfrm>
              <a:off x="7872516" y="3625973"/>
              <a:ext cx="3600" cy="4320"/>
            </p14:xfrm>
          </p:contentPart>
        </mc:Choice>
        <mc:Fallback xmlns="">
          <p:pic>
            <p:nvPicPr>
              <p:cNvPr id="17913" name="Ink 17912">
                <a:extLst>
                  <a:ext uri="{FF2B5EF4-FFF2-40B4-BE49-F238E27FC236}">
                    <a16:creationId xmlns:a16="http://schemas.microsoft.com/office/drawing/2014/main" id="{586C3B29-23AC-4A8F-AACB-46B6FC060530}"/>
                  </a:ext>
                </a:extLst>
              </p:cNvPr>
              <p:cNvPicPr/>
              <p:nvPr/>
            </p:nvPicPr>
            <p:blipFill>
              <a:blip r:embed="rId357"/>
              <a:stretch>
                <a:fillRect/>
              </a:stretch>
            </p:blipFill>
            <p:spPr>
              <a:xfrm>
                <a:off x="7863876" y="3616973"/>
                <a:ext cx="212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65">
            <p14:nvContentPartPr>
              <p14:cNvPr id="17914" name="Ink 17913">
                <a:extLst>
                  <a:ext uri="{FF2B5EF4-FFF2-40B4-BE49-F238E27FC236}">
                    <a16:creationId xmlns:a16="http://schemas.microsoft.com/office/drawing/2014/main" id="{100ABE2C-20C3-46DD-9130-D5F85FFE6641}"/>
                  </a:ext>
                </a:extLst>
              </p14:cNvPr>
              <p14:cNvContentPartPr/>
              <p14:nvPr/>
            </p14:nvContentPartPr>
            <p14:xfrm>
              <a:off x="7913196" y="3695093"/>
              <a:ext cx="44640" cy="109440"/>
            </p14:xfrm>
          </p:contentPart>
        </mc:Choice>
        <mc:Fallback xmlns="">
          <p:pic>
            <p:nvPicPr>
              <p:cNvPr id="17914" name="Ink 17913">
                <a:extLst>
                  <a:ext uri="{FF2B5EF4-FFF2-40B4-BE49-F238E27FC236}">
                    <a16:creationId xmlns:a16="http://schemas.microsoft.com/office/drawing/2014/main" id="{100ABE2C-20C3-46DD-9130-D5F85FFE6641}"/>
                  </a:ext>
                </a:extLst>
              </p:cNvPr>
              <p:cNvPicPr/>
              <p:nvPr/>
            </p:nvPicPr>
            <p:blipFill>
              <a:blip r:embed="rId866"/>
              <a:stretch>
                <a:fillRect/>
              </a:stretch>
            </p:blipFill>
            <p:spPr>
              <a:xfrm>
                <a:off x="7904196" y="3686453"/>
                <a:ext cx="622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67">
            <p14:nvContentPartPr>
              <p14:cNvPr id="17917" name="Ink 17916">
                <a:extLst>
                  <a:ext uri="{FF2B5EF4-FFF2-40B4-BE49-F238E27FC236}">
                    <a16:creationId xmlns:a16="http://schemas.microsoft.com/office/drawing/2014/main" id="{8922F5E3-9D6C-4FC7-A6ED-3FFA98A2E6B8}"/>
                  </a:ext>
                </a:extLst>
              </p14:cNvPr>
              <p14:cNvContentPartPr/>
              <p14:nvPr/>
            </p14:nvContentPartPr>
            <p14:xfrm>
              <a:off x="8096796" y="3630293"/>
              <a:ext cx="24480" cy="110160"/>
            </p14:xfrm>
          </p:contentPart>
        </mc:Choice>
        <mc:Fallback xmlns="">
          <p:pic>
            <p:nvPicPr>
              <p:cNvPr id="17917" name="Ink 17916">
                <a:extLst>
                  <a:ext uri="{FF2B5EF4-FFF2-40B4-BE49-F238E27FC236}">
                    <a16:creationId xmlns:a16="http://schemas.microsoft.com/office/drawing/2014/main" id="{8922F5E3-9D6C-4FC7-A6ED-3FFA98A2E6B8}"/>
                  </a:ext>
                </a:extLst>
              </p:cNvPr>
              <p:cNvPicPr/>
              <p:nvPr/>
            </p:nvPicPr>
            <p:blipFill>
              <a:blip r:embed="rId868"/>
              <a:stretch>
                <a:fillRect/>
              </a:stretch>
            </p:blipFill>
            <p:spPr>
              <a:xfrm>
                <a:off x="8088156" y="3621653"/>
                <a:ext cx="42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869">
            <p14:nvContentPartPr>
              <p14:cNvPr id="17918" name="Ink 17917">
                <a:extLst>
                  <a:ext uri="{FF2B5EF4-FFF2-40B4-BE49-F238E27FC236}">
                    <a16:creationId xmlns:a16="http://schemas.microsoft.com/office/drawing/2014/main" id="{477B2224-C691-4B53-8855-9E114B4CF88C}"/>
                  </a:ext>
                </a:extLst>
              </p14:cNvPr>
              <p14:cNvContentPartPr/>
              <p14:nvPr/>
            </p14:nvContentPartPr>
            <p14:xfrm>
              <a:off x="8075916" y="3678893"/>
              <a:ext cx="64800" cy="5400"/>
            </p14:xfrm>
          </p:contentPart>
        </mc:Choice>
        <mc:Fallback xmlns="">
          <p:pic>
            <p:nvPicPr>
              <p:cNvPr id="17918" name="Ink 17917">
                <a:extLst>
                  <a:ext uri="{FF2B5EF4-FFF2-40B4-BE49-F238E27FC236}">
                    <a16:creationId xmlns:a16="http://schemas.microsoft.com/office/drawing/2014/main" id="{477B2224-C691-4B53-8855-9E114B4CF88C}"/>
                  </a:ext>
                </a:extLst>
              </p:cNvPr>
              <p:cNvPicPr/>
              <p:nvPr/>
            </p:nvPicPr>
            <p:blipFill>
              <a:blip r:embed="rId755"/>
              <a:stretch>
                <a:fillRect/>
              </a:stretch>
            </p:blipFill>
            <p:spPr>
              <a:xfrm>
                <a:off x="8067276" y="3669893"/>
                <a:ext cx="824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870">
            <p14:nvContentPartPr>
              <p14:cNvPr id="17919" name="Ink 17918">
                <a:extLst>
                  <a:ext uri="{FF2B5EF4-FFF2-40B4-BE49-F238E27FC236}">
                    <a16:creationId xmlns:a16="http://schemas.microsoft.com/office/drawing/2014/main" id="{9AD29305-9EF7-4477-A25A-1D93E49DC576}"/>
                  </a:ext>
                </a:extLst>
              </p14:cNvPr>
              <p14:cNvContentPartPr/>
              <p14:nvPr/>
            </p14:nvContentPartPr>
            <p14:xfrm>
              <a:off x="8159436" y="3618413"/>
              <a:ext cx="59760" cy="121320"/>
            </p14:xfrm>
          </p:contentPart>
        </mc:Choice>
        <mc:Fallback xmlns="">
          <p:pic>
            <p:nvPicPr>
              <p:cNvPr id="17919" name="Ink 17918">
                <a:extLst>
                  <a:ext uri="{FF2B5EF4-FFF2-40B4-BE49-F238E27FC236}">
                    <a16:creationId xmlns:a16="http://schemas.microsoft.com/office/drawing/2014/main" id="{9AD29305-9EF7-4477-A25A-1D93E49DC576}"/>
                  </a:ext>
                </a:extLst>
              </p:cNvPr>
              <p:cNvPicPr/>
              <p:nvPr/>
            </p:nvPicPr>
            <p:blipFill>
              <a:blip r:embed="rId871"/>
              <a:stretch>
                <a:fillRect/>
              </a:stretch>
            </p:blipFill>
            <p:spPr>
              <a:xfrm>
                <a:off x="8150796" y="3609773"/>
                <a:ext cx="774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872">
            <p14:nvContentPartPr>
              <p14:cNvPr id="17920" name="Ink 17919">
                <a:extLst>
                  <a:ext uri="{FF2B5EF4-FFF2-40B4-BE49-F238E27FC236}">
                    <a16:creationId xmlns:a16="http://schemas.microsoft.com/office/drawing/2014/main" id="{24F4662B-4D2F-459A-B3D0-CE42E6476473}"/>
                  </a:ext>
                </a:extLst>
              </p14:cNvPr>
              <p14:cNvContentPartPr/>
              <p14:nvPr/>
            </p14:nvContentPartPr>
            <p14:xfrm>
              <a:off x="8232516" y="3668453"/>
              <a:ext cx="47160" cy="88920"/>
            </p14:xfrm>
          </p:contentPart>
        </mc:Choice>
        <mc:Fallback xmlns="">
          <p:pic>
            <p:nvPicPr>
              <p:cNvPr id="17920" name="Ink 17919">
                <a:extLst>
                  <a:ext uri="{FF2B5EF4-FFF2-40B4-BE49-F238E27FC236}">
                    <a16:creationId xmlns:a16="http://schemas.microsoft.com/office/drawing/2014/main" id="{24F4662B-4D2F-459A-B3D0-CE42E6476473}"/>
                  </a:ext>
                </a:extLst>
              </p:cNvPr>
              <p:cNvPicPr/>
              <p:nvPr/>
            </p:nvPicPr>
            <p:blipFill>
              <a:blip r:embed="rId873"/>
              <a:stretch>
                <a:fillRect/>
              </a:stretch>
            </p:blipFill>
            <p:spPr>
              <a:xfrm>
                <a:off x="8223876" y="3659813"/>
                <a:ext cx="648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874">
            <p14:nvContentPartPr>
              <p14:cNvPr id="17900" name="Ink 17899">
                <a:extLst>
                  <a:ext uri="{FF2B5EF4-FFF2-40B4-BE49-F238E27FC236}">
                    <a16:creationId xmlns:a16="http://schemas.microsoft.com/office/drawing/2014/main" id="{BBF21D70-4D22-458F-8716-FED52BFF1340}"/>
                  </a:ext>
                </a:extLst>
              </p14:cNvPr>
              <p14:cNvContentPartPr/>
              <p14:nvPr/>
            </p14:nvContentPartPr>
            <p14:xfrm>
              <a:off x="6594156" y="3695453"/>
              <a:ext cx="175320" cy="105120"/>
            </p14:xfrm>
          </p:contentPart>
        </mc:Choice>
        <mc:Fallback xmlns="">
          <p:pic>
            <p:nvPicPr>
              <p:cNvPr id="17900" name="Ink 17899">
                <a:extLst>
                  <a:ext uri="{FF2B5EF4-FFF2-40B4-BE49-F238E27FC236}">
                    <a16:creationId xmlns:a16="http://schemas.microsoft.com/office/drawing/2014/main" id="{BBF21D70-4D22-458F-8716-FED52BFF1340}"/>
                  </a:ext>
                </a:extLst>
              </p:cNvPr>
              <p:cNvPicPr/>
              <p:nvPr/>
            </p:nvPicPr>
            <p:blipFill>
              <a:blip r:embed="rId875"/>
              <a:stretch>
                <a:fillRect/>
              </a:stretch>
            </p:blipFill>
            <p:spPr>
              <a:xfrm>
                <a:off x="6585156" y="3686813"/>
                <a:ext cx="1929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76">
            <p14:nvContentPartPr>
              <p14:cNvPr id="17901" name="Ink 17900">
                <a:extLst>
                  <a:ext uri="{FF2B5EF4-FFF2-40B4-BE49-F238E27FC236}">
                    <a16:creationId xmlns:a16="http://schemas.microsoft.com/office/drawing/2014/main" id="{9D234117-65CB-4CD2-BC25-4988DC232442}"/>
                  </a:ext>
                </a:extLst>
              </p14:cNvPr>
              <p14:cNvContentPartPr/>
              <p14:nvPr/>
            </p14:nvContentPartPr>
            <p14:xfrm>
              <a:off x="6811236" y="3718853"/>
              <a:ext cx="77760" cy="11880"/>
            </p14:xfrm>
          </p:contentPart>
        </mc:Choice>
        <mc:Fallback xmlns="">
          <p:pic>
            <p:nvPicPr>
              <p:cNvPr id="17901" name="Ink 17900">
                <a:extLst>
                  <a:ext uri="{FF2B5EF4-FFF2-40B4-BE49-F238E27FC236}">
                    <a16:creationId xmlns:a16="http://schemas.microsoft.com/office/drawing/2014/main" id="{9D234117-65CB-4CD2-BC25-4988DC232442}"/>
                  </a:ext>
                </a:extLst>
              </p:cNvPr>
              <p:cNvPicPr/>
              <p:nvPr/>
            </p:nvPicPr>
            <p:blipFill>
              <a:blip r:embed="rId877"/>
              <a:stretch>
                <a:fillRect/>
              </a:stretch>
            </p:blipFill>
            <p:spPr>
              <a:xfrm>
                <a:off x="6802236" y="3709853"/>
                <a:ext cx="9540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878">
            <p14:nvContentPartPr>
              <p14:cNvPr id="17902" name="Ink 17901">
                <a:extLst>
                  <a:ext uri="{FF2B5EF4-FFF2-40B4-BE49-F238E27FC236}">
                    <a16:creationId xmlns:a16="http://schemas.microsoft.com/office/drawing/2014/main" id="{5DEC7C37-870C-4D83-85C1-01B86CA37ADF}"/>
                  </a:ext>
                </a:extLst>
              </p14:cNvPr>
              <p14:cNvContentPartPr/>
              <p14:nvPr/>
            </p14:nvContentPartPr>
            <p14:xfrm>
              <a:off x="6820596" y="3775733"/>
              <a:ext cx="62280" cy="8640"/>
            </p14:xfrm>
          </p:contentPart>
        </mc:Choice>
        <mc:Fallback xmlns="">
          <p:pic>
            <p:nvPicPr>
              <p:cNvPr id="17902" name="Ink 17901">
                <a:extLst>
                  <a:ext uri="{FF2B5EF4-FFF2-40B4-BE49-F238E27FC236}">
                    <a16:creationId xmlns:a16="http://schemas.microsoft.com/office/drawing/2014/main" id="{5DEC7C37-870C-4D83-85C1-01B86CA37ADF}"/>
                  </a:ext>
                </a:extLst>
              </p:cNvPr>
              <p:cNvPicPr/>
              <p:nvPr/>
            </p:nvPicPr>
            <p:blipFill>
              <a:blip r:embed="rId879"/>
              <a:stretch>
                <a:fillRect/>
              </a:stretch>
            </p:blipFill>
            <p:spPr>
              <a:xfrm>
                <a:off x="6811596" y="3767093"/>
                <a:ext cx="799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880">
            <p14:nvContentPartPr>
              <p14:cNvPr id="17903" name="Ink 17902">
                <a:extLst>
                  <a:ext uri="{FF2B5EF4-FFF2-40B4-BE49-F238E27FC236}">
                    <a16:creationId xmlns:a16="http://schemas.microsoft.com/office/drawing/2014/main" id="{A43F7A11-555D-4AF3-8016-17F07AEB77A4}"/>
                  </a:ext>
                </a:extLst>
              </p14:cNvPr>
              <p14:cNvContentPartPr/>
              <p14:nvPr/>
            </p14:nvContentPartPr>
            <p14:xfrm>
              <a:off x="6971076" y="3693293"/>
              <a:ext cx="125280" cy="86760"/>
            </p14:xfrm>
          </p:contentPart>
        </mc:Choice>
        <mc:Fallback xmlns="">
          <p:pic>
            <p:nvPicPr>
              <p:cNvPr id="17903" name="Ink 17902">
                <a:extLst>
                  <a:ext uri="{FF2B5EF4-FFF2-40B4-BE49-F238E27FC236}">
                    <a16:creationId xmlns:a16="http://schemas.microsoft.com/office/drawing/2014/main" id="{A43F7A11-555D-4AF3-8016-17F07AEB77A4}"/>
                  </a:ext>
                </a:extLst>
              </p:cNvPr>
              <p:cNvPicPr/>
              <p:nvPr/>
            </p:nvPicPr>
            <p:blipFill>
              <a:blip r:embed="rId881"/>
              <a:stretch>
                <a:fillRect/>
              </a:stretch>
            </p:blipFill>
            <p:spPr>
              <a:xfrm>
                <a:off x="6962076" y="3684293"/>
                <a:ext cx="14292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882">
            <p14:nvContentPartPr>
              <p14:cNvPr id="17904" name="Ink 17903">
                <a:extLst>
                  <a:ext uri="{FF2B5EF4-FFF2-40B4-BE49-F238E27FC236}">
                    <a16:creationId xmlns:a16="http://schemas.microsoft.com/office/drawing/2014/main" id="{7FDA5747-478C-4CED-BF82-B38DF3C873DD}"/>
                  </a:ext>
                </a:extLst>
              </p14:cNvPr>
              <p14:cNvContentPartPr/>
              <p14:nvPr/>
            </p14:nvContentPartPr>
            <p14:xfrm>
              <a:off x="7121916" y="3732173"/>
              <a:ext cx="63720" cy="61200"/>
            </p14:xfrm>
          </p:contentPart>
        </mc:Choice>
        <mc:Fallback xmlns="">
          <p:pic>
            <p:nvPicPr>
              <p:cNvPr id="17904" name="Ink 17903">
                <a:extLst>
                  <a:ext uri="{FF2B5EF4-FFF2-40B4-BE49-F238E27FC236}">
                    <a16:creationId xmlns:a16="http://schemas.microsoft.com/office/drawing/2014/main" id="{7FDA5747-478C-4CED-BF82-B38DF3C873DD}"/>
                  </a:ext>
                </a:extLst>
              </p:cNvPr>
              <p:cNvPicPr/>
              <p:nvPr/>
            </p:nvPicPr>
            <p:blipFill>
              <a:blip r:embed="rId883"/>
              <a:stretch>
                <a:fillRect/>
              </a:stretch>
            </p:blipFill>
            <p:spPr>
              <a:xfrm>
                <a:off x="7112916" y="3723173"/>
                <a:ext cx="813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884">
            <p14:nvContentPartPr>
              <p14:cNvPr id="17907" name="Ink 17906">
                <a:extLst>
                  <a:ext uri="{FF2B5EF4-FFF2-40B4-BE49-F238E27FC236}">
                    <a16:creationId xmlns:a16="http://schemas.microsoft.com/office/drawing/2014/main" id="{3ED154F9-C83C-4094-8069-D1D8411663F0}"/>
                  </a:ext>
                </a:extLst>
              </p14:cNvPr>
              <p14:cNvContentPartPr/>
              <p14:nvPr/>
            </p14:nvContentPartPr>
            <p14:xfrm>
              <a:off x="7366716" y="3701933"/>
              <a:ext cx="23760" cy="70920"/>
            </p14:xfrm>
          </p:contentPart>
        </mc:Choice>
        <mc:Fallback xmlns="">
          <p:pic>
            <p:nvPicPr>
              <p:cNvPr id="17907" name="Ink 17906">
                <a:extLst>
                  <a:ext uri="{FF2B5EF4-FFF2-40B4-BE49-F238E27FC236}">
                    <a16:creationId xmlns:a16="http://schemas.microsoft.com/office/drawing/2014/main" id="{3ED154F9-C83C-4094-8069-D1D8411663F0}"/>
                  </a:ext>
                </a:extLst>
              </p:cNvPr>
              <p:cNvPicPr/>
              <p:nvPr/>
            </p:nvPicPr>
            <p:blipFill>
              <a:blip r:embed="rId885"/>
              <a:stretch>
                <a:fillRect/>
              </a:stretch>
            </p:blipFill>
            <p:spPr>
              <a:xfrm>
                <a:off x="7357716" y="3692933"/>
                <a:ext cx="414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886">
            <p14:nvContentPartPr>
              <p14:cNvPr id="17908" name="Ink 17907">
                <a:extLst>
                  <a:ext uri="{FF2B5EF4-FFF2-40B4-BE49-F238E27FC236}">
                    <a16:creationId xmlns:a16="http://schemas.microsoft.com/office/drawing/2014/main" id="{5FA53189-85C8-4003-A24F-43B9F15FAE9A}"/>
                  </a:ext>
                </a:extLst>
              </p14:cNvPr>
              <p14:cNvContentPartPr/>
              <p14:nvPr/>
            </p14:nvContentPartPr>
            <p14:xfrm>
              <a:off x="7354476" y="3614453"/>
              <a:ext cx="32760" cy="20160"/>
            </p14:xfrm>
          </p:contentPart>
        </mc:Choice>
        <mc:Fallback xmlns="">
          <p:pic>
            <p:nvPicPr>
              <p:cNvPr id="17908" name="Ink 17907">
                <a:extLst>
                  <a:ext uri="{FF2B5EF4-FFF2-40B4-BE49-F238E27FC236}">
                    <a16:creationId xmlns:a16="http://schemas.microsoft.com/office/drawing/2014/main" id="{5FA53189-85C8-4003-A24F-43B9F15FAE9A}"/>
                  </a:ext>
                </a:extLst>
              </p:cNvPr>
              <p:cNvPicPr/>
              <p:nvPr/>
            </p:nvPicPr>
            <p:blipFill>
              <a:blip r:embed="rId887"/>
              <a:stretch>
                <a:fillRect/>
              </a:stretch>
            </p:blipFill>
            <p:spPr>
              <a:xfrm>
                <a:off x="7345476" y="3605813"/>
                <a:ext cx="504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888">
            <p14:nvContentPartPr>
              <p14:cNvPr id="17909" name="Ink 17908">
                <a:extLst>
                  <a:ext uri="{FF2B5EF4-FFF2-40B4-BE49-F238E27FC236}">
                    <a16:creationId xmlns:a16="http://schemas.microsoft.com/office/drawing/2014/main" id="{04DC91AB-2ED5-49C1-8DDF-C9160378474F}"/>
                  </a:ext>
                </a:extLst>
              </p14:cNvPr>
              <p14:cNvContentPartPr/>
              <p14:nvPr/>
            </p14:nvContentPartPr>
            <p14:xfrm>
              <a:off x="7448076" y="3669533"/>
              <a:ext cx="143280" cy="110520"/>
            </p14:xfrm>
          </p:contentPart>
        </mc:Choice>
        <mc:Fallback xmlns="">
          <p:pic>
            <p:nvPicPr>
              <p:cNvPr id="17909" name="Ink 17908">
                <a:extLst>
                  <a:ext uri="{FF2B5EF4-FFF2-40B4-BE49-F238E27FC236}">
                    <a16:creationId xmlns:a16="http://schemas.microsoft.com/office/drawing/2014/main" id="{04DC91AB-2ED5-49C1-8DDF-C9160378474F}"/>
                  </a:ext>
                </a:extLst>
              </p:cNvPr>
              <p:cNvPicPr/>
              <p:nvPr/>
            </p:nvPicPr>
            <p:blipFill>
              <a:blip r:embed="rId889"/>
              <a:stretch>
                <a:fillRect/>
              </a:stretch>
            </p:blipFill>
            <p:spPr>
              <a:xfrm>
                <a:off x="7439076" y="3660533"/>
                <a:ext cx="16092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890">
            <p14:nvContentPartPr>
              <p14:cNvPr id="17910" name="Ink 17909">
                <a:extLst>
                  <a:ext uri="{FF2B5EF4-FFF2-40B4-BE49-F238E27FC236}">
                    <a16:creationId xmlns:a16="http://schemas.microsoft.com/office/drawing/2014/main" id="{EC591545-D3EC-46A8-931B-D7D1D6F228B3}"/>
                  </a:ext>
                </a:extLst>
              </p14:cNvPr>
              <p14:cNvContentPartPr/>
              <p14:nvPr/>
            </p14:nvContentPartPr>
            <p14:xfrm>
              <a:off x="7639956" y="3746573"/>
              <a:ext cx="3600" cy="38520"/>
            </p14:xfrm>
          </p:contentPart>
        </mc:Choice>
        <mc:Fallback xmlns="">
          <p:pic>
            <p:nvPicPr>
              <p:cNvPr id="17910" name="Ink 17909">
                <a:extLst>
                  <a:ext uri="{FF2B5EF4-FFF2-40B4-BE49-F238E27FC236}">
                    <a16:creationId xmlns:a16="http://schemas.microsoft.com/office/drawing/2014/main" id="{EC591545-D3EC-46A8-931B-D7D1D6F228B3}"/>
                  </a:ext>
                </a:extLst>
              </p:cNvPr>
              <p:cNvPicPr/>
              <p:nvPr/>
            </p:nvPicPr>
            <p:blipFill>
              <a:blip r:embed="rId891"/>
              <a:stretch>
                <a:fillRect/>
              </a:stretch>
            </p:blipFill>
            <p:spPr>
              <a:xfrm>
                <a:off x="7630956" y="3737933"/>
                <a:ext cx="212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892">
            <p14:nvContentPartPr>
              <p14:cNvPr id="17911" name="Ink 17910">
                <a:extLst>
                  <a:ext uri="{FF2B5EF4-FFF2-40B4-BE49-F238E27FC236}">
                    <a16:creationId xmlns:a16="http://schemas.microsoft.com/office/drawing/2014/main" id="{6521142F-C623-4EA5-BF54-85A948D513A2}"/>
                  </a:ext>
                </a:extLst>
              </p14:cNvPr>
              <p14:cNvContentPartPr/>
              <p14:nvPr/>
            </p14:nvContentPartPr>
            <p14:xfrm>
              <a:off x="7646076" y="3661973"/>
              <a:ext cx="3600" cy="8280"/>
            </p14:xfrm>
          </p:contentPart>
        </mc:Choice>
        <mc:Fallback xmlns="">
          <p:pic>
            <p:nvPicPr>
              <p:cNvPr id="17911" name="Ink 17910">
                <a:extLst>
                  <a:ext uri="{FF2B5EF4-FFF2-40B4-BE49-F238E27FC236}">
                    <a16:creationId xmlns:a16="http://schemas.microsoft.com/office/drawing/2014/main" id="{6521142F-C623-4EA5-BF54-85A948D513A2}"/>
                  </a:ext>
                </a:extLst>
              </p:cNvPr>
              <p:cNvPicPr/>
              <p:nvPr/>
            </p:nvPicPr>
            <p:blipFill>
              <a:blip r:embed="rId893"/>
              <a:stretch>
                <a:fillRect/>
              </a:stretch>
            </p:blipFill>
            <p:spPr>
              <a:xfrm>
                <a:off x="7637436" y="3653333"/>
                <a:ext cx="212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94">
            <p14:nvContentPartPr>
              <p14:cNvPr id="17922" name="Ink 17921">
                <a:extLst>
                  <a:ext uri="{FF2B5EF4-FFF2-40B4-BE49-F238E27FC236}">
                    <a16:creationId xmlns:a16="http://schemas.microsoft.com/office/drawing/2014/main" id="{E6E810D6-3E7D-490F-912D-8ED8967D76D6}"/>
                  </a:ext>
                </a:extLst>
              </p14:cNvPr>
              <p14:cNvContentPartPr/>
              <p14:nvPr/>
            </p14:nvContentPartPr>
            <p14:xfrm>
              <a:off x="6713316" y="3884093"/>
              <a:ext cx="85680" cy="98640"/>
            </p14:xfrm>
          </p:contentPart>
        </mc:Choice>
        <mc:Fallback xmlns="">
          <p:pic>
            <p:nvPicPr>
              <p:cNvPr id="17922" name="Ink 17921">
                <a:extLst>
                  <a:ext uri="{FF2B5EF4-FFF2-40B4-BE49-F238E27FC236}">
                    <a16:creationId xmlns:a16="http://schemas.microsoft.com/office/drawing/2014/main" id="{E6E810D6-3E7D-490F-912D-8ED8967D76D6}"/>
                  </a:ext>
                </a:extLst>
              </p:cNvPr>
              <p:cNvPicPr/>
              <p:nvPr/>
            </p:nvPicPr>
            <p:blipFill>
              <a:blip r:embed="rId895"/>
              <a:stretch>
                <a:fillRect/>
              </a:stretch>
            </p:blipFill>
            <p:spPr>
              <a:xfrm>
                <a:off x="6704676" y="3875093"/>
                <a:ext cx="10332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896">
            <p14:nvContentPartPr>
              <p14:cNvPr id="17923" name="Ink 17922">
                <a:extLst>
                  <a:ext uri="{FF2B5EF4-FFF2-40B4-BE49-F238E27FC236}">
                    <a16:creationId xmlns:a16="http://schemas.microsoft.com/office/drawing/2014/main" id="{5A33B9EB-F7C5-4658-A9DC-31BDFC79E292}"/>
                  </a:ext>
                </a:extLst>
              </p14:cNvPr>
              <p14:cNvContentPartPr/>
              <p14:nvPr/>
            </p14:nvContentPartPr>
            <p14:xfrm>
              <a:off x="6820596" y="3916493"/>
              <a:ext cx="37440" cy="57600"/>
            </p14:xfrm>
          </p:contentPart>
        </mc:Choice>
        <mc:Fallback xmlns="">
          <p:pic>
            <p:nvPicPr>
              <p:cNvPr id="17923" name="Ink 17922">
                <a:extLst>
                  <a:ext uri="{FF2B5EF4-FFF2-40B4-BE49-F238E27FC236}">
                    <a16:creationId xmlns:a16="http://schemas.microsoft.com/office/drawing/2014/main" id="{5A33B9EB-F7C5-4658-A9DC-31BDFC79E292}"/>
                  </a:ext>
                </a:extLst>
              </p:cNvPr>
              <p:cNvPicPr/>
              <p:nvPr/>
            </p:nvPicPr>
            <p:blipFill>
              <a:blip r:embed="rId897"/>
              <a:stretch>
                <a:fillRect/>
              </a:stretch>
            </p:blipFill>
            <p:spPr>
              <a:xfrm>
                <a:off x="6811596" y="3907853"/>
                <a:ext cx="550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898">
            <p14:nvContentPartPr>
              <p14:cNvPr id="17924" name="Ink 17923">
                <a:extLst>
                  <a:ext uri="{FF2B5EF4-FFF2-40B4-BE49-F238E27FC236}">
                    <a16:creationId xmlns:a16="http://schemas.microsoft.com/office/drawing/2014/main" id="{3670F0A9-5B97-40DF-BD23-FF4EBD02858C}"/>
                  </a:ext>
                </a:extLst>
              </p14:cNvPr>
              <p14:cNvContentPartPr/>
              <p14:nvPr/>
            </p14:nvContentPartPr>
            <p14:xfrm>
              <a:off x="6897636" y="3917573"/>
              <a:ext cx="102960" cy="51480"/>
            </p14:xfrm>
          </p:contentPart>
        </mc:Choice>
        <mc:Fallback xmlns="">
          <p:pic>
            <p:nvPicPr>
              <p:cNvPr id="17924" name="Ink 17923">
                <a:extLst>
                  <a:ext uri="{FF2B5EF4-FFF2-40B4-BE49-F238E27FC236}">
                    <a16:creationId xmlns:a16="http://schemas.microsoft.com/office/drawing/2014/main" id="{3670F0A9-5B97-40DF-BD23-FF4EBD02858C}"/>
                  </a:ext>
                </a:extLst>
              </p:cNvPr>
              <p:cNvPicPr/>
              <p:nvPr/>
            </p:nvPicPr>
            <p:blipFill>
              <a:blip r:embed="rId899"/>
              <a:stretch>
                <a:fillRect/>
              </a:stretch>
            </p:blipFill>
            <p:spPr>
              <a:xfrm>
                <a:off x="6888996" y="3908933"/>
                <a:ext cx="12060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900">
            <p14:nvContentPartPr>
              <p14:cNvPr id="17925" name="Ink 17924">
                <a:extLst>
                  <a:ext uri="{FF2B5EF4-FFF2-40B4-BE49-F238E27FC236}">
                    <a16:creationId xmlns:a16="http://schemas.microsoft.com/office/drawing/2014/main" id="{92DA15C3-9E89-4F1A-BB6C-72A64C08B3DB}"/>
                  </a:ext>
                </a:extLst>
              </p14:cNvPr>
              <p14:cNvContentPartPr/>
              <p14:nvPr/>
            </p14:nvContentPartPr>
            <p14:xfrm>
              <a:off x="7057836" y="3890933"/>
              <a:ext cx="37800" cy="125280"/>
            </p14:xfrm>
          </p:contentPart>
        </mc:Choice>
        <mc:Fallback xmlns="">
          <p:pic>
            <p:nvPicPr>
              <p:cNvPr id="17925" name="Ink 17924">
                <a:extLst>
                  <a:ext uri="{FF2B5EF4-FFF2-40B4-BE49-F238E27FC236}">
                    <a16:creationId xmlns:a16="http://schemas.microsoft.com/office/drawing/2014/main" id="{92DA15C3-9E89-4F1A-BB6C-72A64C08B3DB}"/>
                  </a:ext>
                </a:extLst>
              </p:cNvPr>
              <p:cNvPicPr/>
              <p:nvPr/>
            </p:nvPicPr>
            <p:blipFill>
              <a:blip r:embed="rId901"/>
              <a:stretch>
                <a:fillRect/>
              </a:stretch>
            </p:blipFill>
            <p:spPr>
              <a:xfrm>
                <a:off x="7049196" y="3881933"/>
                <a:ext cx="554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902">
            <p14:nvContentPartPr>
              <p14:cNvPr id="17926" name="Ink 17925">
                <a:extLst>
                  <a:ext uri="{FF2B5EF4-FFF2-40B4-BE49-F238E27FC236}">
                    <a16:creationId xmlns:a16="http://schemas.microsoft.com/office/drawing/2014/main" id="{712FE739-5274-499D-A6B2-550492EBB074}"/>
                  </a:ext>
                </a:extLst>
              </p14:cNvPr>
              <p14:cNvContentPartPr/>
              <p14:nvPr/>
            </p14:nvContentPartPr>
            <p14:xfrm>
              <a:off x="7138476" y="3863573"/>
              <a:ext cx="9720" cy="101160"/>
            </p14:xfrm>
          </p:contentPart>
        </mc:Choice>
        <mc:Fallback xmlns="">
          <p:pic>
            <p:nvPicPr>
              <p:cNvPr id="17926" name="Ink 17925">
                <a:extLst>
                  <a:ext uri="{FF2B5EF4-FFF2-40B4-BE49-F238E27FC236}">
                    <a16:creationId xmlns:a16="http://schemas.microsoft.com/office/drawing/2014/main" id="{712FE739-5274-499D-A6B2-550492EBB074}"/>
                  </a:ext>
                </a:extLst>
              </p:cNvPr>
              <p:cNvPicPr/>
              <p:nvPr/>
            </p:nvPicPr>
            <p:blipFill>
              <a:blip r:embed="rId903"/>
              <a:stretch>
                <a:fillRect/>
              </a:stretch>
            </p:blipFill>
            <p:spPr>
              <a:xfrm>
                <a:off x="7129476" y="3854933"/>
                <a:ext cx="2736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904">
            <p14:nvContentPartPr>
              <p14:cNvPr id="17927" name="Ink 17926">
                <a:extLst>
                  <a:ext uri="{FF2B5EF4-FFF2-40B4-BE49-F238E27FC236}">
                    <a16:creationId xmlns:a16="http://schemas.microsoft.com/office/drawing/2014/main" id="{07C5A957-E017-4AC9-B8E9-C0AB159CA89F}"/>
                  </a:ext>
                </a:extLst>
              </p14:cNvPr>
              <p14:cNvContentPartPr/>
              <p14:nvPr/>
            </p14:nvContentPartPr>
            <p14:xfrm>
              <a:off x="7165116" y="3922253"/>
              <a:ext cx="50040" cy="50760"/>
            </p14:xfrm>
          </p:contentPart>
        </mc:Choice>
        <mc:Fallback xmlns="">
          <p:pic>
            <p:nvPicPr>
              <p:cNvPr id="17927" name="Ink 17926">
                <a:extLst>
                  <a:ext uri="{FF2B5EF4-FFF2-40B4-BE49-F238E27FC236}">
                    <a16:creationId xmlns:a16="http://schemas.microsoft.com/office/drawing/2014/main" id="{07C5A957-E017-4AC9-B8E9-C0AB159CA89F}"/>
                  </a:ext>
                </a:extLst>
              </p:cNvPr>
              <p:cNvPicPr/>
              <p:nvPr/>
            </p:nvPicPr>
            <p:blipFill>
              <a:blip r:embed="rId905"/>
              <a:stretch>
                <a:fillRect/>
              </a:stretch>
            </p:blipFill>
            <p:spPr>
              <a:xfrm>
                <a:off x="7156116" y="3913253"/>
                <a:ext cx="6768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906">
            <p14:nvContentPartPr>
              <p14:cNvPr id="17928" name="Ink 17927">
                <a:extLst>
                  <a:ext uri="{FF2B5EF4-FFF2-40B4-BE49-F238E27FC236}">
                    <a16:creationId xmlns:a16="http://schemas.microsoft.com/office/drawing/2014/main" id="{0EEB2710-397A-47DC-87B8-4FF3734CE846}"/>
                  </a:ext>
                </a:extLst>
              </p14:cNvPr>
              <p14:cNvContentPartPr/>
              <p14:nvPr/>
            </p14:nvContentPartPr>
            <p14:xfrm>
              <a:off x="7253316" y="3886613"/>
              <a:ext cx="66960" cy="97200"/>
            </p14:xfrm>
          </p:contentPart>
        </mc:Choice>
        <mc:Fallback xmlns="">
          <p:pic>
            <p:nvPicPr>
              <p:cNvPr id="17928" name="Ink 17927">
                <a:extLst>
                  <a:ext uri="{FF2B5EF4-FFF2-40B4-BE49-F238E27FC236}">
                    <a16:creationId xmlns:a16="http://schemas.microsoft.com/office/drawing/2014/main" id="{0EEB2710-397A-47DC-87B8-4FF3734CE846}"/>
                  </a:ext>
                </a:extLst>
              </p:cNvPr>
              <p:cNvPicPr/>
              <p:nvPr/>
            </p:nvPicPr>
            <p:blipFill>
              <a:blip r:embed="rId907"/>
              <a:stretch>
                <a:fillRect/>
              </a:stretch>
            </p:blipFill>
            <p:spPr>
              <a:xfrm>
                <a:off x="7244676" y="3877973"/>
                <a:ext cx="846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908">
            <p14:nvContentPartPr>
              <p14:cNvPr id="17930" name="Ink 17929">
                <a:extLst>
                  <a:ext uri="{FF2B5EF4-FFF2-40B4-BE49-F238E27FC236}">
                    <a16:creationId xmlns:a16="http://schemas.microsoft.com/office/drawing/2014/main" id="{63C5D7BD-2646-491E-B960-6C4FA6E3D15F}"/>
                  </a:ext>
                </a:extLst>
              </p14:cNvPr>
              <p14:cNvContentPartPr/>
              <p14:nvPr/>
            </p14:nvContentPartPr>
            <p14:xfrm>
              <a:off x="7286076" y="3950693"/>
              <a:ext cx="43560" cy="26280"/>
            </p14:xfrm>
          </p:contentPart>
        </mc:Choice>
        <mc:Fallback xmlns="">
          <p:pic>
            <p:nvPicPr>
              <p:cNvPr id="17930" name="Ink 17929">
                <a:extLst>
                  <a:ext uri="{FF2B5EF4-FFF2-40B4-BE49-F238E27FC236}">
                    <a16:creationId xmlns:a16="http://schemas.microsoft.com/office/drawing/2014/main" id="{63C5D7BD-2646-491E-B960-6C4FA6E3D15F}"/>
                  </a:ext>
                </a:extLst>
              </p:cNvPr>
              <p:cNvPicPr/>
              <p:nvPr/>
            </p:nvPicPr>
            <p:blipFill>
              <a:blip r:embed="rId909"/>
              <a:stretch>
                <a:fillRect/>
              </a:stretch>
            </p:blipFill>
            <p:spPr>
              <a:xfrm>
                <a:off x="7277076" y="3942053"/>
                <a:ext cx="612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910">
            <p14:nvContentPartPr>
              <p14:cNvPr id="17931" name="Ink 17930">
                <a:extLst>
                  <a:ext uri="{FF2B5EF4-FFF2-40B4-BE49-F238E27FC236}">
                    <a16:creationId xmlns:a16="http://schemas.microsoft.com/office/drawing/2014/main" id="{7231D2B9-E5DC-4DE9-9564-950304C2CDAB}"/>
                  </a:ext>
                </a:extLst>
              </p14:cNvPr>
              <p14:cNvContentPartPr/>
              <p14:nvPr/>
            </p14:nvContentPartPr>
            <p14:xfrm>
              <a:off x="7467516" y="3908933"/>
              <a:ext cx="40320" cy="68760"/>
            </p14:xfrm>
          </p:contentPart>
        </mc:Choice>
        <mc:Fallback xmlns="">
          <p:pic>
            <p:nvPicPr>
              <p:cNvPr id="17931" name="Ink 17930">
                <a:extLst>
                  <a:ext uri="{FF2B5EF4-FFF2-40B4-BE49-F238E27FC236}">
                    <a16:creationId xmlns:a16="http://schemas.microsoft.com/office/drawing/2014/main" id="{7231D2B9-E5DC-4DE9-9564-950304C2CDAB}"/>
                  </a:ext>
                </a:extLst>
              </p:cNvPr>
              <p:cNvPicPr/>
              <p:nvPr/>
            </p:nvPicPr>
            <p:blipFill>
              <a:blip r:embed="rId911"/>
              <a:stretch>
                <a:fillRect/>
              </a:stretch>
            </p:blipFill>
            <p:spPr>
              <a:xfrm>
                <a:off x="7458876" y="3900293"/>
                <a:ext cx="5796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912">
            <p14:nvContentPartPr>
              <p14:cNvPr id="17932" name="Ink 17931">
                <a:extLst>
                  <a:ext uri="{FF2B5EF4-FFF2-40B4-BE49-F238E27FC236}">
                    <a16:creationId xmlns:a16="http://schemas.microsoft.com/office/drawing/2014/main" id="{C588BD9C-B71F-425F-85DA-1E62C9DE697B}"/>
                  </a:ext>
                </a:extLst>
              </p14:cNvPr>
              <p14:cNvContentPartPr/>
              <p14:nvPr/>
            </p14:nvContentPartPr>
            <p14:xfrm>
              <a:off x="7530876" y="3903533"/>
              <a:ext cx="41040" cy="79560"/>
            </p14:xfrm>
          </p:contentPart>
        </mc:Choice>
        <mc:Fallback xmlns="">
          <p:pic>
            <p:nvPicPr>
              <p:cNvPr id="17932" name="Ink 17931">
                <a:extLst>
                  <a:ext uri="{FF2B5EF4-FFF2-40B4-BE49-F238E27FC236}">
                    <a16:creationId xmlns:a16="http://schemas.microsoft.com/office/drawing/2014/main" id="{C588BD9C-B71F-425F-85DA-1E62C9DE697B}"/>
                  </a:ext>
                </a:extLst>
              </p:cNvPr>
              <p:cNvPicPr/>
              <p:nvPr/>
            </p:nvPicPr>
            <p:blipFill>
              <a:blip r:embed="rId913"/>
              <a:stretch>
                <a:fillRect/>
              </a:stretch>
            </p:blipFill>
            <p:spPr>
              <a:xfrm>
                <a:off x="7522236" y="3894893"/>
                <a:ext cx="586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914">
            <p14:nvContentPartPr>
              <p14:cNvPr id="17933" name="Ink 17932">
                <a:extLst>
                  <a:ext uri="{FF2B5EF4-FFF2-40B4-BE49-F238E27FC236}">
                    <a16:creationId xmlns:a16="http://schemas.microsoft.com/office/drawing/2014/main" id="{DF56BAF3-EBCA-45CE-A659-13B6A166F655}"/>
                  </a:ext>
                </a:extLst>
              </p14:cNvPr>
              <p14:cNvContentPartPr/>
              <p14:nvPr/>
            </p14:nvContentPartPr>
            <p14:xfrm>
              <a:off x="7635276" y="3841253"/>
              <a:ext cx="34560" cy="135720"/>
            </p14:xfrm>
          </p:contentPart>
        </mc:Choice>
        <mc:Fallback xmlns="">
          <p:pic>
            <p:nvPicPr>
              <p:cNvPr id="17933" name="Ink 17932">
                <a:extLst>
                  <a:ext uri="{FF2B5EF4-FFF2-40B4-BE49-F238E27FC236}">
                    <a16:creationId xmlns:a16="http://schemas.microsoft.com/office/drawing/2014/main" id="{DF56BAF3-EBCA-45CE-A659-13B6A166F655}"/>
                  </a:ext>
                </a:extLst>
              </p:cNvPr>
              <p:cNvPicPr/>
              <p:nvPr/>
            </p:nvPicPr>
            <p:blipFill>
              <a:blip r:embed="rId915"/>
              <a:stretch>
                <a:fillRect/>
              </a:stretch>
            </p:blipFill>
            <p:spPr>
              <a:xfrm>
                <a:off x="7626276" y="3832253"/>
                <a:ext cx="522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916">
            <p14:nvContentPartPr>
              <p14:cNvPr id="17934" name="Ink 17933">
                <a:extLst>
                  <a:ext uri="{FF2B5EF4-FFF2-40B4-BE49-F238E27FC236}">
                    <a16:creationId xmlns:a16="http://schemas.microsoft.com/office/drawing/2014/main" id="{411D8C02-E272-4454-A708-CF5B36888B92}"/>
                  </a:ext>
                </a:extLst>
              </p14:cNvPr>
              <p14:cNvContentPartPr/>
              <p14:nvPr/>
            </p14:nvContentPartPr>
            <p14:xfrm>
              <a:off x="7597836" y="3924413"/>
              <a:ext cx="74520" cy="10800"/>
            </p14:xfrm>
          </p:contentPart>
        </mc:Choice>
        <mc:Fallback xmlns="">
          <p:pic>
            <p:nvPicPr>
              <p:cNvPr id="17934" name="Ink 17933">
                <a:extLst>
                  <a:ext uri="{FF2B5EF4-FFF2-40B4-BE49-F238E27FC236}">
                    <a16:creationId xmlns:a16="http://schemas.microsoft.com/office/drawing/2014/main" id="{411D8C02-E272-4454-A708-CF5B36888B92}"/>
                  </a:ext>
                </a:extLst>
              </p:cNvPr>
              <p:cNvPicPr/>
              <p:nvPr/>
            </p:nvPicPr>
            <p:blipFill>
              <a:blip r:embed="rId917"/>
              <a:stretch>
                <a:fillRect/>
              </a:stretch>
            </p:blipFill>
            <p:spPr>
              <a:xfrm>
                <a:off x="7589196" y="3915413"/>
                <a:ext cx="9216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918">
            <p14:nvContentPartPr>
              <p14:cNvPr id="17935" name="Ink 17934">
                <a:extLst>
                  <a:ext uri="{FF2B5EF4-FFF2-40B4-BE49-F238E27FC236}">
                    <a16:creationId xmlns:a16="http://schemas.microsoft.com/office/drawing/2014/main" id="{B429AB26-5042-41D8-9609-DAB3AB1BE33C}"/>
                  </a:ext>
                </a:extLst>
              </p14:cNvPr>
              <p14:cNvContentPartPr/>
              <p14:nvPr/>
            </p14:nvContentPartPr>
            <p14:xfrm>
              <a:off x="7704036" y="3917213"/>
              <a:ext cx="113400" cy="59400"/>
            </p14:xfrm>
          </p:contentPart>
        </mc:Choice>
        <mc:Fallback xmlns="">
          <p:pic>
            <p:nvPicPr>
              <p:cNvPr id="17935" name="Ink 17934">
                <a:extLst>
                  <a:ext uri="{FF2B5EF4-FFF2-40B4-BE49-F238E27FC236}">
                    <a16:creationId xmlns:a16="http://schemas.microsoft.com/office/drawing/2014/main" id="{B429AB26-5042-41D8-9609-DAB3AB1BE33C}"/>
                  </a:ext>
                </a:extLst>
              </p:cNvPr>
              <p:cNvPicPr/>
              <p:nvPr/>
            </p:nvPicPr>
            <p:blipFill>
              <a:blip r:embed="rId919"/>
              <a:stretch>
                <a:fillRect/>
              </a:stretch>
            </p:blipFill>
            <p:spPr>
              <a:xfrm>
                <a:off x="7695036" y="3908213"/>
                <a:ext cx="1310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20">
            <p14:nvContentPartPr>
              <p14:cNvPr id="17936" name="Ink 17935">
                <a:extLst>
                  <a:ext uri="{FF2B5EF4-FFF2-40B4-BE49-F238E27FC236}">
                    <a16:creationId xmlns:a16="http://schemas.microsoft.com/office/drawing/2014/main" id="{599BBBF0-487C-45EB-B3D6-34406DED11DF}"/>
                  </a:ext>
                </a:extLst>
              </p14:cNvPr>
              <p14:cNvContentPartPr/>
              <p14:nvPr/>
            </p14:nvContentPartPr>
            <p14:xfrm>
              <a:off x="7819596" y="3920453"/>
              <a:ext cx="61200" cy="59760"/>
            </p14:xfrm>
          </p:contentPart>
        </mc:Choice>
        <mc:Fallback xmlns="">
          <p:pic>
            <p:nvPicPr>
              <p:cNvPr id="17936" name="Ink 17935">
                <a:extLst>
                  <a:ext uri="{FF2B5EF4-FFF2-40B4-BE49-F238E27FC236}">
                    <a16:creationId xmlns:a16="http://schemas.microsoft.com/office/drawing/2014/main" id="{599BBBF0-487C-45EB-B3D6-34406DED11DF}"/>
                  </a:ext>
                </a:extLst>
              </p:cNvPr>
              <p:cNvPicPr/>
              <p:nvPr/>
            </p:nvPicPr>
            <p:blipFill>
              <a:blip r:embed="rId921"/>
              <a:stretch>
                <a:fillRect/>
              </a:stretch>
            </p:blipFill>
            <p:spPr>
              <a:xfrm>
                <a:off x="7810596" y="3911453"/>
                <a:ext cx="788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922">
            <p14:nvContentPartPr>
              <p14:cNvPr id="17937" name="Ink 17936">
                <a:extLst>
                  <a:ext uri="{FF2B5EF4-FFF2-40B4-BE49-F238E27FC236}">
                    <a16:creationId xmlns:a16="http://schemas.microsoft.com/office/drawing/2014/main" id="{9D8B1995-7768-4990-87DA-844B11BE7548}"/>
                  </a:ext>
                </a:extLst>
              </p14:cNvPr>
              <p14:cNvContentPartPr/>
              <p14:nvPr/>
            </p14:nvContentPartPr>
            <p14:xfrm>
              <a:off x="7869636" y="3876893"/>
              <a:ext cx="78120" cy="94680"/>
            </p14:xfrm>
          </p:contentPart>
        </mc:Choice>
        <mc:Fallback xmlns="">
          <p:pic>
            <p:nvPicPr>
              <p:cNvPr id="17937" name="Ink 17936">
                <a:extLst>
                  <a:ext uri="{FF2B5EF4-FFF2-40B4-BE49-F238E27FC236}">
                    <a16:creationId xmlns:a16="http://schemas.microsoft.com/office/drawing/2014/main" id="{9D8B1995-7768-4990-87DA-844B11BE7548}"/>
                  </a:ext>
                </a:extLst>
              </p:cNvPr>
              <p:cNvPicPr/>
              <p:nvPr/>
            </p:nvPicPr>
            <p:blipFill>
              <a:blip r:embed="rId923"/>
              <a:stretch>
                <a:fillRect/>
              </a:stretch>
            </p:blipFill>
            <p:spPr>
              <a:xfrm>
                <a:off x="7860636" y="3867893"/>
                <a:ext cx="957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924">
            <p14:nvContentPartPr>
              <p14:cNvPr id="17938" name="Ink 17937">
                <a:extLst>
                  <a:ext uri="{FF2B5EF4-FFF2-40B4-BE49-F238E27FC236}">
                    <a16:creationId xmlns:a16="http://schemas.microsoft.com/office/drawing/2014/main" id="{DEBADDDA-FF2C-4241-A36D-6C952C5C8CE1}"/>
                  </a:ext>
                </a:extLst>
              </p14:cNvPr>
              <p14:cNvContentPartPr/>
              <p14:nvPr/>
            </p14:nvContentPartPr>
            <p14:xfrm>
              <a:off x="7976556" y="3881573"/>
              <a:ext cx="20520" cy="88200"/>
            </p14:xfrm>
          </p:contentPart>
        </mc:Choice>
        <mc:Fallback xmlns="">
          <p:pic>
            <p:nvPicPr>
              <p:cNvPr id="17938" name="Ink 17937">
                <a:extLst>
                  <a:ext uri="{FF2B5EF4-FFF2-40B4-BE49-F238E27FC236}">
                    <a16:creationId xmlns:a16="http://schemas.microsoft.com/office/drawing/2014/main" id="{DEBADDDA-FF2C-4241-A36D-6C952C5C8CE1}"/>
                  </a:ext>
                </a:extLst>
              </p:cNvPr>
              <p:cNvPicPr/>
              <p:nvPr/>
            </p:nvPicPr>
            <p:blipFill>
              <a:blip r:embed="rId925"/>
              <a:stretch>
                <a:fillRect/>
              </a:stretch>
            </p:blipFill>
            <p:spPr>
              <a:xfrm>
                <a:off x="7967916" y="3872573"/>
                <a:ext cx="3816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926">
            <p14:nvContentPartPr>
              <p14:cNvPr id="17939" name="Ink 17938">
                <a:extLst>
                  <a:ext uri="{FF2B5EF4-FFF2-40B4-BE49-F238E27FC236}">
                    <a16:creationId xmlns:a16="http://schemas.microsoft.com/office/drawing/2014/main" id="{087CFB3A-4F3B-4ADB-B8D4-223052A34222}"/>
                  </a:ext>
                </a:extLst>
              </p14:cNvPr>
              <p14:cNvContentPartPr/>
              <p14:nvPr/>
            </p14:nvContentPartPr>
            <p14:xfrm>
              <a:off x="8003196" y="3910013"/>
              <a:ext cx="128520" cy="61560"/>
            </p14:xfrm>
          </p:contentPart>
        </mc:Choice>
        <mc:Fallback xmlns="">
          <p:pic>
            <p:nvPicPr>
              <p:cNvPr id="17939" name="Ink 17938">
                <a:extLst>
                  <a:ext uri="{FF2B5EF4-FFF2-40B4-BE49-F238E27FC236}">
                    <a16:creationId xmlns:a16="http://schemas.microsoft.com/office/drawing/2014/main" id="{087CFB3A-4F3B-4ADB-B8D4-223052A34222}"/>
                  </a:ext>
                </a:extLst>
              </p:cNvPr>
              <p:cNvPicPr/>
              <p:nvPr/>
            </p:nvPicPr>
            <p:blipFill>
              <a:blip r:embed="rId927"/>
              <a:stretch>
                <a:fillRect/>
              </a:stretch>
            </p:blipFill>
            <p:spPr>
              <a:xfrm>
                <a:off x="7994196" y="3901013"/>
                <a:ext cx="146160" cy="79200"/>
              </a:xfrm>
              <a:prstGeom prst="rect">
                <a:avLst/>
              </a:prstGeom>
            </p:spPr>
          </p:pic>
        </mc:Fallback>
      </mc:AlternateContent>
      <p:grpSp>
        <p:nvGrpSpPr>
          <p:cNvPr id="17949" name="Group 17948">
            <a:extLst>
              <a:ext uri="{FF2B5EF4-FFF2-40B4-BE49-F238E27FC236}">
                <a16:creationId xmlns:a16="http://schemas.microsoft.com/office/drawing/2014/main" id="{8EF9029B-4720-4DB4-883A-9FEB00FBFB98}"/>
              </a:ext>
            </a:extLst>
          </p:cNvPr>
          <p:cNvGrpSpPr/>
          <p:nvPr/>
        </p:nvGrpSpPr>
        <p:grpSpPr>
          <a:xfrm>
            <a:off x="8265276" y="3832253"/>
            <a:ext cx="554760" cy="193680"/>
            <a:chOff x="8265276" y="3832253"/>
            <a:chExt cx="554760" cy="193680"/>
          </a:xfrm>
        </p:grpSpPr>
        <mc:AlternateContent xmlns:mc="http://schemas.openxmlformats.org/markup-compatibility/2006" xmlns:p14="http://schemas.microsoft.com/office/powerpoint/2010/main">
          <mc:Choice Requires="p14">
            <p:contentPart p14:bwMode="auto" r:id="rId928">
              <p14:nvContentPartPr>
                <p14:cNvPr id="17940" name="Ink 17939">
                  <a:extLst>
                    <a:ext uri="{FF2B5EF4-FFF2-40B4-BE49-F238E27FC236}">
                      <a16:creationId xmlns:a16="http://schemas.microsoft.com/office/drawing/2014/main" id="{C44AAD10-9A2C-4421-9DB3-DA4729689B6A}"/>
                    </a:ext>
                  </a:extLst>
                </p14:cNvPr>
                <p14:cNvContentPartPr/>
                <p14:nvPr/>
              </p14:nvContentPartPr>
              <p14:xfrm>
                <a:off x="8265276" y="3915773"/>
                <a:ext cx="20160" cy="64080"/>
              </p14:xfrm>
            </p:contentPart>
          </mc:Choice>
          <mc:Fallback xmlns="">
            <p:pic>
              <p:nvPicPr>
                <p:cNvPr id="17940" name="Ink 17939">
                  <a:extLst>
                    <a:ext uri="{FF2B5EF4-FFF2-40B4-BE49-F238E27FC236}">
                      <a16:creationId xmlns:a16="http://schemas.microsoft.com/office/drawing/2014/main" id="{C44AAD10-9A2C-4421-9DB3-DA4729689B6A}"/>
                    </a:ext>
                  </a:extLst>
                </p:cNvPr>
                <p:cNvPicPr/>
                <p:nvPr/>
              </p:nvPicPr>
              <p:blipFill>
                <a:blip r:embed="rId929"/>
                <a:stretch>
                  <a:fillRect/>
                </a:stretch>
              </p:blipFill>
              <p:spPr>
                <a:xfrm>
                  <a:off x="8256636" y="3907133"/>
                  <a:ext cx="378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930">
              <p14:nvContentPartPr>
                <p14:cNvPr id="17941" name="Ink 17940">
                  <a:extLst>
                    <a:ext uri="{FF2B5EF4-FFF2-40B4-BE49-F238E27FC236}">
                      <a16:creationId xmlns:a16="http://schemas.microsoft.com/office/drawing/2014/main" id="{930BD092-0AAB-4931-B1E1-314485A97A6E}"/>
                    </a:ext>
                  </a:extLst>
                </p14:cNvPr>
                <p14:cNvContentPartPr/>
                <p14:nvPr/>
              </p14:nvContentPartPr>
              <p14:xfrm>
                <a:off x="8291556" y="3847013"/>
                <a:ext cx="1800" cy="26640"/>
              </p14:xfrm>
            </p:contentPart>
          </mc:Choice>
          <mc:Fallback xmlns="">
            <p:pic>
              <p:nvPicPr>
                <p:cNvPr id="17941" name="Ink 17940">
                  <a:extLst>
                    <a:ext uri="{FF2B5EF4-FFF2-40B4-BE49-F238E27FC236}">
                      <a16:creationId xmlns:a16="http://schemas.microsoft.com/office/drawing/2014/main" id="{930BD092-0AAB-4931-B1E1-314485A97A6E}"/>
                    </a:ext>
                  </a:extLst>
                </p:cNvPr>
                <p:cNvPicPr/>
                <p:nvPr/>
              </p:nvPicPr>
              <p:blipFill>
                <a:blip r:embed="rId931"/>
                <a:stretch>
                  <a:fillRect/>
                </a:stretch>
              </p:blipFill>
              <p:spPr>
                <a:xfrm>
                  <a:off x="8282916" y="3838373"/>
                  <a:ext cx="194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932">
              <p14:nvContentPartPr>
                <p14:cNvPr id="17942" name="Ink 17941">
                  <a:extLst>
                    <a:ext uri="{FF2B5EF4-FFF2-40B4-BE49-F238E27FC236}">
                      <a16:creationId xmlns:a16="http://schemas.microsoft.com/office/drawing/2014/main" id="{5F9E0F71-EE18-4163-A505-B613677B2C03}"/>
                    </a:ext>
                  </a:extLst>
                </p14:cNvPr>
                <p14:cNvContentPartPr/>
                <p14:nvPr/>
              </p14:nvContentPartPr>
              <p14:xfrm>
                <a:off x="8335116" y="3929093"/>
                <a:ext cx="61200" cy="56160"/>
              </p14:xfrm>
            </p:contentPart>
          </mc:Choice>
          <mc:Fallback xmlns="">
            <p:pic>
              <p:nvPicPr>
                <p:cNvPr id="17942" name="Ink 17941">
                  <a:extLst>
                    <a:ext uri="{FF2B5EF4-FFF2-40B4-BE49-F238E27FC236}">
                      <a16:creationId xmlns:a16="http://schemas.microsoft.com/office/drawing/2014/main" id="{5F9E0F71-EE18-4163-A505-B613677B2C03}"/>
                    </a:ext>
                  </a:extLst>
                </p:cNvPr>
                <p:cNvPicPr/>
                <p:nvPr/>
              </p:nvPicPr>
              <p:blipFill>
                <a:blip r:embed="rId933"/>
                <a:stretch>
                  <a:fillRect/>
                </a:stretch>
              </p:blipFill>
              <p:spPr>
                <a:xfrm>
                  <a:off x="8326476" y="3920093"/>
                  <a:ext cx="788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934">
              <p14:nvContentPartPr>
                <p14:cNvPr id="17943" name="Ink 17942">
                  <a:extLst>
                    <a:ext uri="{FF2B5EF4-FFF2-40B4-BE49-F238E27FC236}">
                      <a16:creationId xmlns:a16="http://schemas.microsoft.com/office/drawing/2014/main" id="{9B8819F7-7D2E-41B0-B552-CC71A6BC39BE}"/>
                    </a:ext>
                  </a:extLst>
                </p14:cNvPr>
                <p14:cNvContentPartPr/>
                <p14:nvPr/>
              </p14:nvContentPartPr>
              <p14:xfrm>
                <a:off x="8423316" y="3832253"/>
                <a:ext cx="115200" cy="165600"/>
              </p14:xfrm>
            </p:contentPart>
          </mc:Choice>
          <mc:Fallback xmlns="">
            <p:pic>
              <p:nvPicPr>
                <p:cNvPr id="17943" name="Ink 17942">
                  <a:extLst>
                    <a:ext uri="{FF2B5EF4-FFF2-40B4-BE49-F238E27FC236}">
                      <a16:creationId xmlns:a16="http://schemas.microsoft.com/office/drawing/2014/main" id="{9B8819F7-7D2E-41B0-B552-CC71A6BC39BE}"/>
                    </a:ext>
                  </a:extLst>
                </p:cNvPr>
                <p:cNvPicPr/>
                <p:nvPr/>
              </p:nvPicPr>
              <p:blipFill>
                <a:blip r:embed="rId935"/>
                <a:stretch>
                  <a:fillRect/>
                </a:stretch>
              </p:blipFill>
              <p:spPr>
                <a:xfrm>
                  <a:off x="8414316" y="3823253"/>
                  <a:ext cx="1328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936">
              <p14:nvContentPartPr>
                <p14:cNvPr id="17944" name="Ink 17943">
                  <a:extLst>
                    <a:ext uri="{FF2B5EF4-FFF2-40B4-BE49-F238E27FC236}">
                      <a16:creationId xmlns:a16="http://schemas.microsoft.com/office/drawing/2014/main" id="{E848AF48-8603-43DB-8180-15FB055E1AC9}"/>
                    </a:ext>
                  </a:extLst>
                </p14:cNvPr>
                <p14:cNvContentPartPr/>
                <p14:nvPr/>
              </p14:nvContentPartPr>
              <p14:xfrm>
                <a:off x="8549676" y="3917933"/>
                <a:ext cx="48240" cy="77040"/>
              </p14:xfrm>
            </p:contentPart>
          </mc:Choice>
          <mc:Fallback xmlns="">
            <p:pic>
              <p:nvPicPr>
                <p:cNvPr id="17944" name="Ink 17943">
                  <a:extLst>
                    <a:ext uri="{FF2B5EF4-FFF2-40B4-BE49-F238E27FC236}">
                      <a16:creationId xmlns:a16="http://schemas.microsoft.com/office/drawing/2014/main" id="{E848AF48-8603-43DB-8180-15FB055E1AC9}"/>
                    </a:ext>
                  </a:extLst>
                </p:cNvPr>
                <p:cNvPicPr/>
                <p:nvPr/>
              </p:nvPicPr>
              <p:blipFill>
                <a:blip r:embed="rId937"/>
                <a:stretch>
                  <a:fillRect/>
                </a:stretch>
              </p:blipFill>
              <p:spPr>
                <a:xfrm>
                  <a:off x="8540676" y="3909293"/>
                  <a:ext cx="658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938">
              <p14:nvContentPartPr>
                <p14:cNvPr id="17945" name="Ink 17944">
                  <a:extLst>
                    <a:ext uri="{FF2B5EF4-FFF2-40B4-BE49-F238E27FC236}">
                      <a16:creationId xmlns:a16="http://schemas.microsoft.com/office/drawing/2014/main" id="{AE4990DD-5893-4F74-A7FB-A793810CB306}"/>
                    </a:ext>
                  </a:extLst>
                </p14:cNvPr>
                <p14:cNvContentPartPr/>
                <p14:nvPr/>
              </p14:nvContentPartPr>
              <p14:xfrm>
                <a:off x="8648676" y="3906053"/>
                <a:ext cx="87120" cy="119880"/>
              </p14:xfrm>
            </p:contentPart>
          </mc:Choice>
          <mc:Fallback xmlns="">
            <p:pic>
              <p:nvPicPr>
                <p:cNvPr id="17945" name="Ink 17944">
                  <a:extLst>
                    <a:ext uri="{FF2B5EF4-FFF2-40B4-BE49-F238E27FC236}">
                      <a16:creationId xmlns:a16="http://schemas.microsoft.com/office/drawing/2014/main" id="{AE4990DD-5893-4F74-A7FB-A793810CB306}"/>
                    </a:ext>
                  </a:extLst>
                </p:cNvPr>
                <p:cNvPicPr/>
                <p:nvPr/>
              </p:nvPicPr>
              <p:blipFill>
                <a:blip r:embed="rId939"/>
                <a:stretch>
                  <a:fillRect/>
                </a:stretch>
              </p:blipFill>
              <p:spPr>
                <a:xfrm>
                  <a:off x="8639676" y="3897053"/>
                  <a:ext cx="10476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940">
              <p14:nvContentPartPr>
                <p14:cNvPr id="17948" name="Ink 17947">
                  <a:extLst>
                    <a:ext uri="{FF2B5EF4-FFF2-40B4-BE49-F238E27FC236}">
                      <a16:creationId xmlns:a16="http://schemas.microsoft.com/office/drawing/2014/main" id="{C472DEBD-824B-4D9B-B342-DA85C1FB03B6}"/>
                    </a:ext>
                  </a:extLst>
                </p14:cNvPr>
                <p14:cNvContentPartPr/>
                <p14:nvPr/>
              </p14:nvContentPartPr>
              <p14:xfrm>
                <a:off x="8811756" y="3997853"/>
                <a:ext cx="8280" cy="7560"/>
              </p14:xfrm>
            </p:contentPart>
          </mc:Choice>
          <mc:Fallback xmlns="">
            <p:pic>
              <p:nvPicPr>
                <p:cNvPr id="17948" name="Ink 17947">
                  <a:extLst>
                    <a:ext uri="{FF2B5EF4-FFF2-40B4-BE49-F238E27FC236}">
                      <a16:creationId xmlns:a16="http://schemas.microsoft.com/office/drawing/2014/main" id="{C472DEBD-824B-4D9B-B342-DA85C1FB03B6}"/>
                    </a:ext>
                  </a:extLst>
                </p:cNvPr>
                <p:cNvPicPr/>
                <p:nvPr/>
              </p:nvPicPr>
              <p:blipFill>
                <a:blip r:embed="rId941"/>
                <a:stretch>
                  <a:fillRect/>
                </a:stretch>
              </p:blipFill>
              <p:spPr>
                <a:xfrm>
                  <a:off x="8802756" y="3988853"/>
                  <a:ext cx="25920" cy="25200"/>
                </a:xfrm>
                <a:prstGeom prst="rect">
                  <a:avLst/>
                </a:prstGeom>
              </p:spPr>
            </p:pic>
          </mc:Fallback>
        </mc:AlternateContent>
      </p:grpSp>
      <p:grpSp>
        <p:nvGrpSpPr>
          <p:cNvPr id="17952" name="Group 17951">
            <a:extLst>
              <a:ext uri="{FF2B5EF4-FFF2-40B4-BE49-F238E27FC236}">
                <a16:creationId xmlns:a16="http://schemas.microsoft.com/office/drawing/2014/main" id="{2EFE72E5-09A4-4430-91FD-B409C1D7FD6F}"/>
              </a:ext>
            </a:extLst>
          </p:cNvPr>
          <p:cNvGrpSpPr/>
          <p:nvPr/>
        </p:nvGrpSpPr>
        <p:grpSpPr>
          <a:xfrm>
            <a:off x="537516" y="3950451"/>
            <a:ext cx="169920" cy="216720"/>
            <a:chOff x="537516" y="3950451"/>
            <a:chExt cx="169920" cy="216720"/>
          </a:xfrm>
        </p:grpSpPr>
        <mc:AlternateContent xmlns:mc="http://schemas.openxmlformats.org/markup-compatibility/2006" xmlns:p14="http://schemas.microsoft.com/office/powerpoint/2010/main">
          <mc:Choice Requires="p14">
            <p:contentPart p14:bwMode="auto" r:id="rId942">
              <p14:nvContentPartPr>
                <p14:cNvPr id="17950" name="Ink 17949">
                  <a:extLst>
                    <a:ext uri="{FF2B5EF4-FFF2-40B4-BE49-F238E27FC236}">
                      <a16:creationId xmlns:a16="http://schemas.microsoft.com/office/drawing/2014/main" id="{652CA66E-27F9-4493-A3DB-531EE7A4B13C}"/>
                    </a:ext>
                  </a:extLst>
                </p14:cNvPr>
                <p14:cNvContentPartPr/>
                <p14:nvPr/>
              </p14:nvContentPartPr>
              <p14:xfrm>
                <a:off x="537516" y="3950451"/>
                <a:ext cx="98640" cy="216360"/>
              </p14:xfrm>
            </p:contentPart>
          </mc:Choice>
          <mc:Fallback xmlns="">
            <p:pic>
              <p:nvPicPr>
                <p:cNvPr id="17950" name="Ink 17949">
                  <a:extLst>
                    <a:ext uri="{FF2B5EF4-FFF2-40B4-BE49-F238E27FC236}">
                      <a16:creationId xmlns:a16="http://schemas.microsoft.com/office/drawing/2014/main" id="{652CA66E-27F9-4493-A3DB-531EE7A4B13C}"/>
                    </a:ext>
                  </a:extLst>
                </p:cNvPr>
                <p:cNvPicPr/>
                <p:nvPr/>
              </p:nvPicPr>
              <p:blipFill>
                <a:blip r:embed="rId943"/>
                <a:stretch>
                  <a:fillRect/>
                </a:stretch>
              </p:blipFill>
              <p:spPr>
                <a:xfrm>
                  <a:off x="528516" y="3941451"/>
                  <a:ext cx="1162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944">
              <p14:nvContentPartPr>
                <p14:cNvPr id="17951" name="Ink 17950">
                  <a:extLst>
                    <a:ext uri="{FF2B5EF4-FFF2-40B4-BE49-F238E27FC236}">
                      <a16:creationId xmlns:a16="http://schemas.microsoft.com/office/drawing/2014/main" id="{3413AB0E-F938-49DE-9167-12A0A9F832BC}"/>
                    </a:ext>
                  </a:extLst>
                </p14:cNvPr>
                <p14:cNvContentPartPr/>
                <p14:nvPr/>
              </p14:nvContentPartPr>
              <p14:xfrm>
                <a:off x="639756" y="4093011"/>
                <a:ext cx="67680" cy="74160"/>
              </p14:xfrm>
            </p:contentPart>
          </mc:Choice>
          <mc:Fallback xmlns="">
            <p:pic>
              <p:nvPicPr>
                <p:cNvPr id="17951" name="Ink 17950">
                  <a:extLst>
                    <a:ext uri="{FF2B5EF4-FFF2-40B4-BE49-F238E27FC236}">
                      <a16:creationId xmlns:a16="http://schemas.microsoft.com/office/drawing/2014/main" id="{3413AB0E-F938-49DE-9167-12A0A9F832BC}"/>
                    </a:ext>
                  </a:extLst>
                </p:cNvPr>
                <p:cNvPicPr/>
                <p:nvPr/>
              </p:nvPicPr>
              <p:blipFill>
                <a:blip r:embed="rId945"/>
                <a:stretch>
                  <a:fillRect/>
                </a:stretch>
              </p:blipFill>
              <p:spPr>
                <a:xfrm>
                  <a:off x="631116" y="4084371"/>
                  <a:ext cx="85320" cy="91800"/>
                </a:xfrm>
                <a:prstGeom prst="rect">
                  <a:avLst/>
                </a:prstGeom>
              </p:spPr>
            </p:pic>
          </mc:Fallback>
        </mc:AlternateContent>
      </p:grpSp>
      <p:grpSp>
        <p:nvGrpSpPr>
          <p:cNvPr id="17961" name="Group 17960">
            <a:extLst>
              <a:ext uri="{FF2B5EF4-FFF2-40B4-BE49-F238E27FC236}">
                <a16:creationId xmlns:a16="http://schemas.microsoft.com/office/drawing/2014/main" id="{657ABC26-D11B-45F6-97A1-A54968E589E7}"/>
              </a:ext>
            </a:extLst>
          </p:cNvPr>
          <p:cNvGrpSpPr/>
          <p:nvPr/>
        </p:nvGrpSpPr>
        <p:grpSpPr>
          <a:xfrm>
            <a:off x="921636" y="4005891"/>
            <a:ext cx="755640" cy="245520"/>
            <a:chOff x="921636" y="4005891"/>
            <a:chExt cx="755640" cy="245520"/>
          </a:xfrm>
        </p:grpSpPr>
        <mc:AlternateContent xmlns:mc="http://schemas.openxmlformats.org/markup-compatibility/2006" xmlns:p14="http://schemas.microsoft.com/office/powerpoint/2010/main">
          <mc:Choice Requires="p14">
            <p:contentPart p14:bwMode="auto" r:id="rId946">
              <p14:nvContentPartPr>
                <p14:cNvPr id="17953" name="Ink 17952">
                  <a:extLst>
                    <a:ext uri="{FF2B5EF4-FFF2-40B4-BE49-F238E27FC236}">
                      <a16:creationId xmlns:a16="http://schemas.microsoft.com/office/drawing/2014/main" id="{884D13D7-1F63-46D6-8F29-B242334981CF}"/>
                    </a:ext>
                  </a:extLst>
                </p14:cNvPr>
                <p14:cNvContentPartPr/>
                <p14:nvPr/>
              </p14:nvContentPartPr>
              <p14:xfrm>
                <a:off x="921636" y="4005891"/>
                <a:ext cx="206280" cy="173160"/>
              </p14:xfrm>
            </p:contentPart>
          </mc:Choice>
          <mc:Fallback xmlns="">
            <p:pic>
              <p:nvPicPr>
                <p:cNvPr id="17953" name="Ink 17952">
                  <a:extLst>
                    <a:ext uri="{FF2B5EF4-FFF2-40B4-BE49-F238E27FC236}">
                      <a16:creationId xmlns:a16="http://schemas.microsoft.com/office/drawing/2014/main" id="{884D13D7-1F63-46D6-8F29-B242334981CF}"/>
                    </a:ext>
                  </a:extLst>
                </p:cNvPr>
                <p:cNvPicPr/>
                <p:nvPr/>
              </p:nvPicPr>
              <p:blipFill>
                <a:blip r:embed="rId947"/>
                <a:stretch>
                  <a:fillRect/>
                </a:stretch>
              </p:blipFill>
              <p:spPr>
                <a:xfrm>
                  <a:off x="912636" y="3997251"/>
                  <a:ext cx="2239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948">
              <p14:nvContentPartPr>
                <p14:cNvPr id="17954" name="Ink 17953">
                  <a:extLst>
                    <a:ext uri="{FF2B5EF4-FFF2-40B4-BE49-F238E27FC236}">
                      <a16:creationId xmlns:a16="http://schemas.microsoft.com/office/drawing/2014/main" id="{1F968AF4-45FA-4BB5-A014-8C4F4383348B}"/>
                    </a:ext>
                  </a:extLst>
                </p14:cNvPr>
                <p14:cNvContentPartPr/>
                <p14:nvPr/>
              </p14:nvContentPartPr>
              <p14:xfrm>
                <a:off x="1156356" y="4087971"/>
                <a:ext cx="66240" cy="82800"/>
              </p14:xfrm>
            </p:contentPart>
          </mc:Choice>
          <mc:Fallback xmlns="">
            <p:pic>
              <p:nvPicPr>
                <p:cNvPr id="17954" name="Ink 17953">
                  <a:extLst>
                    <a:ext uri="{FF2B5EF4-FFF2-40B4-BE49-F238E27FC236}">
                      <a16:creationId xmlns:a16="http://schemas.microsoft.com/office/drawing/2014/main" id="{1F968AF4-45FA-4BB5-A014-8C4F4383348B}"/>
                    </a:ext>
                  </a:extLst>
                </p:cNvPr>
                <p:cNvPicPr/>
                <p:nvPr/>
              </p:nvPicPr>
              <p:blipFill>
                <a:blip r:embed="rId949"/>
                <a:stretch>
                  <a:fillRect/>
                </a:stretch>
              </p:blipFill>
              <p:spPr>
                <a:xfrm>
                  <a:off x="1147716" y="4078971"/>
                  <a:ext cx="838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950">
              <p14:nvContentPartPr>
                <p14:cNvPr id="17955" name="Ink 17954">
                  <a:extLst>
                    <a:ext uri="{FF2B5EF4-FFF2-40B4-BE49-F238E27FC236}">
                      <a16:creationId xmlns:a16="http://schemas.microsoft.com/office/drawing/2014/main" id="{462D68DE-884D-432C-876F-77992011F315}"/>
                    </a:ext>
                  </a:extLst>
                </p14:cNvPr>
                <p14:cNvContentPartPr/>
                <p14:nvPr/>
              </p14:nvContentPartPr>
              <p14:xfrm>
                <a:off x="1228716" y="4113531"/>
                <a:ext cx="123120" cy="121320"/>
              </p14:xfrm>
            </p:contentPart>
          </mc:Choice>
          <mc:Fallback xmlns="">
            <p:pic>
              <p:nvPicPr>
                <p:cNvPr id="17955" name="Ink 17954">
                  <a:extLst>
                    <a:ext uri="{FF2B5EF4-FFF2-40B4-BE49-F238E27FC236}">
                      <a16:creationId xmlns:a16="http://schemas.microsoft.com/office/drawing/2014/main" id="{462D68DE-884D-432C-876F-77992011F315}"/>
                    </a:ext>
                  </a:extLst>
                </p:cNvPr>
                <p:cNvPicPr/>
                <p:nvPr/>
              </p:nvPicPr>
              <p:blipFill>
                <a:blip r:embed="rId951"/>
                <a:stretch>
                  <a:fillRect/>
                </a:stretch>
              </p:blipFill>
              <p:spPr>
                <a:xfrm>
                  <a:off x="1220076" y="4104891"/>
                  <a:ext cx="1407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952">
              <p14:nvContentPartPr>
                <p14:cNvPr id="17956" name="Ink 17955">
                  <a:extLst>
                    <a:ext uri="{FF2B5EF4-FFF2-40B4-BE49-F238E27FC236}">
                      <a16:creationId xmlns:a16="http://schemas.microsoft.com/office/drawing/2014/main" id="{6C1F0405-6059-480E-8482-6522821E035E}"/>
                    </a:ext>
                  </a:extLst>
                </p14:cNvPr>
                <p14:cNvContentPartPr/>
                <p14:nvPr/>
              </p14:nvContentPartPr>
              <p14:xfrm>
                <a:off x="1397556" y="4076451"/>
                <a:ext cx="10080" cy="99720"/>
              </p14:xfrm>
            </p:contentPart>
          </mc:Choice>
          <mc:Fallback xmlns="">
            <p:pic>
              <p:nvPicPr>
                <p:cNvPr id="17956" name="Ink 17955">
                  <a:extLst>
                    <a:ext uri="{FF2B5EF4-FFF2-40B4-BE49-F238E27FC236}">
                      <a16:creationId xmlns:a16="http://schemas.microsoft.com/office/drawing/2014/main" id="{6C1F0405-6059-480E-8482-6522821E035E}"/>
                    </a:ext>
                  </a:extLst>
                </p:cNvPr>
                <p:cNvPicPr/>
                <p:nvPr/>
              </p:nvPicPr>
              <p:blipFill>
                <a:blip r:embed="rId953"/>
                <a:stretch>
                  <a:fillRect/>
                </a:stretch>
              </p:blipFill>
              <p:spPr>
                <a:xfrm>
                  <a:off x="1388916" y="4067811"/>
                  <a:ext cx="277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954">
              <p14:nvContentPartPr>
                <p14:cNvPr id="17957" name="Ink 17956">
                  <a:extLst>
                    <a:ext uri="{FF2B5EF4-FFF2-40B4-BE49-F238E27FC236}">
                      <a16:creationId xmlns:a16="http://schemas.microsoft.com/office/drawing/2014/main" id="{A1AED234-D8C6-4F8D-8BBB-9AB748A00012}"/>
                    </a:ext>
                  </a:extLst>
                </p14:cNvPr>
                <p14:cNvContentPartPr/>
                <p14:nvPr/>
              </p14:nvContentPartPr>
              <p14:xfrm>
                <a:off x="1418076" y="4112811"/>
                <a:ext cx="101160" cy="79560"/>
              </p14:xfrm>
            </p:contentPart>
          </mc:Choice>
          <mc:Fallback xmlns="">
            <p:pic>
              <p:nvPicPr>
                <p:cNvPr id="17957" name="Ink 17956">
                  <a:extLst>
                    <a:ext uri="{FF2B5EF4-FFF2-40B4-BE49-F238E27FC236}">
                      <a16:creationId xmlns:a16="http://schemas.microsoft.com/office/drawing/2014/main" id="{A1AED234-D8C6-4F8D-8BBB-9AB748A00012}"/>
                    </a:ext>
                  </a:extLst>
                </p:cNvPr>
                <p:cNvPicPr/>
                <p:nvPr/>
              </p:nvPicPr>
              <p:blipFill>
                <a:blip r:embed="rId955"/>
                <a:stretch>
                  <a:fillRect/>
                </a:stretch>
              </p:blipFill>
              <p:spPr>
                <a:xfrm>
                  <a:off x="1409436" y="4103811"/>
                  <a:ext cx="1188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956">
              <p14:nvContentPartPr>
                <p14:cNvPr id="17958" name="Ink 17957">
                  <a:extLst>
                    <a:ext uri="{FF2B5EF4-FFF2-40B4-BE49-F238E27FC236}">
                      <a16:creationId xmlns:a16="http://schemas.microsoft.com/office/drawing/2014/main" id="{6F28F335-9A4B-4CEB-939C-B59D7BB32E9A}"/>
                    </a:ext>
                  </a:extLst>
                </p14:cNvPr>
                <p14:cNvContentPartPr/>
                <p14:nvPr/>
              </p14:nvContentPartPr>
              <p14:xfrm>
                <a:off x="1514196" y="4070691"/>
                <a:ext cx="3600" cy="22680"/>
              </p14:xfrm>
            </p:contentPart>
          </mc:Choice>
          <mc:Fallback xmlns="">
            <p:pic>
              <p:nvPicPr>
                <p:cNvPr id="17958" name="Ink 17957">
                  <a:extLst>
                    <a:ext uri="{FF2B5EF4-FFF2-40B4-BE49-F238E27FC236}">
                      <a16:creationId xmlns:a16="http://schemas.microsoft.com/office/drawing/2014/main" id="{6F28F335-9A4B-4CEB-939C-B59D7BB32E9A}"/>
                    </a:ext>
                  </a:extLst>
                </p:cNvPr>
                <p:cNvPicPr/>
                <p:nvPr/>
              </p:nvPicPr>
              <p:blipFill>
                <a:blip r:embed="rId957"/>
                <a:stretch>
                  <a:fillRect/>
                </a:stretch>
              </p:blipFill>
              <p:spPr>
                <a:xfrm>
                  <a:off x="1505556" y="4061691"/>
                  <a:ext cx="212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958">
              <p14:nvContentPartPr>
                <p14:cNvPr id="17959" name="Ink 17958">
                  <a:extLst>
                    <a:ext uri="{FF2B5EF4-FFF2-40B4-BE49-F238E27FC236}">
                      <a16:creationId xmlns:a16="http://schemas.microsoft.com/office/drawing/2014/main" id="{E239C1C5-BFA5-4E7A-8242-F990446DE56E}"/>
                    </a:ext>
                  </a:extLst>
                </p14:cNvPr>
                <p14:cNvContentPartPr/>
                <p14:nvPr/>
              </p14:nvContentPartPr>
              <p14:xfrm>
                <a:off x="1543716" y="4129011"/>
                <a:ext cx="42480" cy="122400"/>
              </p14:xfrm>
            </p:contentPart>
          </mc:Choice>
          <mc:Fallback xmlns="">
            <p:pic>
              <p:nvPicPr>
                <p:cNvPr id="17959" name="Ink 17958">
                  <a:extLst>
                    <a:ext uri="{FF2B5EF4-FFF2-40B4-BE49-F238E27FC236}">
                      <a16:creationId xmlns:a16="http://schemas.microsoft.com/office/drawing/2014/main" id="{E239C1C5-BFA5-4E7A-8242-F990446DE56E}"/>
                    </a:ext>
                  </a:extLst>
                </p:cNvPr>
                <p:cNvPicPr/>
                <p:nvPr/>
              </p:nvPicPr>
              <p:blipFill>
                <a:blip r:embed="rId959"/>
                <a:stretch>
                  <a:fillRect/>
                </a:stretch>
              </p:blipFill>
              <p:spPr>
                <a:xfrm>
                  <a:off x="1535076" y="4120011"/>
                  <a:ext cx="6012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960">
              <p14:nvContentPartPr>
                <p14:cNvPr id="17960" name="Ink 17959">
                  <a:extLst>
                    <a:ext uri="{FF2B5EF4-FFF2-40B4-BE49-F238E27FC236}">
                      <a16:creationId xmlns:a16="http://schemas.microsoft.com/office/drawing/2014/main" id="{D733EA26-74C3-4348-9EE0-FC39E2F6DFBB}"/>
                    </a:ext>
                  </a:extLst>
                </p14:cNvPr>
                <p14:cNvContentPartPr/>
                <p14:nvPr/>
              </p14:nvContentPartPr>
              <p14:xfrm>
                <a:off x="1614636" y="4073211"/>
                <a:ext cx="62640" cy="108720"/>
              </p14:xfrm>
            </p:contentPart>
          </mc:Choice>
          <mc:Fallback xmlns="">
            <p:pic>
              <p:nvPicPr>
                <p:cNvPr id="17960" name="Ink 17959">
                  <a:extLst>
                    <a:ext uri="{FF2B5EF4-FFF2-40B4-BE49-F238E27FC236}">
                      <a16:creationId xmlns:a16="http://schemas.microsoft.com/office/drawing/2014/main" id="{D733EA26-74C3-4348-9EE0-FC39E2F6DFBB}"/>
                    </a:ext>
                  </a:extLst>
                </p:cNvPr>
                <p:cNvPicPr/>
                <p:nvPr/>
              </p:nvPicPr>
              <p:blipFill>
                <a:blip r:embed="rId961"/>
                <a:stretch>
                  <a:fillRect/>
                </a:stretch>
              </p:blipFill>
              <p:spPr>
                <a:xfrm>
                  <a:off x="1605996" y="4064571"/>
                  <a:ext cx="80280" cy="126360"/>
                </a:xfrm>
                <a:prstGeom prst="rect">
                  <a:avLst/>
                </a:prstGeom>
              </p:spPr>
            </p:pic>
          </mc:Fallback>
        </mc:AlternateContent>
      </p:grpSp>
      <p:grpSp>
        <p:nvGrpSpPr>
          <p:cNvPr id="17964" name="Group 17963">
            <a:extLst>
              <a:ext uri="{FF2B5EF4-FFF2-40B4-BE49-F238E27FC236}">
                <a16:creationId xmlns:a16="http://schemas.microsoft.com/office/drawing/2014/main" id="{20F53767-66F2-40C1-A7E0-38703E2ADDF0}"/>
              </a:ext>
            </a:extLst>
          </p:cNvPr>
          <p:cNvGrpSpPr/>
          <p:nvPr/>
        </p:nvGrpSpPr>
        <p:grpSpPr>
          <a:xfrm>
            <a:off x="1765836" y="4115691"/>
            <a:ext cx="91800" cy="43200"/>
            <a:chOff x="1765836" y="4115691"/>
            <a:chExt cx="91800" cy="43200"/>
          </a:xfrm>
        </p:grpSpPr>
        <mc:AlternateContent xmlns:mc="http://schemas.openxmlformats.org/markup-compatibility/2006" xmlns:p14="http://schemas.microsoft.com/office/powerpoint/2010/main">
          <mc:Choice Requires="p14">
            <p:contentPart p14:bwMode="auto" r:id="rId962">
              <p14:nvContentPartPr>
                <p14:cNvPr id="17962" name="Ink 17961">
                  <a:extLst>
                    <a:ext uri="{FF2B5EF4-FFF2-40B4-BE49-F238E27FC236}">
                      <a16:creationId xmlns:a16="http://schemas.microsoft.com/office/drawing/2014/main" id="{2E67A50F-D8B1-4743-9DB7-A6D7A2E41C9F}"/>
                    </a:ext>
                  </a:extLst>
                </p14:cNvPr>
                <p14:cNvContentPartPr/>
                <p14:nvPr/>
              </p14:nvContentPartPr>
              <p14:xfrm>
                <a:off x="1773396" y="4115691"/>
                <a:ext cx="84240" cy="5040"/>
              </p14:xfrm>
            </p:contentPart>
          </mc:Choice>
          <mc:Fallback xmlns="">
            <p:pic>
              <p:nvPicPr>
                <p:cNvPr id="17962" name="Ink 17961">
                  <a:extLst>
                    <a:ext uri="{FF2B5EF4-FFF2-40B4-BE49-F238E27FC236}">
                      <a16:creationId xmlns:a16="http://schemas.microsoft.com/office/drawing/2014/main" id="{2E67A50F-D8B1-4743-9DB7-A6D7A2E41C9F}"/>
                    </a:ext>
                  </a:extLst>
                </p:cNvPr>
                <p:cNvPicPr/>
                <p:nvPr/>
              </p:nvPicPr>
              <p:blipFill>
                <a:blip r:embed="rId963"/>
                <a:stretch>
                  <a:fillRect/>
                </a:stretch>
              </p:blipFill>
              <p:spPr>
                <a:xfrm>
                  <a:off x="1764756" y="4106691"/>
                  <a:ext cx="1018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964">
              <p14:nvContentPartPr>
                <p14:cNvPr id="17963" name="Ink 17962">
                  <a:extLst>
                    <a:ext uri="{FF2B5EF4-FFF2-40B4-BE49-F238E27FC236}">
                      <a16:creationId xmlns:a16="http://schemas.microsoft.com/office/drawing/2014/main" id="{E5AE285A-E085-4FBF-875F-9D5A11C70301}"/>
                    </a:ext>
                  </a:extLst>
                </p14:cNvPr>
                <p14:cNvContentPartPr/>
                <p14:nvPr/>
              </p14:nvContentPartPr>
              <p14:xfrm>
                <a:off x="1765836" y="4154211"/>
                <a:ext cx="65880" cy="4680"/>
              </p14:xfrm>
            </p:contentPart>
          </mc:Choice>
          <mc:Fallback xmlns="">
            <p:pic>
              <p:nvPicPr>
                <p:cNvPr id="17963" name="Ink 17962">
                  <a:extLst>
                    <a:ext uri="{FF2B5EF4-FFF2-40B4-BE49-F238E27FC236}">
                      <a16:creationId xmlns:a16="http://schemas.microsoft.com/office/drawing/2014/main" id="{E5AE285A-E085-4FBF-875F-9D5A11C70301}"/>
                    </a:ext>
                  </a:extLst>
                </p:cNvPr>
                <p:cNvPicPr/>
                <p:nvPr/>
              </p:nvPicPr>
              <p:blipFill>
                <a:blip r:embed="rId965"/>
                <a:stretch>
                  <a:fillRect/>
                </a:stretch>
              </p:blipFill>
              <p:spPr>
                <a:xfrm>
                  <a:off x="1757196" y="4145211"/>
                  <a:ext cx="83520" cy="22320"/>
                </a:xfrm>
                <a:prstGeom prst="rect">
                  <a:avLst/>
                </a:prstGeom>
              </p:spPr>
            </p:pic>
          </mc:Fallback>
        </mc:AlternateContent>
      </p:grpSp>
      <p:grpSp>
        <p:nvGrpSpPr>
          <p:cNvPr id="17994" name="Group 17993">
            <a:extLst>
              <a:ext uri="{FF2B5EF4-FFF2-40B4-BE49-F238E27FC236}">
                <a16:creationId xmlns:a16="http://schemas.microsoft.com/office/drawing/2014/main" id="{9CBDD4CD-2B24-4C68-8E63-1CF6F1627BA5}"/>
              </a:ext>
            </a:extLst>
          </p:cNvPr>
          <p:cNvGrpSpPr/>
          <p:nvPr/>
        </p:nvGrpSpPr>
        <p:grpSpPr>
          <a:xfrm>
            <a:off x="1972116" y="3956211"/>
            <a:ext cx="887760" cy="416520"/>
            <a:chOff x="1972116" y="3956211"/>
            <a:chExt cx="887760" cy="416520"/>
          </a:xfrm>
        </p:grpSpPr>
        <mc:AlternateContent xmlns:mc="http://schemas.openxmlformats.org/markup-compatibility/2006" xmlns:p14="http://schemas.microsoft.com/office/powerpoint/2010/main">
          <mc:Choice Requires="p14">
            <p:contentPart p14:bwMode="auto" r:id="rId966">
              <p14:nvContentPartPr>
                <p14:cNvPr id="17969" name="Ink 17968">
                  <a:extLst>
                    <a:ext uri="{FF2B5EF4-FFF2-40B4-BE49-F238E27FC236}">
                      <a16:creationId xmlns:a16="http://schemas.microsoft.com/office/drawing/2014/main" id="{F7054CD9-E705-4938-BF7A-AED6A69FCA00}"/>
                    </a:ext>
                  </a:extLst>
                </p14:cNvPr>
                <p14:cNvContentPartPr/>
                <p14:nvPr/>
              </p14:nvContentPartPr>
              <p14:xfrm>
                <a:off x="2158236" y="3970251"/>
                <a:ext cx="60840" cy="84240"/>
              </p14:xfrm>
            </p:contentPart>
          </mc:Choice>
          <mc:Fallback xmlns="">
            <p:pic>
              <p:nvPicPr>
                <p:cNvPr id="17969" name="Ink 17968">
                  <a:extLst>
                    <a:ext uri="{FF2B5EF4-FFF2-40B4-BE49-F238E27FC236}">
                      <a16:creationId xmlns:a16="http://schemas.microsoft.com/office/drawing/2014/main" id="{F7054CD9-E705-4938-BF7A-AED6A69FCA00}"/>
                    </a:ext>
                  </a:extLst>
                </p:cNvPr>
                <p:cNvPicPr/>
                <p:nvPr/>
              </p:nvPicPr>
              <p:blipFill>
                <a:blip r:embed="rId967"/>
                <a:stretch>
                  <a:fillRect/>
                </a:stretch>
              </p:blipFill>
              <p:spPr>
                <a:xfrm>
                  <a:off x="2149596" y="3961251"/>
                  <a:ext cx="784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968">
              <p14:nvContentPartPr>
                <p14:cNvPr id="17970" name="Ink 17969">
                  <a:extLst>
                    <a:ext uri="{FF2B5EF4-FFF2-40B4-BE49-F238E27FC236}">
                      <a16:creationId xmlns:a16="http://schemas.microsoft.com/office/drawing/2014/main" id="{B2483402-E8C2-4271-BB1E-D55E96382A86}"/>
                    </a:ext>
                  </a:extLst>
                </p14:cNvPr>
                <p14:cNvContentPartPr/>
                <p14:nvPr/>
              </p14:nvContentPartPr>
              <p14:xfrm>
                <a:off x="2169396" y="3956211"/>
                <a:ext cx="73080" cy="10800"/>
              </p14:xfrm>
            </p:contentPart>
          </mc:Choice>
          <mc:Fallback xmlns="">
            <p:pic>
              <p:nvPicPr>
                <p:cNvPr id="17970" name="Ink 17969">
                  <a:extLst>
                    <a:ext uri="{FF2B5EF4-FFF2-40B4-BE49-F238E27FC236}">
                      <a16:creationId xmlns:a16="http://schemas.microsoft.com/office/drawing/2014/main" id="{B2483402-E8C2-4271-BB1E-D55E96382A86}"/>
                    </a:ext>
                  </a:extLst>
                </p:cNvPr>
                <p:cNvPicPr/>
                <p:nvPr/>
              </p:nvPicPr>
              <p:blipFill>
                <a:blip r:embed="rId969"/>
                <a:stretch>
                  <a:fillRect/>
                </a:stretch>
              </p:blipFill>
              <p:spPr>
                <a:xfrm>
                  <a:off x="2160396" y="3947571"/>
                  <a:ext cx="907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970">
              <p14:nvContentPartPr>
                <p14:cNvPr id="17965" name="Ink 17964">
                  <a:extLst>
                    <a:ext uri="{FF2B5EF4-FFF2-40B4-BE49-F238E27FC236}">
                      <a16:creationId xmlns:a16="http://schemas.microsoft.com/office/drawing/2014/main" id="{07042355-70A7-401C-97B6-B6633093D77D}"/>
                    </a:ext>
                  </a:extLst>
                </p14:cNvPr>
                <p14:cNvContentPartPr/>
                <p14:nvPr/>
              </p14:nvContentPartPr>
              <p14:xfrm>
                <a:off x="2012076" y="4064931"/>
                <a:ext cx="19440" cy="90000"/>
              </p14:xfrm>
            </p:contentPart>
          </mc:Choice>
          <mc:Fallback xmlns="">
            <p:pic>
              <p:nvPicPr>
                <p:cNvPr id="17965" name="Ink 17964">
                  <a:extLst>
                    <a:ext uri="{FF2B5EF4-FFF2-40B4-BE49-F238E27FC236}">
                      <a16:creationId xmlns:a16="http://schemas.microsoft.com/office/drawing/2014/main" id="{07042355-70A7-401C-97B6-B6633093D77D}"/>
                    </a:ext>
                  </a:extLst>
                </p:cNvPr>
                <p:cNvPicPr/>
                <p:nvPr/>
              </p:nvPicPr>
              <p:blipFill>
                <a:blip r:embed="rId971"/>
                <a:stretch>
                  <a:fillRect/>
                </a:stretch>
              </p:blipFill>
              <p:spPr>
                <a:xfrm>
                  <a:off x="2003436" y="4055931"/>
                  <a:ext cx="370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972">
              <p14:nvContentPartPr>
                <p14:cNvPr id="17966" name="Ink 17965">
                  <a:extLst>
                    <a:ext uri="{FF2B5EF4-FFF2-40B4-BE49-F238E27FC236}">
                      <a16:creationId xmlns:a16="http://schemas.microsoft.com/office/drawing/2014/main" id="{86951E29-0E1A-4F60-A280-B6A2B4EF913E}"/>
                    </a:ext>
                  </a:extLst>
                </p14:cNvPr>
                <p14:cNvContentPartPr/>
                <p14:nvPr/>
              </p14:nvContentPartPr>
              <p14:xfrm>
                <a:off x="2051316" y="4071771"/>
                <a:ext cx="20520" cy="94320"/>
              </p14:xfrm>
            </p:contentPart>
          </mc:Choice>
          <mc:Fallback xmlns="">
            <p:pic>
              <p:nvPicPr>
                <p:cNvPr id="17966" name="Ink 17965">
                  <a:extLst>
                    <a:ext uri="{FF2B5EF4-FFF2-40B4-BE49-F238E27FC236}">
                      <a16:creationId xmlns:a16="http://schemas.microsoft.com/office/drawing/2014/main" id="{86951E29-0E1A-4F60-A280-B6A2B4EF913E}"/>
                    </a:ext>
                  </a:extLst>
                </p:cNvPr>
                <p:cNvPicPr/>
                <p:nvPr/>
              </p:nvPicPr>
              <p:blipFill>
                <a:blip r:embed="rId973"/>
                <a:stretch>
                  <a:fillRect/>
                </a:stretch>
              </p:blipFill>
              <p:spPr>
                <a:xfrm>
                  <a:off x="2042316" y="4063131"/>
                  <a:ext cx="3816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974">
              <p14:nvContentPartPr>
                <p14:cNvPr id="17967" name="Ink 17966">
                  <a:extLst>
                    <a:ext uri="{FF2B5EF4-FFF2-40B4-BE49-F238E27FC236}">
                      <a16:creationId xmlns:a16="http://schemas.microsoft.com/office/drawing/2014/main" id="{A47771D7-1D31-4F78-A14A-F04C6588799C}"/>
                    </a:ext>
                  </a:extLst>
                </p14:cNvPr>
                <p14:cNvContentPartPr/>
                <p14:nvPr/>
              </p14:nvContentPartPr>
              <p14:xfrm>
                <a:off x="1972116" y="4048731"/>
                <a:ext cx="160920" cy="38160"/>
              </p14:xfrm>
            </p:contentPart>
          </mc:Choice>
          <mc:Fallback xmlns="">
            <p:pic>
              <p:nvPicPr>
                <p:cNvPr id="17967" name="Ink 17966">
                  <a:extLst>
                    <a:ext uri="{FF2B5EF4-FFF2-40B4-BE49-F238E27FC236}">
                      <a16:creationId xmlns:a16="http://schemas.microsoft.com/office/drawing/2014/main" id="{A47771D7-1D31-4F78-A14A-F04C6588799C}"/>
                    </a:ext>
                  </a:extLst>
                </p:cNvPr>
                <p:cNvPicPr/>
                <p:nvPr/>
              </p:nvPicPr>
              <p:blipFill>
                <a:blip r:embed="rId975"/>
                <a:stretch>
                  <a:fillRect/>
                </a:stretch>
              </p:blipFill>
              <p:spPr>
                <a:xfrm>
                  <a:off x="1963476" y="4040091"/>
                  <a:ext cx="1785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976">
              <p14:nvContentPartPr>
                <p14:cNvPr id="17972" name="Ink 17971">
                  <a:extLst>
                    <a:ext uri="{FF2B5EF4-FFF2-40B4-BE49-F238E27FC236}">
                      <a16:creationId xmlns:a16="http://schemas.microsoft.com/office/drawing/2014/main" id="{A0A417DD-A03A-4E21-8909-670E065E47E5}"/>
                    </a:ext>
                  </a:extLst>
                </p14:cNvPr>
                <p14:cNvContentPartPr/>
                <p14:nvPr/>
              </p14:nvContentPartPr>
              <p14:xfrm>
                <a:off x="1984716" y="4212531"/>
                <a:ext cx="171000" cy="4680"/>
              </p14:xfrm>
            </p:contentPart>
          </mc:Choice>
          <mc:Fallback xmlns="">
            <p:pic>
              <p:nvPicPr>
                <p:cNvPr id="17972" name="Ink 17971">
                  <a:extLst>
                    <a:ext uri="{FF2B5EF4-FFF2-40B4-BE49-F238E27FC236}">
                      <a16:creationId xmlns:a16="http://schemas.microsoft.com/office/drawing/2014/main" id="{A0A417DD-A03A-4E21-8909-670E065E47E5}"/>
                    </a:ext>
                  </a:extLst>
                </p:cNvPr>
                <p:cNvPicPr/>
                <p:nvPr/>
              </p:nvPicPr>
              <p:blipFill>
                <a:blip r:embed="rId977"/>
                <a:stretch>
                  <a:fillRect/>
                </a:stretch>
              </p:blipFill>
              <p:spPr>
                <a:xfrm>
                  <a:off x="1975716" y="4203891"/>
                  <a:ext cx="188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978">
              <p14:nvContentPartPr>
                <p14:cNvPr id="17973" name="Ink 17972">
                  <a:extLst>
                    <a:ext uri="{FF2B5EF4-FFF2-40B4-BE49-F238E27FC236}">
                      <a16:creationId xmlns:a16="http://schemas.microsoft.com/office/drawing/2014/main" id="{F5D27B87-0F62-4943-A00F-4BA39ACE674C}"/>
                    </a:ext>
                  </a:extLst>
                </p14:cNvPr>
                <p14:cNvContentPartPr/>
                <p14:nvPr/>
              </p14:nvContentPartPr>
              <p14:xfrm>
                <a:off x="1981116" y="4292451"/>
                <a:ext cx="43920" cy="80280"/>
              </p14:xfrm>
            </p:contentPart>
          </mc:Choice>
          <mc:Fallback xmlns="">
            <p:pic>
              <p:nvPicPr>
                <p:cNvPr id="17973" name="Ink 17972">
                  <a:extLst>
                    <a:ext uri="{FF2B5EF4-FFF2-40B4-BE49-F238E27FC236}">
                      <a16:creationId xmlns:a16="http://schemas.microsoft.com/office/drawing/2014/main" id="{F5D27B87-0F62-4943-A00F-4BA39ACE674C}"/>
                    </a:ext>
                  </a:extLst>
                </p:cNvPr>
                <p:cNvPicPr/>
                <p:nvPr/>
              </p:nvPicPr>
              <p:blipFill>
                <a:blip r:embed="rId979"/>
                <a:stretch>
                  <a:fillRect/>
                </a:stretch>
              </p:blipFill>
              <p:spPr>
                <a:xfrm>
                  <a:off x="1972476" y="4283811"/>
                  <a:ext cx="615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980">
              <p14:nvContentPartPr>
                <p14:cNvPr id="17975" name="Ink 17974">
                  <a:extLst>
                    <a:ext uri="{FF2B5EF4-FFF2-40B4-BE49-F238E27FC236}">
                      <a16:creationId xmlns:a16="http://schemas.microsoft.com/office/drawing/2014/main" id="{70EF7FAA-A893-434D-9126-845FF8E7C98B}"/>
                    </a:ext>
                  </a:extLst>
                </p14:cNvPr>
                <p14:cNvContentPartPr/>
                <p14:nvPr/>
              </p14:nvContentPartPr>
              <p14:xfrm>
                <a:off x="2004876" y="4246371"/>
                <a:ext cx="67680" cy="103320"/>
              </p14:xfrm>
            </p:contentPart>
          </mc:Choice>
          <mc:Fallback xmlns="">
            <p:pic>
              <p:nvPicPr>
                <p:cNvPr id="17975" name="Ink 17974">
                  <a:extLst>
                    <a:ext uri="{FF2B5EF4-FFF2-40B4-BE49-F238E27FC236}">
                      <a16:creationId xmlns:a16="http://schemas.microsoft.com/office/drawing/2014/main" id="{70EF7FAA-A893-434D-9126-845FF8E7C98B}"/>
                    </a:ext>
                  </a:extLst>
                </p:cNvPr>
                <p:cNvPicPr/>
                <p:nvPr/>
              </p:nvPicPr>
              <p:blipFill>
                <a:blip r:embed="rId981"/>
                <a:stretch>
                  <a:fillRect/>
                </a:stretch>
              </p:blipFill>
              <p:spPr>
                <a:xfrm>
                  <a:off x="1995876" y="4237371"/>
                  <a:ext cx="85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982">
              <p14:nvContentPartPr>
                <p14:cNvPr id="17976" name="Ink 17975">
                  <a:extLst>
                    <a:ext uri="{FF2B5EF4-FFF2-40B4-BE49-F238E27FC236}">
                      <a16:creationId xmlns:a16="http://schemas.microsoft.com/office/drawing/2014/main" id="{2452162E-11DC-4AA5-8B05-181D65BC8C1D}"/>
                    </a:ext>
                  </a:extLst>
                </p14:cNvPr>
                <p14:cNvContentPartPr/>
                <p14:nvPr/>
              </p14:nvContentPartPr>
              <p14:xfrm>
                <a:off x="2088396" y="4255011"/>
                <a:ext cx="26640" cy="34920"/>
              </p14:xfrm>
            </p:contentPart>
          </mc:Choice>
          <mc:Fallback xmlns="">
            <p:pic>
              <p:nvPicPr>
                <p:cNvPr id="17976" name="Ink 17975">
                  <a:extLst>
                    <a:ext uri="{FF2B5EF4-FFF2-40B4-BE49-F238E27FC236}">
                      <a16:creationId xmlns:a16="http://schemas.microsoft.com/office/drawing/2014/main" id="{2452162E-11DC-4AA5-8B05-181D65BC8C1D}"/>
                    </a:ext>
                  </a:extLst>
                </p:cNvPr>
                <p:cNvPicPr/>
                <p:nvPr/>
              </p:nvPicPr>
              <p:blipFill>
                <a:blip r:embed="rId983"/>
                <a:stretch>
                  <a:fillRect/>
                </a:stretch>
              </p:blipFill>
              <p:spPr>
                <a:xfrm>
                  <a:off x="2079756" y="4246011"/>
                  <a:ext cx="442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984">
              <p14:nvContentPartPr>
                <p14:cNvPr id="17977" name="Ink 17976">
                  <a:extLst>
                    <a:ext uri="{FF2B5EF4-FFF2-40B4-BE49-F238E27FC236}">
                      <a16:creationId xmlns:a16="http://schemas.microsoft.com/office/drawing/2014/main" id="{BE61D9C3-4076-482A-994C-D84D6BB9DB9B}"/>
                    </a:ext>
                  </a:extLst>
                </p14:cNvPr>
                <p14:cNvContentPartPr/>
                <p14:nvPr/>
              </p14:nvContentPartPr>
              <p14:xfrm>
                <a:off x="2122596" y="4246371"/>
                <a:ext cx="12600" cy="73080"/>
              </p14:xfrm>
            </p:contentPart>
          </mc:Choice>
          <mc:Fallback xmlns="">
            <p:pic>
              <p:nvPicPr>
                <p:cNvPr id="17977" name="Ink 17976">
                  <a:extLst>
                    <a:ext uri="{FF2B5EF4-FFF2-40B4-BE49-F238E27FC236}">
                      <a16:creationId xmlns:a16="http://schemas.microsoft.com/office/drawing/2014/main" id="{BE61D9C3-4076-482A-994C-D84D6BB9DB9B}"/>
                    </a:ext>
                  </a:extLst>
                </p:cNvPr>
                <p:cNvPicPr/>
                <p:nvPr/>
              </p:nvPicPr>
              <p:blipFill>
                <a:blip r:embed="rId985"/>
                <a:stretch>
                  <a:fillRect/>
                </a:stretch>
              </p:blipFill>
              <p:spPr>
                <a:xfrm>
                  <a:off x="2113956" y="4237371"/>
                  <a:ext cx="3024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986">
              <p14:nvContentPartPr>
                <p14:cNvPr id="17979" name="Ink 17978">
                  <a:extLst>
                    <a:ext uri="{FF2B5EF4-FFF2-40B4-BE49-F238E27FC236}">
                      <a16:creationId xmlns:a16="http://schemas.microsoft.com/office/drawing/2014/main" id="{D9C3A2F6-8EDE-4A06-B666-8841ECAC8649}"/>
                    </a:ext>
                  </a:extLst>
                </p14:cNvPr>
                <p14:cNvContentPartPr/>
                <p14:nvPr/>
              </p14:nvContentPartPr>
              <p14:xfrm>
                <a:off x="2324916" y="4035051"/>
                <a:ext cx="6120" cy="280080"/>
              </p14:xfrm>
            </p:contentPart>
          </mc:Choice>
          <mc:Fallback xmlns="">
            <p:pic>
              <p:nvPicPr>
                <p:cNvPr id="17979" name="Ink 17978">
                  <a:extLst>
                    <a:ext uri="{FF2B5EF4-FFF2-40B4-BE49-F238E27FC236}">
                      <a16:creationId xmlns:a16="http://schemas.microsoft.com/office/drawing/2014/main" id="{D9C3A2F6-8EDE-4A06-B666-8841ECAC8649}"/>
                    </a:ext>
                  </a:extLst>
                </p:cNvPr>
                <p:cNvPicPr/>
                <p:nvPr/>
              </p:nvPicPr>
              <p:blipFill>
                <a:blip r:embed="rId987"/>
                <a:stretch>
                  <a:fillRect/>
                </a:stretch>
              </p:blipFill>
              <p:spPr>
                <a:xfrm>
                  <a:off x="2315916" y="4026051"/>
                  <a:ext cx="2376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988">
              <p14:nvContentPartPr>
                <p14:cNvPr id="17980" name="Ink 17979">
                  <a:extLst>
                    <a:ext uri="{FF2B5EF4-FFF2-40B4-BE49-F238E27FC236}">
                      <a16:creationId xmlns:a16="http://schemas.microsoft.com/office/drawing/2014/main" id="{AA773476-389C-4785-BBD8-F3EF8E263BC4}"/>
                    </a:ext>
                  </a:extLst>
                </p14:cNvPr>
                <p14:cNvContentPartPr/>
                <p14:nvPr/>
              </p14:nvContentPartPr>
              <p14:xfrm>
                <a:off x="2386476" y="4073571"/>
                <a:ext cx="91800" cy="63000"/>
              </p14:xfrm>
            </p:contentPart>
          </mc:Choice>
          <mc:Fallback xmlns="">
            <p:pic>
              <p:nvPicPr>
                <p:cNvPr id="17980" name="Ink 17979">
                  <a:extLst>
                    <a:ext uri="{FF2B5EF4-FFF2-40B4-BE49-F238E27FC236}">
                      <a16:creationId xmlns:a16="http://schemas.microsoft.com/office/drawing/2014/main" id="{AA773476-389C-4785-BBD8-F3EF8E263BC4}"/>
                    </a:ext>
                  </a:extLst>
                </p:cNvPr>
                <p:cNvPicPr/>
                <p:nvPr/>
              </p:nvPicPr>
              <p:blipFill>
                <a:blip r:embed="rId989"/>
                <a:stretch>
                  <a:fillRect/>
                </a:stretch>
              </p:blipFill>
              <p:spPr>
                <a:xfrm>
                  <a:off x="2377836" y="4064571"/>
                  <a:ext cx="1094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990">
              <p14:nvContentPartPr>
                <p14:cNvPr id="17981" name="Ink 17980">
                  <a:extLst>
                    <a:ext uri="{FF2B5EF4-FFF2-40B4-BE49-F238E27FC236}">
                      <a16:creationId xmlns:a16="http://schemas.microsoft.com/office/drawing/2014/main" id="{8B07E141-D419-40B9-9E79-3A314F0D2978}"/>
                    </a:ext>
                  </a:extLst>
                </p14:cNvPr>
                <p14:cNvContentPartPr/>
                <p14:nvPr/>
              </p14:nvContentPartPr>
              <p14:xfrm>
                <a:off x="2491956" y="4010211"/>
                <a:ext cx="48600" cy="61200"/>
              </p14:xfrm>
            </p:contentPart>
          </mc:Choice>
          <mc:Fallback xmlns="">
            <p:pic>
              <p:nvPicPr>
                <p:cNvPr id="17981" name="Ink 17980">
                  <a:extLst>
                    <a:ext uri="{FF2B5EF4-FFF2-40B4-BE49-F238E27FC236}">
                      <a16:creationId xmlns:a16="http://schemas.microsoft.com/office/drawing/2014/main" id="{8B07E141-D419-40B9-9E79-3A314F0D2978}"/>
                    </a:ext>
                  </a:extLst>
                </p:cNvPr>
                <p:cNvPicPr/>
                <p:nvPr/>
              </p:nvPicPr>
              <p:blipFill>
                <a:blip r:embed="rId991"/>
                <a:stretch>
                  <a:fillRect/>
                </a:stretch>
              </p:blipFill>
              <p:spPr>
                <a:xfrm>
                  <a:off x="2482956" y="4001571"/>
                  <a:ext cx="662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992">
              <p14:nvContentPartPr>
                <p14:cNvPr id="17982" name="Ink 17981">
                  <a:extLst>
                    <a:ext uri="{FF2B5EF4-FFF2-40B4-BE49-F238E27FC236}">
                      <a16:creationId xmlns:a16="http://schemas.microsoft.com/office/drawing/2014/main" id="{0A40D53C-38D1-4CA5-B078-164D678AF26E}"/>
                    </a:ext>
                  </a:extLst>
                </p14:cNvPr>
                <p14:cNvContentPartPr/>
                <p14:nvPr/>
              </p14:nvContentPartPr>
              <p14:xfrm>
                <a:off x="2565036" y="4085091"/>
                <a:ext cx="32760" cy="10440"/>
              </p14:xfrm>
            </p:contentPart>
          </mc:Choice>
          <mc:Fallback xmlns="">
            <p:pic>
              <p:nvPicPr>
                <p:cNvPr id="17982" name="Ink 17981">
                  <a:extLst>
                    <a:ext uri="{FF2B5EF4-FFF2-40B4-BE49-F238E27FC236}">
                      <a16:creationId xmlns:a16="http://schemas.microsoft.com/office/drawing/2014/main" id="{0A40D53C-38D1-4CA5-B078-164D678AF26E}"/>
                    </a:ext>
                  </a:extLst>
                </p:cNvPr>
                <p:cNvPicPr/>
                <p:nvPr/>
              </p:nvPicPr>
              <p:blipFill>
                <a:blip r:embed="rId993"/>
                <a:stretch>
                  <a:fillRect/>
                </a:stretch>
              </p:blipFill>
              <p:spPr>
                <a:xfrm>
                  <a:off x="2556036" y="4076451"/>
                  <a:ext cx="504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994">
              <p14:nvContentPartPr>
                <p14:cNvPr id="17983" name="Ink 17982">
                  <a:extLst>
                    <a:ext uri="{FF2B5EF4-FFF2-40B4-BE49-F238E27FC236}">
                      <a16:creationId xmlns:a16="http://schemas.microsoft.com/office/drawing/2014/main" id="{13C544BC-BF80-4BA4-94EF-DB85E5146C30}"/>
                    </a:ext>
                  </a:extLst>
                </p14:cNvPr>
                <p14:cNvContentPartPr/>
                <p14:nvPr/>
              </p14:nvContentPartPr>
              <p14:xfrm>
                <a:off x="2642436" y="4050891"/>
                <a:ext cx="3960" cy="86040"/>
              </p14:xfrm>
            </p:contentPart>
          </mc:Choice>
          <mc:Fallback xmlns="">
            <p:pic>
              <p:nvPicPr>
                <p:cNvPr id="17983" name="Ink 17982">
                  <a:extLst>
                    <a:ext uri="{FF2B5EF4-FFF2-40B4-BE49-F238E27FC236}">
                      <a16:creationId xmlns:a16="http://schemas.microsoft.com/office/drawing/2014/main" id="{13C544BC-BF80-4BA4-94EF-DB85E5146C30}"/>
                    </a:ext>
                  </a:extLst>
                </p:cNvPr>
                <p:cNvPicPr/>
                <p:nvPr/>
              </p:nvPicPr>
              <p:blipFill>
                <a:blip r:embed="rId995"/>
                <a:stretch>
                  <a:fillRect/>
                </a:stretch>
              </p:blipFill>
              <p:spPr>
                <a:xfrm>
                  <a:off x="2633796" y="4041891"/>
                  <a:ext cx="2160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996">
              <p14:nvContentPartPr>
                <p14:cNvPr id="17985" name="Ink 17984">
                  <a:extLst>
                    <a:ext uri="{FF2B5EF4-FFF2-40B4-BE49-F238E27FC236}">
                      <a16:creationId xmlns:a16="http://schemas.microsoft.com/office/drawing/2014/main" id="{DCA6420A-B21F-41F3-9897-82335B1052FB}"/>
                    </a:ext>
                  </a:extLst>
                </p14:cNvPr>
                <p14:cNvContentPartPr/>
                <p14:nvPr/>
              </p14:nvContentPartPr>
              <p14:xfrm>
                <a:off x="2383596" y="4179771"/>
                <a:ext cx="273240" cy="9000"/>
              </p14:xfrm>
            </p:contentPart>
          </mc:Choice>
          <mc:Fallback xmlns="">
            <p:pic>
              <p:nvPicPr>
                <p:cNvPr id="17985" name="Ink 17984">
                  <a:extLst>
                    <a:ext uri="{FF2B5EF4-FFF2-40B4-BE49-F238E27FC236}">
                      <a16:creationId xmlns:a16="http://schemas.microsoft.com/office/drawing/2014/main" id="{DCA6420A-B21F-41F3-9897-82335B1052FB}"/>
                    </a:ext>
                  </a:extLst>
                </p:cNvPr>
                <p:cNvPicPr/>
                <p:nvPr/>
              </p:nvPicPr>
              <p:blipFill>
                <a:blip r:embed="rId997"/>
                <a:stretch>
                  <a:fillRect/>
                </a:stretch>
              </p:blipFill>
              <p:spPr>
                <a:xfrm>
                  <a:off x="2374596" y="4170771"/>
                  <a:ext cx="29088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998">
              <p14:nvContentPartPr>
                <p14:cNvPr id="17986" name="Ink 17985">
                  <a:extLst>
                    <a:ext uri="{FF2B5EF4-FFF2-40B4-BE49-F238E27FC236}">
                      <a16:creationId xmlns:a16="http://schemas.microsoft.com/office/drawing/2014/main" id="{5F9C1C88-3AB5-4A78-91AD-2E7BE3312A9C}"/>
                    </a:ext>
                  </a:extLst>
                </p14:cNvPr>
                <p14:cNvContentPartPr/>
                <p14:nvPr/>
              </p14:nvContentPartPr>
              <p14:xfrm>
                <a:off x="2400516" y="4250691"/>
                <a:ext cx="104400" cy="56520"/>
              </p14:xfrm>
            </p:contentPart>
          </mc:Choice>
          <mc:Fallback xmlns="">
            <p:pic>
              <p:nvPicPr>
                <p:cNvPr id="17986" name="Ink 17985">
                  <a:extLst>
                    <a:ext uri="{FF2B5EF4-FFF2-40B4-BE49-F238E27FC236}">
                      <a16:creationId xmlns:a16="http://schemas.microsoft.com/office/drawing/2014/main" id="{5F9C1C88-3AB5-4A78-91AD-2E7BE3312A9C}"/>
                    </a:ext>
                  </a:extLst>
                </p:cNvPr>
                <p:cNvPicPr/>
                <p:nvPr/>
              </p:nvPicPr>
              <p:blipFill>
                <a:blip r:embed="rId999"/>
                <a:stretch>
                  <a:fillRect/>
                </a:stretch>
              </p:blipFill>
              <p:spPr>
                <a:xfrm>
                  <a:off x="2391516" y="4242051"/>
                  <a:ext cx="1220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000">
              <p14:nvContentPartPr>
                <p14:cNvPr id="17987" name="Ink 17986">
                  <a:extLst>
                    <a:ext uri="{FF2B5EF4-FFF2-40B4-BE49-F238E27FC236}">
                      <a16:creationId xmlns:a16="http://schemas.microsoft.com/office/drawing/2014/main" id="{5BF34F39-F6A2-45A1-9C9F-38DA334B5972}"/>
                    </a:ext>
                  </a:extLst>
                </p14:cNvPr>
                <p14:cNvContentPartPr/>
                <p14:nvPr/>
              </p14:nvContentPartPr>
              <p14:xfrm>
                <a:off x="2524716" y="4217211"/>
                <a:ext cx="37800" cy="48960"/>
              </p14:xfrm>
            </p:contentPart>
          </mc:Choice>
          <mc:Fallback xmlns="">
            <p:pic>
              <p:nvPicPr>
                <p:cNvPr id="17987" name="Ink 17986">
                  <a:extLst>
                    <a:ext uri="{FF2B5EF4-FFF2-40B4-BE49-F238E27FC236}">
                      <a16:creationId xmlns:a16="http://schemas.microsoft.com/office/drawing/2014/main" id="{5BF34F39-F6A2-45A1-9C9F-38DA334B5972}"/>
                    </a:ext>
                  </a:extLst>
                </p:cNvPr>
                <p:cNvPicPr/>
                <p:nvPr/>
              </p:nvPicPr>
              <p:blipFill>
                <a:blip r:embed="rId1001"/>
                <a:stretch>
                  <a:fillRect/>
                </a:stretch>
              </p:blipFill>
              <p:spPr>
                <a:xfrm>
                  <a:off x="2515716" y="4208571"/>
                  <a:ext cx="554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002">
              <p14:nvContentPartPr>
                <p14:cNvPr id="17988" name="Ink 17987">
                  <a:extLst>
                    <a:ext uri="{FF2B5EF4-FFF2-40B4-BE49-F238E27FC236}">
                      <a16:creationId xmlns:a16="http://schemas.microsoft.com/office/drawing/2014/main" id="{EA8D063F-361D-4C9D-85B3-E81493D37FCC}"/>
                    </a:ext>
                  </a:extLst>
                </p14:cNvPr>
                <p14:cNvContentPartPr/>
                <p14:nvPr/>
              </p14:nvContentPartPr>
              <p14:xfrm>
                <a:off x="2598156" y="4243131"/>
                <a:ext cx="7200" cy="68040"/>
              </p14:xfrm>
            </p:contentPart>
          </mc:Choice>
          <mc:Fallback xmlns="">
            <p:pic>
              <p:nvPicPr>
                <p:cNvPr id="17988" name="Ink 17987">
                  <a:extLst>
                    <a:ext uri="{FF2B5EF4-FFF2-40B4-BE49-F238E27FC236}">
                      <a16:creationId xmlns:a16="http://schemas.microsoft.com/office/drawing/2014/main" id="{EA8D063F-361D-4C9D-85B3-E81493D37FCC}"/>
                    </a:ext>
                  </a:extLst>
                </p:cNvPr>
                <p:cNvPicPr/>
                <p:nvPr/>
              </p:nvPicPr>
              <p:blipFill>
                <a:blip r:embed="rId1003"/>
                <a:stretch>
                  <a:fillRect/>
                </a:stretch>
              </p:blipFill>
              <p:spPr>
                <a:xfrm>
                  <a:off x="2589516" y="4234131"/>
                  <a:ext cx="248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004">
              <p14:nvContentPartPr>
                <p14:cNvPr id="17989" name="Ink 17988">
                  <a:extLst>
                    <a:ext uri="{FF2B5EF4-FFF2-40B4-BE49-F238E27FC236}">
                      <a16:creationId xmlns:a16="http://schemas.microsoft.com/office/drawing/2014/main" id="{FE7215EA-8607-4ECE-87C8-EE18DB906F8D}"/>
                    </a:ext>
                  </a:extLst>
                </p14:cNvPr>
                <p14:cNvContentPartPr/>
                <p14:nvPr/>
              </p14:nvContentPartPr>
              <p14:xfrm>
                <a:off x="2579076" y="4272651"/>
                <a:ext cx="62640" cy="8280"/>
              </p14:xfrm>
            </p:contentPart>
          </mc:Choice>
          <mc:Fallback xmlns="">
            <p:pic>
              <p:nvPicPr>
                <p:cNvPr id="17989" name="Ink 17988">
                  <a:extLst>
                    <a:ext uri="{FF2B5EF4-FFF2-40B4-BE49-F238E27FC236}">
                      <a16:creationId xmlns:a16="http://schemas.microsoft.com/office/drawing/2014/main" id="{FE7215EA-8607-4ECE-87C8-EE18DB906F8D}"/>
                    </a:ext>
                  </a:extLst>
                </p:cNvPr>
                <p:cNvPicPr/>
                <p:nvPr/>
              </p:nvPicPr>
              <p:blipFill>
                <a:blip r:embed="rId1005"/>
                <a:stretch>
                  <a:fillRect/>
                </a:stretch>
              </p:blipFill>
              <p:spPr>
                <a:xfrm>
                  <a:off x="2570076" y="4264011"/>
                  <a:ext cx="802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006">
              <p14:nvContentPartPr>
                <p14:cNvPr id="17990" name="Ink 17989">
                  <a:extLst>
                    <a:ext uri="{FF2B5EF4-FFF2-40B4-BE49-F238E27FC236}">
                      <a16:creationId xmlns:a16="http://schemas.microsoft.com/office/drawing/2014/main" id="{61A89F1A-6AF8-41EA-8A4B-C51752F066F3}"/>
                    </a:ext>
                  </a:extLst>
                </p14:cNvPr>
                <p14:cNvContentPartPr/>
                <p14:nvPr/>
              </p14:nvContentPartPr>
              <p14:xfrm>
                <a:off x="2648916" y="4231611"/>
                <a:ext cx="60840" cy="70920"/>
              </p14:xfrm>
            </p:contentPart>
          </mc:Choice>
          <mc:Fallback xmlns="">
            <p:pic>
              <p:nvPicPr>
                <p:cNvPr id="17990" name="Ink 17989">
                  <a:extLst>
                    <a:ext uri="{FF2B5EF4-FFF2-40B4-BE49-F238E27FC236}">
                      <a16:creationId xmlns:a16="http://schemas.microsoft.com/office/drawing/2014/main" id="{61A89F1A-6AF8-41EA-8A4B-C51752F066F3}"/>
                    </a:ext>
                  </a:extLst>
                </p:cNvPr>
                <p:cNvPicPr/>
                <p:nvPr/>
              </p:nvPicPr>
              <p:blipFill>
                <a:blip r:embed="rId1007"/>
                <a:stretch>
                  <a:fillRect/>
                </a:stretch>
              </p:blipFill>
              <p:spPr>
                <a:xfrm>
                  <a:off x="2639916" y="4222611"/>
                  <a:ext cx="7848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008">
              <p14:nvContentPartPr>
                <p14:cNvPr id="17991" name="Ink 17990">
                  <a:extLst>
                    <a:ext uri="{FF2B5EF4-FFF2-40B4-BE49-F238E27FC236}">
                      <a16:creationId xmlns:a16="http://schemas.microsoft.com/office/drawing/2014/main" id="{8E2A4296-3DC6-4D8B-84AC-BDAE0A80B024}"/>
                    </a:ext>
                  </a:extLst>
                </p14:cNvPr>
                <p14:cNvContentPartPr/>
                <p14:nvPr/>
              </p14:nvContentPartPr>
              <p14:xfrm>
                <a:off x="2748276" y="4016331"/>
                <a:ext cx="9360" cy="309960"/>
              </p14:xfrm>
            </p:contentPart>
          </mc:Choice>
          <mc:Fallback xmlns="">
            <p:pic>
              <p:nvPicPr>
                <p:cNvPr id="17991" name="Ink 17990">
                  <a:extLst>
                    <a:ext uri="{FF2B5EF4-FFF2-40B4-BE49-F238E27FC236}">
                      <a16:creationId xmlns:a16="http://schemas.microsoft.com/office/drawing/2014/main" id="{8E2A4296-3DC6-4D8B-84AC-BDAE0A80B024}"/>
                    </a:ext>
                  </a:extLst>
                </p:cNvPr>
                <p:cNvPicPr/>
                <p:nvPr/>
              </p:nvPicPr>
              <p:blipFill>
                <a:blip r:embed="rId1009"/>
                <a:stretch>
                  <a:fillRect/>
                </a:stretch>
              </p:blipFill>
              <p:spPr>
                <a:xfrm>
                  <a:off x="2739636" y="4007691"/>
                  <a:ext cx="270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010">
              <p14:nvContentPartPr>
                <p14:cNvPr id="17993" name="Ink 17992">
                  <a:extLst>
                    <a:ext uri="{FF2B5EF4-FFF2-40B4-BE49-F238E27FC236}">
                      <a16:creationId xmlns:a16="http://schemas.microsoft.com/office/drawing/2014/main" id="{6BC0EDF9-857E-486D-A16A-DD742E216201}"/>
                    </a:ext>
                  </a:extLst>
                </p14:cNvPr>
                <p14:cNvContentPartPr/>
                <p14:nvPr/>
              </p14:nvContentPartPr>
              <p14:xfrm>
                <a:off x="2794716" y="3962691"/>
                <a:ext cx="65160" cy="75600"/>
              </p14:xfrm>
            </p:contentPart>
          </mc:Choice>
          <mc:Fallback xmlns="">
            <p:pic>
              <p:nvPicPr>
                <p:cNvPr id="17993" name="Ink 17992">
                  <a:extLst>
                    <a:ext uri="{FF2B5EF4-FFF2-40B4-BE49-F238E27FC236}">
                      <a16:creationId xmlns:a16="http://schemas.microsoft.com/office/drawing/2014/main" id="{6BC0EDF9-857E-486D-A16A-DD742E216201}"/>
                    </a:ext>
                  </a:extLst>
                </p:cNvPr>
                <p:cNvPicPr/>
                <p:nvPr/>
              </p:nvPicPr>
              <p:blipFill>
                <a:blip r:embed="rId1011"/>
                <a:stretch>
                  <a:fillRect/>
                </a:stretch>
              </p:blipFill>
              <p:spPr>
                <a:xfrm>
                  <a:off x="2785716" y="3954051"/>
                  <a:ext cx="82800" cy="93240"/>
                </a:xfrm>
                <a:prstGeom prst="rect">
                  <a:avLst/>
                </a:prstGeom>
              </p:spPr>
            </p:pic>
          </mc:Fallback>
        </mc:AlternateContent>
      </p:grpSp>
      <p:grpSp>
        <p:nvGrpSpPr>
          <p:cNvPr id="17998" name="Group 17997">
            <a:extLst>
              <a:ext uri="{FF2B5EF4-FFF2-40B4-BE49-F238E27FC236}">
                <a16:creationId xmlns:a16="http://schemas.microsoft.com/office/drawing/2014/main" id="{CA3CB85D-89F4-4DEB-9188-530CC920A835}"/>
              </a:ext>
            </a:extLst>
          </p:cNvPr>
          <p:cNvGrpSpPr/>
          <p:nvPr/>
        </p:nvGrpSpPr>
        <p:grpSpPr>
          <a:xfrm>
            <a:off x="2934396" y="3954051"/>
            <a:ext cx="208080" cy="351000"/>
            <a:chOff x="2934396" y="3954051"/>
            <a:chExt cx="208080" cy="351000"/>
          </a:xfrm>
        </p:grpSpPr>
        <mc:AlternateContent xmlns:mc="http://schemas.openxmlformats.org/markup-compatibility/2006" xmlns:p14="http://schemas.microsoft.com/office/powerpoint/2010/main">
          <mc:Choice Requires="p14">
            <p:contentPart p14:bwMode="auto" r:id="rId1012">
              <p14:nvContentPartPr>
                <p14:cNvPr id="17995" name="Ink 17994">
                  <a:extLst>
                    <a:ext uri="{FF2B5EF4-FFF2-40B4-BE49-F238E27FC236}">
                      <a16:creationId xmlns:a16="http://schemas.microsoft.com/office/drawing/2014/main" id="{4F1FDCF6-70DA-4559-9BAB-6C8543DC1CE6}"/>
                    </a:ext>
                  </a:extLst>
                </p14:cNvPr>
                <p14:cNvContentPartPr/>
                <p14:nvPr/>
              </p14:nvContentPartPr>
              <p14:xfrm>
                <a:off x="2946996" y="3974571"/>
                <a:ext cx="83880" cy="243360"/>
              </p14:xfrm>
            </p:contentPart>
          </mc:Choice>
          <mc:Fallback xmlns="">
            <p:pic>
              <p:nvPicPr>
                <p:cNvPr id="17995" name="Ink 17994">
                  <a:extLst>
                    <a:ext uri="{FF2B5EF4-FFF2-40B4-BE49-F238E27FC236}">
                      <a16:creationId xmlns:a16="http://schemas.microsoft.com/office/drawing/2014/main" id="{4F1FDCF6-70DA-4559-9BAB-6C8543DC1CE6}"/>
                    </a:ext>
                  </a:extLst>
                </p:cNvPr>
                <p:cNvPicPr/>
                <p:nvPr/>
              </p:nvPicPr>
              <p:blipFill>
                <a:blip r:embed="rId1013"/>
                <a:stretch>
                  <a:fillRect/>
                </a:stretch>
              </p:blipFill>
              <p:spPr>
                <a:xfrm>
                  <a:off x="2938356" y="3965571"/>
                  <a:ext cx="10152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014">
              <p14:nvContentPartPr>
                <p14:cNvPr id="17996" name="Ink 17995">
                  <a:extLst>
                    <a:ext uri="{FF2B5EF4-FFF2-40B4-BE49-F238E27FC236}">
                      <a16:creationId xmlns:a16="http://schemas.microsoft.com/office/drawing/2014/main" id="{D0FB8FA1-C957-48C7-842E-38E302AD4D6E}"/>
                    </a:ext>
                  </a:extLst>
                </p14:cNvPr>
                <p14:cNvContentPartPr/>
                <p14:nvPr/>
              </p14:nvContentPartPr>
              <p14:xfrm>
                <a:off x="2934396" y="4245651"/>
                <a:ext cx="51840" cy="59400"/>
              </p14:xfrm>
            </p:contentPart>
          </mc:Choice>
          <mc:Fallback xmlns="">
            <p:pic>
              <p:nvPicPr>
                <p:cNvPr id="17996" name="Ink 17995">
                  <a:extLst>
                    <a:ext uri="{FF2B5EF4-FFF2-40B4-BE49-F238E27FC236}">
                      <a16:creationId xmlns:a16="http://schemas.microsoft.com/office/drawing/2014/main" id="{D0FB8FA1-C957-48C7-842E-38E302AD4D6E}"/>
                    </a:ext>
                  </a:extLst>
                </p:cNvPr>
                <p:cNvPicPr/>
                <p:nvPr/>
              </p:nvPicPr>
              <p:blipFill>
                <a:blip r:embed="rId1015"/>
                <a:stretch>
                  <a:fillRect/>
                </a:stretch>
              </p:blipFill>
              <p:spPr>
                <a:xfrm>
                  <a:off x="2925396" y="4237011"/>
                  <a:ext cx="69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016">
              <p14:nvContentPartPr>
                <p14:cNvPr id="17997" name="Ink 17996">
                  <a:extLst>
                    <a:ext uri="{FF2B5EF4-FFF2-40B4-BE49-F238E27FC236}">
                      <a16:creationId xmlns:a16="http://schemas.microsoft.com/office/drawing/2014/main" id="{7AF0D6E1-DE9E-4742-B7E6-FE0D2E33D9E2}"/>
                    </a:ext>
                  </a:extLst>
                </p14:cNvPr>
                <p14:cNvContentPartPr/>
                <p14:nvPr/>
              </p14:nvContentPartPr>
              <p14:xfrm>
                <a:off x="3055356" y="3954051"/>
                <a:ext cx="87120" cy="46080"/>
              </p14:xfrm>
            </p:contentPart>
          </mc:Choice>
          <mc:Fallback xmlns="">
            <p:pic>
              <p:nvPicPr>
                <p:cNvPr id="17997" name="Ink 17996">
                  <a:extLst>
                    <a:ext uri="{FF2B5EF4-FFF2-40B4-BE49-F238E27FC236}">
                      <a16:creationId xmlns:a16="http://schemas.microsoft.com/office/drawing/2014/main" id="{7AF0D6E1-DE9E-4742-B7E6-FE0D2E33D9E2}"/>
                    </a:ext>
                  </a:extLst>
                </p:cNvPr>
                <p:cNvPicPr/>
                <p:nvPr/>
              </p:nvPicPr>
              <p:blipFill>
                <a:blip r:embed="rId1017"/>
                <a:stretch>
                  <a:fillRect/>
                </a:stretch>
              </p:blipFill>
              <p:spPr>
                <a:xfrm>
                  <a:off x="3046716" y="3945051"/>
                  <a:ext cx="104760" cy="63720"/>
                </a:xfrm>
                <a:prstGeom prst="rect">
                  <a:avLst/>
                </a:prstGeom>
              </p:spPr>
            </p:pic>
          </mc:Fallback>
        </mc:AlternateContent>
      </p:grpSp>
      <p:grpSp>
        <p:nvGrpSpPr>
          <p:cNvPr id="18031" name="Group 18030">
            <a:extLst>
              <a:ext uri="{FF2B5EF4-FFF2-40B4-BE49-F238E27FC236}">
                <a16:creationId xmlns:a16="http://schemas.microsoft.com/office/drawing/2014/main" id="{CA751F33-54AA-43BF-9877-27F6AA25EB05}"/>
              </a:ext>
            </a:extLst>
          </p:cNvPr>
          <p:cNvGrpSpPr/>
          <p:nvPr/>
        </p:nvGrpSpPr>
        <p:grpSpPr>
          <a:xfrm>
            <a:off x="3135996" y="3979971"/>
            <a:ext cx="1535040" cy="785160"/>
            <a:chOff x="3135996" y="3979971"/>
            <a:chExt cx="1535040" cy="785160"/>
          </a:xfrm>
        </p:grpSpPr>
        <mc:AlternateContent xmlns:mc="http://schemas.openxmlformats.org/markup-compatibility/2006" xmlns:p14="http://schemas.microsoft.com/office/powerpoint/2010/main">
          <mc:Choice Requires="p14">
            <p:contentPart p14:bwMode="auto" r:id="rId1018">
              <p14:nvContentPartPr>
                <p14:cNvPr id="17999" name="Ink 17998">
                  <a:extLst>
                    <a:ext uri="{FF2B5EF4-FFF2-40B4-BE49-F238E27FC236}">
                      <a16:creationId xmlns:a16="http://schemas.microsoft.com/office/drawing/2014/main" id="{65FE6C70-A8DC-4430-A156-B308FEBDCB2C}"/>
                    </a:ext>
                  </a:extLst>
                </p14:cNvPr>
                <p14:cNvContentPartPr/>
                <p14:nvPr/>
              </p14:nvContentPartPr>
              <p14:xfrm>
                <a:off x="3135996" y="4083651"/>
                <a:ext cx="119520" cy="107280"/>
              </p14:xfrm>
            </p:contentPart>
          </mc:Choice>
          <mc:Fallback xmlns="">
            <p:pic>
              <p:nvPicPr>
                <p:cNvPr id="17999" name="Ink 17998">
                  <a:extLst>
                    <a:ext uri="{FF2B5EF4-FFF2-40B4-BE49-F238E27FC236}">
                      <a16:creationId xmlns:a16="http://schemas.microsoft.com/office/drawing/2014/main" id="{65FE6C70-A8DC-4430-A156-B308FEBDCB2C}"/>
                    </a:ext>
                  </a:extLst>
                </p:cNvPr>
                <p:cNvPicPr/>
                <p:nvPr/>
              </p:nvPicPr>
              <p:blipFill>
                <a:blip r:embed="rId1019"/>
                <a:stretch>
                  <a:fillRect/>
                </a:stretch>
              </p:blipFill>
              <p:spPr>
                <a:xfrm>
                  <a:off x="3126996" y="4075011"/>
                  <a:ext cx="1371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020">
              <p14:nvContentPartPr>
                <p14:cNvPr id="18000" name="Ink 17999">
                  <a:extLst>
                    <a:ext uri="{FF2B5EF4-FFF2-40B4-BE49-F238E27FC236}">
                      <a16:creationId xmlns:a16="http://schemas.microsoft.com/office/drawing/2014/main" id="{D8D0FA4C-2881-47DB-9D16-933944EAA3C9}"/>
                    </a:ext>
                  </a:extLst>
                </p14:cNvPr>
                <p14:cNvContentPartPr/>
                <p14:nvPr/>
              </p14:nvContentPartPr>
              <p14:xfrm>
                <a:off x="3285036" y="4093731"/>
                <a:ext cx="29880" cy="106200"/>
              </p14:xfrm>
            </p:contentPart>
          </mc:Choice>
          <mc:Fallback xmlns="">
            <p:pic>
              <p:nvPicPr>
                <p:cNvPr id="18000" name="Ink 17999">
                  <a:extLst>
                    <a:ext uri="{FF2B5EF4-FFF2-40B4-BE49-F238E27FC236}">
                      <a16:creationId xmlns:a16="http://schemas.microsoft.com/office/drawing/2014/main" id="{D8D0FA4C-2881-47DB-9D16-933944EAA3C9}"/>
                    </a:ext>
                  </a:extLst>
                </p:cNvPr>
                <p:cNvPicPr/>
                <p:nvPr/>
              </p:nvPicPr>
              <p:blipFill>
                <a:blip r:embed="rId1021"/>
                <a:stretch>
                  <a:fillRect/>
                </a:stretch>
              </p:blipFill>
              <p:spPr>
                <a:xfrm>
                  <a:off x="3276036" y="4084731"/>
                  <a:ext cx="475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022">
              <p14:nvContentPartPr>
                <p14:cNvPr id="18001" name="Ink 18000">
                  <a:extLst>
                    <a:ext uri="{FF2B5EF4-FFF2-40B4-BE49-F238E27FC236}">
                      <a16:creationId xmlns:a16="http://schemas.microsoft.com/office/drawing/2014/main" id="{D84DD74C-9C59-482D-A573-A4246DE7391B}"/>
                    </a:ext>
                  </a:extLst>
                </p14:cNvPr>
                <p14:cNvContentPartPr/>
                <p14:nvPr/>
              </p14:nvContentPartPr>
              <p14:xfrm>
                <a:off x="3347316" y="4087251"/>
                <a:ext cx="53280" cy="110160"/>
              </p14:xfrm>
            </p:contentPart>
          </mc:Choice>
          <mc:Fallback xmlns="">
            <p:pic>
              <p:nvPicPr>
                <p:cNvPr id="18001" name="Ink 18000">
                  <a:extLst>
                    <a:ext uri="{FF2B5EF4-FFF2-40B4-BE49-F238E27FC236}">
                      <a16:creationId xmlns:a16="http://schemas.microsoft.com/office/drawing/2014/main" id="{D84DD74C-9C59-482D-A573-A4246DE7391B}"/>
                    </a:ext>
                  </a:extLst>
                </p:cNvPr>
                <p:cNvPicPr/>
                <p:nvPr/>
              </p:nvPicPr>
              <p:blipFill>
                <a:blip r:embed="rId1023"/>
                <a:stretch>
                  <a:fillRect/>
                </a:stretch>
              </p:blipFill>
              <p:spPr>
                <a:xfrm>
                  <a:off x="3338316" y="4078611"/>
                  <a:ext cx="709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024">
              <p14:nvContentPartPr>
                <p14:cNvPr id="18002" name="Ink 18001">
                  <a:extLst>
                    <a:ext uri="{FF2B5EF4-FFF2-40B4-BE49-F238E27FC236}">
                      <a16:creationId xmlns:a16="http://schemas.microsoft.com/office/drawing/2014/main" id="{16EE8BCB-D1E0-4AA6-BD09-74998B27DAFD}"/>
                    </a:ext>
                  </a:extLst>
                </p14:cNvPr>
                <p14:cNvContentPartPr/>
                <p14:nvPr/>
              </p14:nvContentPartPr>
              <p14:xfrm>
                <a:off x="3427956" y="4056651"/>
                <a:ext cx="23760" cy="159840"/>
              </p14:xfrm>
            </p:contentPart>
          </mc:Choice>
          <mc:Fallback xmlns="">
            <p:pic>
              <p:nvPicPr>
                <p:cNvPr id="18002" name="Ink 18001">
                  <a:extLst>
                    <a:ext uri="{FF2B5EF4-FFF2-40B4-BE49-F238E27FC236}">
                      <a16:creationId xmlns:a16="http://schemas.microsoft.com/office/drawing/2014/main" id="{16EE8BCB-D1E0-4AA6-BD09-74998B27DAFD}"/>
                    </a:ext>
                  </a:extLst>
                </p:cNvPr>
                <p:cNvPicPr/>
                <p:nvPr/>
              </p:nvPicPr>
              <p:blipFill>
                <a:blip r:embed="rId1025"/>
                <a:stretch>
                  <a:fillRect/>
                </a:stretch>
              </p:blipFill>
              <p:spPr>
                <a:xfrm>
                  <a:off x="3418956" y="4048011"/>
                  <a:ext cx="414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026">
              <p14:nvContentPartPr>
                <p14:cNvPr id="18004" name="Ink 18003">
                  <a:extLst>
                    <a:ext uri="{FF2B5EF4-FFF2-40B4-BE49-F238E27FC236}">
                      <a16:creationId xmlns:a16="http://schemas.microsoft.com/office/drawing/2014/main" id="{224D9D6F-2A83-42F3-BD07-C3D3327586EA}"/>
                    </a:ext>
                  </a:extLst>
                </p14:cNvPr>
                <p14:cNvContentPartPr/>
                <p14:nvPr/>
              </p14:nvContentPartPr>
              <p14:xfrm>
                <a:off x="3573756" y="4031811"/>
                <a:ext cx="71640" cy="143280"/>
              </p14:xfrm>
            </p:contentPart>
          </mc:Choice>
          <mc:Fallback xmlns="">
            <p:pic>
              <p:nvPicPr>
                <p:cNvPr id="18004" name="Ink 18003">
                  <a:extLst>
                    <a:ext uri="{FF2B5EF4-FFF2-40B4-BE49-F238E27FC236}">
                      <a16:creationId xmlns:a16="http://schemas.microsoft.com/office/drawing/2014/main" id="{224D9D6F-2A83-42F3-BD07-C3D3327586EA}"/>
                    </a:ext>
                  </a:extLst>
                </p:cNvPr>
                <p:cNvPicPr/>
                <p:nvPr/>
              </p:nvPicPr>
              <p:blipFill>
                <a:blip r:embed="rId1027"/>
                <a:stretch>
                  <a:fillRect/>
                </a:stretch>
              </p:blipFill>
              <p:spPr>
                <a:xfrm>
                  <a:off x="3565116" y="4023171"/>
                  <a:ext cx="8928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1028">
              <p14:nvContentPartPr>
                <p14:cNvPr id="18005" name="Ink 18004">
                  <a:extLst>
                    <a:ext uri="{FF2B5EF4-FFF2-40B4-BE49-F238E27FC236}">
                      <a16:creationId xmlns:a16="http://schemas.microsoft.com/office/drawing/2014/main" id="{7CBC0753-42A6-4DA7-9B51-D9F14DC26D3F}"/>
                    </a:ext>
                  </a:extLst>
                </p14:cNvPr>
                <p14:cNvContentPartPr/>
                <p14:nvPr/>
              </p14:nvContentPartPr>
              <p14:xfrm>
                <a:off x="3658716" y="3979971"/>
                <a:ext cx="56520" cy="105120"/>
              </p14:xfrm>
            </p:contentPart>
          </mc:Choice>
          <mc:Fallback xmlns="">
            <p:pic>
              <p:nvPicPr>
                <p:cNvPr id="18005" name="Ink 18004">
                  <a:extLst>
                    <a:ext uri="{FF2B5EF4-FFF2-40B4-BE49-F238E27FC236}">
                      <a16:creationId xmlns:a16="http://schemas.microsoft.com/office/drawing/2014/main" id="{7CBC0753-42A6-4DA7-9B51-D9F14DC26D3F}"/>
                    </a:ext>
                  </a:extLst>
                </p:cNvPr>
                <p:cNvPicPr/>
                <p:nvPr/>
              </p:nvPicPr>
              <p:blipFill>
                <a:blip r:embed="rId1029"/>
                <a:stretch>
                  <a:fillRect/>
                </a:stretch>
              </p:blipFill>
              <p:spPr>
                <a:xfrm>
                  <a:off x="3649716" y="3971331"/>
                  <a:ext cx="741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030">
              <p14:nvContentPartPr>
                <p14:cNvPr id="18007" name="Ink 18006">
                  <a:extLst>
                    <a:ext uri="{FF2B5EF4-FFF2-40B4-BE49-F238E27FC236}">
                      <a16:creationId xmlns:a16="http://schemas.microsoft.com/office/drawing/2014/main" id="{9F757B93-5934-4645-BC2B-95E14A88C75A}"/>
                    </a:ext>
                  </a:extLst>
                </p14:cNvPr>
                <p14:cNvContentPartPr/>
                <p14:nvPr/>
              </p14:nvContentPartPr>
              <p14:xfrm>
                <a:off x="3747636" y="4045491"/>
                <a:ext cx="88920" cy="141840"/>
              </p14:xfrm>
            </p:contentPart>
          </mc:Choice>
          <mc:Fallback xmlns="">
            <p:pic>
              <p:nvPicPr>
                <p:cNvPr id="18007" name="Ink 18006">
                  <a:extLst>
                    <a:ext uri="{FF2B5EF4-FFF2-40B4-BE49-F238E27FC236}">
                      <a16:creationId xmlns:a16="http://schemas.microsoft.com/office/drawing/2014/main" id="{9F757B93-5934-4645-BC2B-95E14A88C75A}"/>
                    </a:ext>
                  </a:extLst>
                </p:cNvPr>
                <p:cNvPicPr/>
                <p:nvPr/>
              </p:nvPicPr>
              <p:blipFill>
                <a:blip r:embed="rId1031"/>
                <a:stretch>
                  <a:fillRect/>
                </a:stretch>
              </p:blipFill>
              <p:spPr>
                <a:xfrm>
                  <a:off x="3738636" y="4036851"/>
                  <a:ext cx="10656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032">
              <p14:nvContentPartPr>
                <p14:cNvPr id="18008" name="Ink 18007">
                  <a:extLst>
                    <a:ext uri="{FF2B5EF4-FFF2-40B4-BE49-F238E27FC236}">
                      <a16:creationId xmlns:a16="http://schemas.microsoft.com/office/drawing/2014/main" id="{C83A190F-88B5-4F0F-94C3-C7B45F213F44}"/>
                    </a:ext>
                  </a:extLst>
                </p14:cNvPr>
                <p14:cNvContentPartPr/>
                <p14:nvPr/>
              </p14:nvContentPartPr>
              <p14:xfrm>
                <a:off x="3881196" y="4049451"/>
                <a:ext cx="81720" cy="138240"/>
              </p14:xfrm>
            </p:contentPart>
          </mc:Choice>
          <mc:Fallback xmlns="">
            <p:pic>
              <p:nvPicPr>
                <p:cNvPr id="18008" name="Ink 18007">
                  <a:extLst>
                    <a:ext uri="{FF2B5EF4-FFF2-40B4-BE49-F238E27FC236}">
                      <a16:creationId xmlns:a16="http://schemas.microsoft.com/office/drawing/2014/main" id="{C83A190F-88B5-4F0F-94C3-C7B45F213F44}"/>
                    </a:ext>
                  </a:extLst>
                </p:cNvPr>
                <p:cNvPicPr/>
                <p:nvPr/>
              </p:nvPicPr>
              <p:blipFill>
                <a:blip r:embed="rId1033"/>
                <a:stretch>
                  <a:fillRect/>
                </a:stretch>
              </p:blipFill>
              <p:spPr>
                <a:xfrm>
                  <a:off x="3872196" y="4040811"/>
                  <a:ext cx="993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034">
              <p14:nvContentPartPr>
                <p14:cNvPr id="18010" name="Ink 18009">
                  <a:extLst>
                    <a:ext uri="{FF2B5EF4-FFF2-40B4-BE49-F238E27FC236}">
                      <a16:creationId xmlns:a16="http://schemas.microsoft.com/office/drawing/2014/main" id="{8CC5DB99-83CB-409B-9EAF-547CB97BABEB}"/>
                    </a:ext>
                  </a:extLst>
                </p14:cNvPr>
                <p14:cNvContentPartPr/>
                <p14:nvPr/>
              </p14:nvContentPartPr>
              <p14:xfrm>
                <a:off x="3307356" y="4269411"/>
                <a:ext cx="122400" cy="254160"/>
              </p14:xfrm>
            </p:contentPart>
          </mc:Choice>
          <mc:Fallback xmlns="">
            <p:pic>
              <p:nvPicPr>
                <p:cNvPr id="18010" name="Ink 18009">
                  <a:extLst>
                    <a:ext uri="{FF2B5EF4-FFF2-40B4-BE49-F238E27FC236}">
                      <a16:creationId xmlns:a16="http://schemas.microsoft.com/office/drawing/2014/main" id="{8CC5DB99-83CB-409B-9EAF-547CB97BABEB}"/>
                    </a:ext>
                  </a:extLst>
                </p:cNvPr>
                <p:cNvPicPr/>
                <p:nvPr/>
              </p:nvPicPr>
              <p:blipFill>
                <a:blip r:embed="rId1035"/>
                <a:stretch>
                  <a:fillRect/>
                </a:stretch>
              </p:blipFill>
              <p:spPr>
                <a:xfrm>
                  <a:off x="3298356" y="4260771"/>
                  <a:ext cx="14004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036">
              <p14:nvContentPartPr>
                <p14:cNvPr id="18011" name="Ink 18010">
                  <a:extLst>
                    <a:ext uri="{FF2B5EF4-FFF2-40B4-BE49-F238E27FC236}">
                      <a16:creationId xmlns:a16="http://schemas.microsoft.com/office/drawing/2014/main" id="{DBC8BD0E-D5C8-43E0-B57E-C82FB97B87DE}"/>
                    </a:ext>
                  </a:extLst>
                </p14:cNvPr>
                <p14:cNvContentPartPr/>
                <p14:nvPr/>
              </p14:nvContentPartPr>
              <p14:xfrm>
                <a:off x="3597876" y="4382451"/>
                <a:ext cx="22680" cy="163440"/>
              </p14:xfrm>
            </p:contentPart>
          </mc:Choice>
          <mc:Fallback xmlns="">
            <p:pic>
              <p:nvPicPr>
                <p:cNvPr id="18011" name="Ink 18010">
                  <a:extLst>
                    <a:ext uri="{FF2B5EF4-FFF2-40B4-BE49-F238E27FC236}">
                      <a16:creationId xmlns:a16="http://schemas.microsoft.com/office/drawing/2014/main" id="{DBC8BD0E-D5C8-43E0-B57E-C82FB97B87DE}"/>
                    </a:ext>
                  </a:extLst>
                </p:cNvPr>
                <p:cNvPicPr/>
                <p:nvPr/>
              </p:nvPicPr>
              <p:blipFill>
                <a:blip r:embed="rId1037"/>
                <a:stretch>
                  <a:fillRect/>
                </a:stretch>
              </p:blipFill>
              <p:spPr>
                <a:xfrm>
                  <a:off x="3589236" y="4373451"/>
                  <a:ext cx="403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038">
              <p14:nvContentPartPr>
                <p14:cNvPr id="18012" name="Ink 18011">
                  <a:extLst>
                    <a:ext uri="{FF2B5EF4-FFF2-40B4-BE49-F238E27FC236}">
                      <a16:creationId xmlns:a16="http://schemas.microsoft.com/office/drawing/2014/main" id="{FC6805AA-E0F6-47D6-8F7F-D1F9BBF81EBD}"/>
                    </a:ext>
                  </a:extLst>
                </p14:cNvPr>
                <p14:cNvContentPartPr/>
                <p14:nvPr/>
              </p14:nvContentPartPr>
              <p14:xfrm>
                <a:off x="3634236" y="4394331"/>
                <a:ext cx="20520" cy="165240"/>
              </p14:xfrm>
            </p:contentPart>
          </mc:Choice>
          <mc:Fallback xmlns="">
            <p:pic>
              <p:nvPicPr>
                <p:cNvPr id="18012" name="Ink 18011">
                  <a:extLst>
                    <a:ext uri="{FF2B5EF4-FFF2-40B4-BE49-F238E27FC236}">
                      <a16:creationId xmlns:a16="http://schemas.microsoft.com/office/drawing/2014/main" id="{FC6805AA-E0F6-47D6-8F7F-D1F9BBF81EBD}"/>
                    </a:ext>
                  </a:extLst>
                </p:cNvPr>
                <p:cNvPicPr/>
                <p:nvPr/>
              </p:nvPicPr>
              <p:blipFill>
                <a:blip r:embed="rId1039"/>
                <a:stretch>
                  <a:fillRect/>
                </a:stretch>
              </p:blipFill>
              <p:spPr>
                <a:xfrm>
                  <a:off x="3625596" y="4385331"/>
                  <a:ext cx="3816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040">
              <p14:nvContentPartPr>
                <p14:cNvPr id="18013" name="Ink 18012">
                  <a:extLst>
                    <a:ext uri="{FF2B5EF4-FFF2-40B4-BE49-F238E27FC236}">
                      <a16:creationId xmlns:a16="http://schemas.microsoft.com/office/drawing/2014/main" id="{543B27EE-437C-4AE8-B3A9-F983F677ADAF}"/>
                    </a:ext>
                  </a:extLst>
                </p14:cNvPr>
                <p14:cNvContentPartPr/>
                <p14:nvPr/>
              </p14:nvContentPartPr>
              <p14:xfrm>
                <a:off x="3562956" y="4458411"/>
                <a:ext cx="105120" cy="59040"/>
              </p14:xfrm>
            </p:contentPart>
          </mc:Choice>
          <mc:Fallback xmlns="">
            <p:pic>
              <p:nvPicPr>
                <p:cNvPr id="18013" name="Ink 18012">
                  <a:extLst>
                    <a:ext uri="{FF2B5EF4-FFF2-40B4-BE49-F238E27FC236}">
                      <a16:creationId xmlns:a16="http://schemas.microsoft.com/office/drawing/2014/main" id="{543B27EE-437C-4AE8-B3A9-F983F677ADAF}"/>
                    </a:ext>
                  </a:extLst>
                </p:cNvPr>
                <p:cNvPicPr/>
                <p:nvPr/>
              </p:nvPicPr>
              <p:blipFill>
                <a:blip r:embed="rId1041"/>
                <a:stretch>
                  <a:fillRect/>
                </a:stretch>
              </p:blipFill>
              <p:spPr>
                <a:xfrm>
                  <a:off x="3553956" y="4449411"/>
                  <a:ext cx="1227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42">
              <p14:nvContentPartPr>
                <p14:cNvPr id="18015" name="Ink 18014">
                  <a:extLst>
                    <a:ext uri="{FF2B5EF4-FFF2-40B4-BE49-F238E27FC236}">
                      <a16:creationId xmlns:a16="http://schemas.microsoft.com/office/drawing/2014/main" id="{6B505AC8-C4B8-4587-9374-821DD48C7181}"/>
                    </a:ext>
                  </a:extLst>
                </p14:cNvPr>
                <p14:cNvContentPartPr/>
                <p14:nvPr/>
              </p14:nvContentPartPr>
              <p14:xfrm>
                <a:off x="3792636" y="4396851"/>
                <a:ext cx="62280" cy="119160"/>
              </p14:xfrm>
            </p:contentPart>
          </mc:Choice>
          <mc:Fallback xmlns="">
            <p:pic>
              <p:nvPicPr>
                <p:cNvPr id="18015" name="Ink 18014">
                  <a:extLst>
                    <a:ext uri="{FF2B5EF4-FFF2-40B4-BE49-F238E27FC236}">
                      <a16:creationId xmlns:a16="http://schemas.microsoft.com/office/drawing/2014/main" id="{6B505AC8-C4B8-4587-9374-821DD48C7181}"/>
                    </a:ext>
                  </a:extLst>
                </p:cNvPr>
                <p:cNvPicPr/>
                <p:nvPr/>
              </p:nvPicPr>
              <p:blipFill>
                <a:blip r:embed="rId1043"/>
                <a:stretch>
                  <a:fillRect/>
                </a:stretch>
              </p:blipFill>
              <p:spPr>
                <a:xfrm>
                  <a:off x="3783636" y="4388211"/>
                  <a:ext cx="79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044">
              <p14:nvContentPartPr>
                <p14:cNvPr id="18016" name="Ink 18015">
                  <a:extLst>
                    <a:ext uri="{FF2B5EF4-FFF2-40B4-BE49-F238E27FC236}">
                      <a16:creationId xmlns:a16="http://schemas.microsoft.com/office/drawing/2014/main" id="{C2DEDD06-A895-43E8-9B3D-97B409473341}"/>
                    </a:ext>
                  </a:extLst>
                </p14:cNvPr>
                <p14:cNvContentPartPr/>
                <p14:nvPr/>
              </p14:nvContentPartPr>
              <p14:xfrm>
                <a:off x="3880116" y="4459131"/>
                <a:ext cx="51120" cy="122760"/>
              </p14:xfrm>
            </p:contentPart>
          </mc:Choice>
          <mc:Fallback xmlns="">
            <p:pic>
              <p:nvPicPr>
                <p:cNvPr id="18016" name="Ink 18015">
                  <a:extLst>
                    <a:ext uri="{FF2B5EF4-FFF2-40B4-BE49-F238E27FC236}">
                      <a16:creationId xmlns:a16="http://schemas.microsoft.com/office/drawing/2014/main" id="{C2DEDD06-A895-43E8-9B3D-97B409473341}"/>
                    </a:ext>
                  </a:extLst>
                </p:cNvPr>
                <p:cNvPicPr/>
                <p:nvPr/>
              </p:nvPicPr>
              <p:blipFill>
                <a:blip r:embed="rId1045"/>
                <a:stretch>
                  <a:fillRect/>
                </a:stretch>
              </p:blipFill>
              <p:spPr>
                <a:xfrm>
                  <a:off x="3871116" y="4450491"/>
                  <a:ext cx="687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046">
              <p14:nvContentPartPr>
                <p14:cNvPr id="18017" name="Ink 18016">
                  <a:extLst>
                    <a:ext uri="{FF2B5EF4-FFF2-40B4-BE49-F238E27FC236}">
                      <a16:creationId xmlns:a16="http://schemas.microsoft.com/office/drawing/2014/main" id="{00824FE9-3B04-4E5A-8D43-B874756BF0DA}"/>
                    </a:ext>
                  </a:extLst>
                </p14:cNvPr>
                <p14:cNvContentPartPr/>
                <p14:nvPr/>
              </p14:nvContentPartPr>
              <p14:xfrm>
                <a:off x="3943116" y="4391811"/>
                <a:ext cx="75960" cy="133560"/>
              </p14:xfrm>
            </p:contentPart>
          </mc:Choice>
          <mc:Fallback xmlns="">
            <p:pic>
              <p:nvPicPr>
                <p:cNvPr id="18017" name="Ink 18016">
                  <a:extLst>
                    <a:ext uri="{FF2B5EF4-FFF2-40B4-BE49-F238E27FC236}">
                      <a16:creationId xmlns:a16="http://schemas.microsoft.com/office/drawing/2014/main" id="{00824FE9-3B04-4E5A-8D43-B874756BF0DA}"/>
                    </a:ext>
                  </a:extLst>
                </p:cNvPr>
                <p:cNvPicPr/>
                <p:nvPr/>
              </p:nvPicPr>
              <p:blipFill>
                <a:blip r:embed="rId1047"/>
                <a:stretch>
                  <a:fillRect/>
                </a:stretch>
              </p:blipFill>
              <p:spPr>
                <a:xfrm>
                  <a:off x="3934116" y="4382811"/>
                  <a:ext cx="93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48">
              <p14:nvContentPartPr>
                <p14:cNvPr id="18018" name="Ink 18017">
                  <a:extLst>
                    <a:ext uri="{FF2B5EF4-FFF2-40B4-BE49-F238E27FC236}">
                      <a16:creationId xmlns:a16="http://schemas.microsoft.com/office/drawing/2014/main" id="{1972A6C6-7F25-4D15-B1A0-2A2EF8234D0D}"/>
                    </a:ext>
                  </a:extLst>
                </p14:cNvPr>
                <p14:cNvContentPartPr/>
                <p14:nvPr/>
              </p14:nvContentPartPr>
              <p14:xfrm>
                <a:off x="4053276" y="4437171"/>
                <a:ext cx="59040" cy="63720"/>
              </p14:xfrm>
            </p:contentPart>
          </mc:Choice>
          <mc:Fallback xmlns="">
            <p:pic>
              <p:nvPicPr>
                <p:cNvPr id="18018" name="Ink 18017">
                  <a:extLst>
                    <a:ext uri="{FF2B5EF4-FFF2-40B4-BE49-F238E27FC236}">
                      <a16:creationId xmlns:a16="http://schemas.microsoft.com/office/drawing/2014/main" id="{1972A6C6-7F25-4D15-B1A0-2A2EF8234D0D}"/>
                    </a:ext>
                  </a:extLst>
                </p:cNvPr>
                <p:cNvPicPr/>
                <p:nvPr/>
              </p:nvPicPr>
              <p:blipFill>
                <a:blip r:embed="rId1049"/>
                <a:stretch>
                  <a:fillRect/>
                </a:stretch>
              </p:blipFill>
              <p:spPr>
                <a:xfrm>
                  <a:off x="4044636" y="4428531"/>
                  <a:ext cx="766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050">
              <p14:nvContentPartPr>
                <p14:cNvPr id="18019" name="Ink 18018">
                  <a:extLst>
                    <a:ext uri="{FF2B5EF4-FFF2-40B4-BE49-F238E27FC236}">
                      <a16:creationId xmlns:a16="http://schemas.microsoft.com/office/drawing/2014/main" id="{D82C1DF2-3452-4DFB-89C6-44B675CEDCAA}"/>
                    </a:ext>
                  </a:extLst>
                </p14:cNvPr>
                <p14:cNvContentPartPr/>
                <p14:nvPr/>
              </p14:nvContentPartPr>
              <p14:xfrm>
                <a:off x="4124196" y="4436811"/>
                <a:ext cx="47520" cy="60480"/>
              </p14:xfrm>
            </p:contentPart>
          </mc:Choice>
          <mc:Fallback xmlns="">
            <p:pic>
              <p:nvPicPr>
                <p:cNvPr id="18019" name="Ink 18018">
                  <a:extLst>
                    <a:ext uri="{FF2B5EF4-FFF2-40B4-BE49-F238E27FC236}">
                      <a16:creationId xmlns:a16="http://schemas.microsoft.com/office/drawing/2014/main" id="{D82C1DF2-3452-4DFB-89C6-44B675CEDCAA}"/>
                    </a:ext>
                  </a:extLst>
                </p:cNvPr>
                <p:cNvPicPr/>
                <p:nvPr/>
              </p:nvPicPr>
              <p:blipFill>
                <a:blip r:embed="rId1051"/>
                <a:stretch>
                  <a:fillRect/>
                </a:stretch>
              </p:blipFill>
              <p:spPr>
                <a:xfrm>
                  <a:off x="4115556" y="4428171"/>
                  <a:ext cx="6516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052">
              <p14:nvContentPartPr>
                <p14:cNvPr id="18020" name="Ink 18019">
                  <a:extLst>
                    <a:ext uri="{FF2B5EF4-FFF2-40B4-BE49-F238E27FC236}">
                      <a16:creationId xmlns:a16="http://schemas.microsoft.com/office/drawing/2014/main" id="{571FCBE2-A874-4180-AC86-DCCA9FECD2BD}"/>
                    </a:ext>
                  </a:extLst>
                </p14:cNvPr>
                <p14:cNvContentPartPr/>
                <p14:nvPr/>
              </p14:nvContentPartPr>
              <p14:xfrm>
                <a:off x="4221036" y="4432491"/>
                <a:ext cx="158760" cy="62280"/>
              </p14:xfrm>
            </p:contentPart>
          </mc:Choice>
          <mc:Fallback xmlns="">
            <p:pic>
              <p:nvPicPr>
                <p:cNvPr id="18020" name="Ink 18019">
                  <a:extLst>
                    <a:ext uri="{FF2B5EF4-FFF2-40B4-BE49-F238E27FC236}">
                      <a16:creationId xmlns:a16="http://schemas.microsoft.com/office/drawing/2014/main" id="{571FCBE2-A874-4180-AC86-DCCA9FECD2BD}"/>
                    </a:ext>
                  </a:extLst>
                </p:cNvPr>
                <p:cNvPicPr/>
                <p:nvPr/>
              </p:nvPicPr>
              <p:blipFill>
                <a:blip r:embed="rId1053"/>
                <a:stretch>
                  <a:fillRect/>
                </a:stretch>
              </p:blipFill>
              <p:spPr>
                <a:xfrm>
                  <a:off x="4212036" y="4423851"/>
                  <a:ext cx="17640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054">
              <p14:nvContentPartPr>
                <p14:cNvPr id="18021" name="Ink 18020">
                  <a:extLst>
                    <a:ext uri="{FF2B5EF4-FFF2-40B4-BE49-F238E27FC236}">
                      <a16:creationId xmlns:a16="http://schemas.microsoft.com/office/drawing/2014/main" id="{DC7FD685-F8A8-4E8B-ADDA-FEA61312E91A}"/>
                    </a:ext>
                  </a:extLst>
                </p14:cNvPr>
                <p14:cNvContentPartPr/>
                <p14:nvPr/>
              </p14:nvContentPartPr>
              <p14:xfrm>
                <a:off x="4398876" y="4362651"/>
                <a:ext cx="11520" cy="121320"/>
              </p14:xfrm>
            </p:contentPart>
          </mc:Choice>
          <mc:Fallback xmlns="">
            <p:pic>
              <p:nvPicPr>
                <p:cNvPr id="18021" name="Ink 18020">
                  <a:extLst>
                    <a:ext uri="{FF2B5EF4-FFF2-40B4-BE49-F238E27FC236}">
                      <a16:creationId xmlns:a16="http://schemas.microsoft.com/office/drawing/2014/main" id="{DC7FD685-F8A8-4E8B-ADDA-FEA61312E91A}"/>
                    </a:ext>
                  </a:extLst>
                </p:cNvPr>
                <p:cNvPicPr/>
                <p:nvPr/>
              </p:nvPicPr>
              <p:blipFill>
                <a:blip r:embed="rId1055"/>
                <a:stretch>
                  <a:fillRect/>
                </a:stretch>
              </p:blipFill>
              <p:spPr>
                <a:xfrm>
                  <a:off x="4390236" y="4353651"/>
                  <a:ext cx="291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056">
              <p14:nvContentPartPr>
                <p14:cNvPr id="18022" name="Ink 18021">
                  <a:extLst>
                    <a:ext uri="{FF2B5EF4-FFF2-40B4-BE49-F238E27FC236}">
                      <a16:creationId xmlns:a16="http://schemas.microsoft.com/office/drawing/2014/main" id="{D65DC1A0-2FB7-4FA0-B3CD-5E1C79249767}"/>
                    </a:ext>
                  </a:extLst>
                </p14:cNvPr>
                <p14:cNvContentPartPr/>
                <p14:nvPr/>
              </p14:nvContentPartPr>
              <p14:xfrm>
                <a:off x="4366836" y="4422771"/>
                <a:ext cx="144360" cy="50400"/>
              </p14:xfrm>
            </p:contentPart>
          </mc:Choice>
          <mc:Fallback xmlns="">
            <p:pic>
              <p:nvPicPr>
                <p:cNvPr id="18022" name="Ink 18021">
                  <a:extLst>
                    <a:ext uri="{FF2B5EF4-FFF2-40B4-BE49-F238E27FC236}">
                      <a16:creationId xmlns:a16="http://schemas.microsoft.com/office/drawing/2014/main" id="{D65DC1A0-2FB7-4FA0-B3CD-5E1C79249767}"/>
                    </a:ext>
                  </a:extLst>
                </p:cNvPr>
                <p:cNvPicPr/>
                <p:nvPr/>
              </p:nvPicPr>
              <p:blipFill>
                <a:blip r:embed="rId1057"/>
                <a:stretch>
                  <a:fillRect/>
                </a:stretch>
              </p:blipFill>
              <p:spPr>
                <a:xfrm>
                  <a:off x="4357836" y="4413771"/>
                  <a:ext cx="1620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058">
              <p14:nvContentPartPr>
                <p14:cNvPr id="18023" name="Ink 18022">
                  <a:extLst>
                    <a:ext uri="{FF2B5EF4-FFF2-40B4-BE49-F238E27FC236}">
                      <a16:creationId xmlns:a16="http://schemas.microsoft.com/office/drawing/2014/main" id="{B83BAA68-B9A9-4AC9-A428-86FC5FB49831}"/>
                    </a:ext>
                  </a:extLst>
                </p14:cNvPr>
                <p14:cNvContentPartPr/>
                <p14:nvPr/>
              </p14:nvContentPartPr>
              <p14:xfrm>
                <a:off x="4489596" y="4422051"/>
                <a:ext cx="104040" cy="63000"/>
              </p14:xfrm>
            </p:contentPart>
          </mc:Choice>
          <mc:Fallback xmlns="">
            <p:pic>
              <p:nvPicPr>
                <p:cNvPr id="18023" name="Ink 18022">
                  <a:extLst>
                    <a:ext uri="{FF2B5EF4-FFF2-40B4-BE49-F238E27FC236}">
                      <a16:creationId xmlns:a16="http://schemas.microsoft.com/office/drawing/2014/main" id="{B83BAA68-B9A9-4AC9-A428-86FC5FB49831}"/>
                    </a:ext>
                  </a:extLst>
                </p:cNvPr>
                <p:cNvPicPr/>
                <p:nvPr/>
              </p:nvPicPr>
              <p:blipFill>
                <a:blip r:embed="rId1059"/>
                <a:stretch>
                  <a:fillRect/>
                </a:stretch>
              </p:blipFill>
              <p:spPr>
                <a:xfrm>
                  <a:off x="4480596" y="4413051"/>
                  <a:ext cx="1216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060">
              <p14:nvContentPartPr>
                <p14:cNvPr id="18024" name="Ink 18023">
                  <a:extLst>
                    <a:ext uri="{FF2B5EF4-FFF2-40B4-BE49-F238E27FC236}">
                      <a16:creationId xmlns:a16="http://schemas.microsoft.com/office/drawing/2014/main" id="{5E305C57-3F11-4FB2-B2EA-440C9809D6AC}"/>
                    </a:ext>
                  </a:extLst>
                </p14:cNvPr>
                <p14:cNvContentPartPr/>
                <p14:nvPr/>
              </p14:nvContentPartPr>
              <p14:xfrm>
                <a:off x="4617756" y="4396851"/>
                <a:ext cx="53280" cy="109800"/>
              </p14:xfrm>
            </p:contentPart>
          </mc:Choice>
          <mc:Fallback xmlns="">
            <p:pic>
              <p:nvPicPr>
                <p:cNvPr id="18024" name="Ink 18023">
                  <a:extLst>
                    <a:ext uri="{FF2B5EF4-FFF2-40B4-BE49-F238E27FC236}">
                      <a16:creationId xmlns:a16="http://schemas.microsoft.com/office/drawing/2014/main" id="{5E305C57-3F11-4FB2-B2EA-440C9809D6AC}"/>
                    </a:ext>
                  </a:extLst>
                </p:cNvPr>
                <p:cNvPicPr/>
                <p:nvPr/>
              </p:nvPicPr>
              <p:blipFill>
                <a:blip r:embed="rId1061"/>
                <a:stretch>
                  <a:fillRect/>
                </a:stretch>
              </p:blipFill>
              <p:spPr>
                <a:xfrm>
                  <a:off x="4609116" y="4388211"/>
                  <a:ext cx="709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062">
              <p14:nvContentPartPr>
                <p14:cNvPr id="18025" name="Ink 18024">
                  <a:extLst>
                    <a:ext uri="{FF2B5EF4-FFF2-40B4-BE49-F238E27FC236}">
                      <a16:creationId xmlns:a16="http://schemas.microsoft.com/office/drawing/2014/main" id="{693EC98F-28ED-478A-AF93-C996047F910D}"/>
                    </a:ext>
                  </a:extLst>
                </p14:cNvPr>
                <p14:cNvContentPartPr/>
                <p14:nvPr/>
              </p14:nvContentPartPr>
              <p14:xfrm>
                <a:off x="3561516" y="4582611"/>
                <a:ext cx="1056960" cy="12600"/>
              </p14:xfrm>
            </p:contentPart>
          </mc:Choice>
          <mc:Fallback xmlns="">
            <p:pic>
              <p:nvPicPr>
                <p:cNvPr id="18025" name="Ink 18024">
                  <a:extLst>
                    <a:ext uri="{FF2B5EF4-FFF2-40B4-BE49-F238E27FC236}">
                      <a16:creationId xmlns:a16="http://schemas.microsoft.com/office/drawing/2014/main" id="{693EC98F-28ED-478A-AF93-C996047F910D}"/>
                    </a:ext>
                  </a:extLst>
                </p:cNvPr>
                <p:cNvPicPr/>
                <p:nvPr/>
              </p:nvPicPr>
              <p:blipFill>
                <a:blip r:embed="rId1063"/>
                <a:stretch>
                  <a:fillRect/>
                </a:stretch>
              </p:blipFill>
              <p:spPr>
                <a:xfrm>
                  <a:off x="3552516" y="4573611"/>
                  <a:ext cx="10746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064">
              <p14:nvContentPartPr>
                <p14:cNvPr id="18026" name="Ink 18025">
                  <a:extLst>
                    <a:ext uri="{FF2B5EF4-FFF2-40B4-BE49-F238E27FC236}">
                      <a16:creationId xmlns:a16="http://schemas.microsoft.com/office/drawing/2014/main" id="{769412D5-3A94-4A0D-A9C6-70BAFC834F73}"/>
                    </a:ext>
                  </a:extLst>
                </p14:cNvPr>
                <p14:cNvContentPartPr/>
                <p14:nvPr/>
              </p14:nvContentPartPr>
              <p14:xfrm>
                <a:off x="3749076" y="4647411"/>
                <a:ext cx="43920" cy="115560"/>
              </p14:xfrm>
            </p:contentPart>
          </mc:Choice>
          <mc:Fallback xmlns="">
            <p:pic>
              <p:nvPicPr>
                <p:cNvPr id="18026" name="Ink 18025">
                  <a:extLst>
                    <a:ext uri="{FF2B5EF4-FFF2-40B4-BE49-F238E27FC236}">
                      <a16:creationId xmlns:a16="http://schemas.microsoft.com/office/drawing/2014/main" id="{769412D5-3A94-4A0D-A9C6-70BAFC834F73}"/>
                    </a:ext>
                  </a:extLst>
                </p:cNvPr>
                <p:cNvPicPr/>
                <p:nvPr/>
              </p:nvPicPr>
              <p:blipFill>
                <a:blip r:embed="rId1065"/>
                <a:stretch>
                  <a:fillRect/>
                </a:stretch>
              </p:blipFill>
              <p:spPr>
                <a:xfrm>
                  <a:off x="3740436" y="4638411"/>
                  <a:ext cx="6156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066">
              <p14:nvContentPartPr>
                <p14:cNvPr id="18027" name="Ink 18026">
                  <a:extLst>
                    <a:ext uri="{FF2B5EF4-FFF2-40B4-BE49-F238E27FC236}">
                      <a16:creationId xmlns:a16="http://schemas.microsoft.com/office/drawing/2014/main" id="{E7F673B3-B6D9-4A64-8DD8-31D480A2F3E7}"/>
                    </a:ext>
                  </a:extLst>
                </p14:cNvPr>
                <p14:cNvContentPartPr/>
                <p14:nvPr/>
              </p14:nvContentPartPr>
              <p14:xfrm>
                <a:off x="3783996" y="4618971"/>
                <a:ext cx="54000" cy="146160"/>
              </p14:xfrm>
            </p:contentPart>
          </mc:Choice>
          <mc:Fallback xmlns="">
            <p:pic>
              <p:nvPicPr>
                <p:cNvPr id="18027" name="Ink 18026">
                  <a:extLst>
                    <a:ext uri="{FF2B5EF4-FFF2-40B4-BE49-F238E27FC236}">
                      <a16:creationId xmlns:a16="http://schemas.microsoft.com/office/drawing/2014/main" id="{E7F673B3-B6D9-4A64-8DD8-31D480A2F3E7}"/>
                    </a:ext>
                  </a:extLst>
                </p:cNvPr>
                <p:cNvPicPr/>
                <p:nvPr/>
              </p:nvPicPr>
              <p:blipFill>
                <a:blip r:embed="rId1067"/>
                <a:stretch>
                  <a:fillRect/>
                </a:stretch>
              </p:blipFill>
              <p:spPr>
                <a:xfrm>
                  <a:off x="3775356" y="4609971"/>
                  <a:ext cx="716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068">
              <p14:nvContentPartPr>
                <p14:cNvPr id="18028" name="Ink 18027">
                  <a:extLst>
                    <a:ext uri="{FF2B5EF4-FFF2-40B4-BE49-F238E27FC236}">
                      <a16:creationId xmlns:a16="http://schemas.microsoft.com/office/drawing/2014/main" id="{3E417E4C-B1D2-4B22-9899-94F85E6FAE37}"/>
                    </a:ext>
                  </a:extLst>
                </p14:cNvPr>
                <p14:cNvContentPartPr/>
                <p14:nvPr/>
              </p14:nvContentPartPr>
              <p14:xfrm>
                <a:off x="3835836" y="4638771"/>
                <a:ext cx="101160" cy="117000"/>
              </p14:xfrm>
            </p:contentPart>
          </mc:Choice>
          <mc:Fallback xmlns="">
            <p:pic>
              <p:nvPicPr>
                <p:cNvPr id="18028" name="Ink 18027">
                  <a:extLst>
                    <a:ext uri="{FF2B5EF4-FFF2-40B4-BE49-F238E27FC236}">
                      <a16:creationId xmlns:a16="http://schemas.microsoft.com/office/drawing/2014/main" id="{3E417E4C-B1D2-4B22-9899-94F85E6FAE37}"/>
                    </a:ext>
                  </a:extLst>
                </p:cNvPr>
                <p:cNvPicPr/>
                <p:nvPr/>
              </p:nvPicPr>
              <p:blipFill>
                <a:blip r:embed="rId1069"/>
                <a:stretch>
                  <a:fillRect/>
                </a:stretch>
              </p:blipFill>
              <p:spPr>
                <a:xfrm>
                  <a:off x="3827196" y="4629771"/>
                  <a:ext cx="1188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070">
              <p14:nvContentPartPr>
                <p14:cNvPr id="18029" name="Ink 18028">
                  <a:extLst>
                    <a:ext uri="{FF2B5EF4-FFF2-40B4-BE49-F238E27FC236}">
                      <a16:creationId xmlns:a16="http://schemas.microsoft.com/office/drawing/2014/main" id="{36445B05-B42A-4515-BB12-68EF06623548}"/>
                    </a:ext>
                  </a:extLst>
                </p14:cNvPr>
                <p14:cNvContentPartPr/>
                <p14:nvPr/>
              </p14:nvContentPartPr>
              <p14:xfrm>
                <a:off x="3961476" y="4682331"/>
                <a:ext cx="48960" cy="59760"/>
              </p14:xfrm>
            </p:contentPart>
          </mc:Choice>
          <mc:Fallback xmlns="">
            <p:pic>
              <p:nvPicPr>
                <p:cNvPr id="18029" name="Ink 18028">
                  <a:extLst>
                    <a:ext uri="{FF2B5EF4-FFF2-40B4-BE49-F238E27FC236}">
                      <a16:creationId xmlns:a16="http://schemas.microsoft.com/office/drawing/2014/main" id="{36445B05-B42A-4515-BB12-68EF06623548}"/>
                    </a:ext>
                  </a:extLst>
                </p:cNvPr>
                <p:cNvPicPr/>
                <p:nvPr/>
              </p:nvPicPr>
              <p:blipFill>
                <a:blip r:embed="rId1071"/>
                <a:stretch>
                  <a:fillRect/>
                </a:stretch>
              </p:blipFill>
              <p:spPr>
                <a:xfrm>
                  <a:off x="3952476" y="4673691"/>
                  <a:ext cx="666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072">
              <p14:nvContentPartPr>
                <p14:cNvPr id="18030" name="Ink 18029">
                  <a:extLst>
                    <a:ext uri="{FF2B5EF4-FFF2-40B4-BE49-F238E27FC236}">
                      <a16:creationId xmlns:a16="http://schemas.microsoft.com/office/drawing/2014/main" id="{3D0B1E4F-E10F-4ECD-976E-1BFF1A50144B}"/>
                    </a:ext>
                  </a:extLst>
                </p14:cNvPr>
                <p14:cNvContentPartPr/>
                <p14:nvPr/>
              </p14:nvContentPartPr>
              <p14:xfrm>
                <a:off x="4050396" y="4676931"/>
                <a:ext cx="188280" cy="61920"/>
              </p14:xfrm>
            </p:contentPart>
          </mc:Choice>
          <mc:Fallback xmlns="">
            <p:pic>
              <p:nvPicPr>
                <p:cNvPr id="18030" name="Ink 18029">
                  <a:extLst>
                    <a:ext uri="{FF2B5EF4-FFF2-40B4-BE49-F238E27FC236}">
                      <a16:creationId xmlns:a16="http://schemas.microsoft.com/office/drawing/2014/main" id="{3D0B1E4F-E10F-4ECD-976E-1BFF1A50144B}"/>
                    </a:ext>
                  </a:extLst>
                </p:cNvPr>
                <p:cNvPicPr/>
                <p:nvPr/>
              </p:nvPicPr>
              <p:blipFill>
                <a:blip r:embed="rId1073"/>
                <a:stretch>
                  <a:fillRect/>
                </a:stretch>
              </p:blipFill>
              <p:spPr>
                <a:xfrm>
                  <a:off x="4041396" y="4667931"/>
                  <a:ext cx="205920" cy="79560"/>
                </a:xfrm>
                <a:prstGeom prst="rect">
                  <a:avLst/>
                </a:prstGeom>
              </p:spPr>
            </p:pic>
          </mc:Fallback>
        </mc:AlternateContent>
      </p:grpSp>
      <p:grpSp>
        <p:nvGrpSpPr>
          <p:cNvPr id="18063" name="Group 18062">
            <a:extLst>
              <a:ext uri="{FF2B5EF4-FFF2-40B4-BE49-F238E27FC236}">
                <a16:creationId xmlns:a16="http://schemas.microsoft.com/office/drawing/2014/main" id="{1908FEA9-2C21-4247-8CB6-4EF20A08FCAF}"/>
              </a:ext>
            </a:extLst>
          </p:cNvPr>
          <p:cNvGrpSpPr/>
          <p:nvPr/>
        </p:nvGrpSpPr>
        <p:grpSpPr>
          <a:xfrm>
            <a:off x="4818276" y="4387851"/>
            <a:ext cx="1799280" cy="330840"/>
            <a:chOff x="4818276" y="4387851"/>
            <a:chExt cx="1799280" cy="330840"/>
          </a:xfrm>
        </p:grpSpPr>
        <mc:AlternateContent xmlns:mc="http://schemas.openxmlformats.org/markup-compatibility/2006" xmlns:p14="http://schemas.microsoft.com/office/powerpoint/2010/main">
          <mc:Choice Requires="p14">
            <p:contentPart p14:bwMode="auto" r:id="rId1074">
              <p14:nvContentPartPr>
                <p14:cNvPr id="18032" name="Ink 18031">
                  <a:extLst>
                    <a:ext uri="{FF2B5EF4-FFF2-40B4-BE49-F238E27FC236}">
                      <a16:creationId xmlns:a16="http://schemas.microsoft.com/office/drawing/2014/main" id="{E819CBE5-CB7B-43C8-B7CA-156ED9163EB3}"/>
                    </a:ext>
                  </a:extLst>
                </p14:cNvPr>
                <p14:cNvContentPartPr/>
                <p14:nvPr/>
              </p14:nvContentPartPr>
              <p14:xfrm>
                <a:off x="4818276" y="4465251"/>
                <a:ext cx="105840" cy="78480"/>
              </p14:xfrm>
            </p:contentPart>
          </mc:Choice>
          <mc:Fallback xmlns="">
            <p:pic>
              <p:nvPicPr>
                <p:cNvPr id="18032" name="Ink 18031">
                  <a:extLst>
                    <a:ext uri="{FF2B5EF4-FFF2-40B4-BE49-F238E27FC236}">
                      <a16:creationId xmlns:a16="http://schemas.microsoft.com/office/drawing/2014/main" id="{E819CBE5-CB7B-43C8-B7CA-156ED9163EB3}"/>
                    </a:ext>
                  </a:extLst>
                </p:cNvPr>
                <p:cNvPicPr/>
                <p:nvPr/>
              </p:nvPicPr>
              <p:blipFill>
                <a:blip r:embed="rId1075"/>
                <a:stretch>
                  <a:fillRect/>
                </a:stretch>
              </p:blipFill>
              <p:spPr>
                <a:xfrm>
                  <a:off x="4809276" y="4456251"/>
                  <a:ext cx="1234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076">
              <p14:nvContentPartPr>
                <p14:cNvPr id="18033" name="Ink 18032">
                  <a:extLst>
                    <a:ext uri="{FF2B5EF4-FFF2-40B4-BE49-F238E27FC236}">
                      <a16:creationId xmlns:a16="http://schemas.microsoft.com/office/drawing/2014/main" id="{63D3347C-06DC-4A84-A50F-828748BB8857}"/>
                    </a:ext>
                  </a:extLst>
                </p14:cNvPr>
                <p14:cNvContentPartPr/>
                <p14:nvPr/>
              </p14:nvContentPartPr>
              <p14:xfrm>
                <a:off x="4969116" y="4421331"/>
                <a:ext cx="14400" cy="117360"/>
              </p14:xfrm>
            </p:contentPart>
          </mc:Choice>
          <mc:Fallback xmlns="">
            <p:pic>
              <p:nvPicPr>
                <p:cNvPr id="18033" name="Ink 18032">
                  <a:extLst>
                    <a:ext uri="{FF2B5EF4-FFF2-40B4-BE49-F238E27FC236}">
                      <a16:creationId xmlns:a16="http://schemas.microsoft.com/office/drawing/2014/main" id="{63D3347C-06DC-4A84-A50F-828748BB8857}"/>
                    </a:ext>
                  </a:extLst>
                </p:cNvPr>
                <p:cNvPicPr/>
                <p:nvPr/>
              </p:nvPicPr>
              <p:blipFill>
                <a:blip r:embed="rId1077"/>
                <a:stretch>
                  <a:fillRect/>
                </a:stretch>
              </p:blipFill>
              <p:spPr>
                <a:xfrm>
                  <a:off x="4960116" y="4412691"/>
                  <a:ext cx="3204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078">
              <p14:nvContentPartPr>
                <p14:cNvPr id="18034" name="Ink 18033">
                  <a:extLst>
                    <a:ext uri="{FF2B5EF4-FFF2-40B4-BE49-F238E27FC236}">
                      <a16:creationId xmlns:a16="http://schemas.microsoft.com/office/drawing/2014/main" id="{0412D23F-14DB-40D9-9759-2ED8683D9F6D}"/>
                    </a:ext>
                  </a:extLst>
                </p14:cNvPr>
                <p14:cNvContentPartPr/>
                <p14:nvPr/>
              </p14:nvContentPartPr>
              <p14:xfrm>
                <a:off x="5020236" y="4430691"/>
                <a:ext cx="15840" cy="116640"/>
              </p14:xfrm>
            </p:contentPart>
          </mc:Choice>
          <mc:Fallback xmlns="">
            <p:pic>
              <p:nvPicPr>
                <p:cNvPr id="18034" name="Ink 18033">
                  <a:extLst>
                    <a:ext uri="{FF2B5EF4-FFF2-40B4-BE49-F238E27FC236}">
                      <a16:creationId xmlns:a16="http://schemas.microsoft.com/office/drawing/2014/main" id="{0412D23F-14DB-40D9-9759-2ED8683D9F6D}"/>
                    </a:ext>
                  </a:extLst>
                </p:cNvPr>
                <p:cNvPicPr/>
                <p:nvPr/>
              </p:nvPicPr>
              <p:blipFill>
                <a:blip r:embed="rId1079"/>
                <a:stretch>
                  <a:fillRect/>
                </a:stretch>
              </p:blipFill>
              <p:spPr>
                <a:xfrm>
                  <a:off x="5011236" y="4421691"/>
                  <a:ext cx="334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080">
              <p14:nvContentPartPr>
                <p14:cNvPr id="18035" name="Ink 18034">
                  <a:extLst>
                    <a:ext uri="{FF2B5EF4-FFF2-40B4-BE49-F238E27FC236}">
                      <a16:creationId xmlns:a16="http://schemas.microsoft.com/office/drawing/2014/main" id="{5E7C04A7-34CD-4111-BA73-E879288972A2}"/>
                    </a:ext>
                  </a:extLst>
                </p14:cNvPr>
                <p14:cNvContentPartPr/>
                <p14:nvPr/>
              </p14:nvContentPartPr>
              <p14:xfrm>
                <a:off x="5001516" y="4409811"/>
                <a:ext cx="136800" cy="132840"/>
              </p14:xfrm>
            </p:contentPart>
          </mc:Choice>
          <mc:Fallback xmlns="">
            <p:pic>
              <p:nvPicPr>
                <p:cNvPr id="18035" name="Ink 18034">
                  <a:extLst>
                    <a:ext uri="{FF2B5EF4-FFF2-40B4-BE49-F238E27FC236}">
                      <a16:creationId xmlns:a16="http://schemas.microsoft.com/office/drawing/2014/main" id="{5E7C04A7-34CD-4111-BA73-E879288972A2}"/>
                    </a:ext>
                  </a:extLst>
                </p:cNvPr>
                <p:cNvPicPr/>
                <p:nvPr/>
              </p:nvPicPr>
              <p:blipFill>
                <a:blip r:embed="rId1081"/>
                <a:stretch>
                  <a:fillRect/>
                </a:stretch>
              </p:blipFill>
              <p:spPr>
                <a:xfrm>
                  <a:off x="4992876" y="4400811"/>
                  <a:ext cx="1544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082">
              <p14:nvContentPartPr>
                <p14:cNvPr id="18036" name="Ink 18035">
                  <a:extLst>
                    <a:ext uri="{FF2B5EF4-FFF2-40B4-BE49-F238E27FC236}">
                      <a16:creationId xmlns:a16="http://schemas.microsoft.com/office/drawing/2014/main" id="{A7671FF2-896B-4536-8CF2-FDAFE9E289E1}"/>
                    </a:ext>
                  </a:extLst>
                </p14:cNvPr>
                <p14:cNvContentPartPr/>
                <p14:nvPr/>
              </p14:nvContentPartPr>
              <p14:xfrm>
                <a:off x="5200596" y="4425291"/>
                <a:ext cx="74160" cy="101520"/>
              </p14:xfrm>
            </p:contentPart>
          </mc:Choice>
          <mc:Fallback xmlns="">
            <p:pic>
              <p:nvPicPr>
                <p:cNvPr id="18036" name="Ink 18035">
                  <a:extLst>
                    <a:ext uri="{FF2B5EF4-FFF2-40B4-BE49-F238E27FC236}">
                      <a16:creationId xmlns:a16="http://schemas.microsoft.com/office/drawing/2014/main" id="{A7671FF2-896B-4536-8CF2-FDAFE9E289E1}"/>
                    </a:ext>
                  </a:extLst>
                </p:cNvPr>
                <p:cNvPicPr/>
                <p:nvPr/>
              </p:nvPicPr>
              <p:blipFill>
                <a:blip r:embed="rId1083"/>
                <a:stretch>
                  <a:fillRect/>
                </a:stretch>
              </p:blipFill>
              <p:spPr>
                <a:xfrm>
                  <a:off x="5191956" y="4416651"/>
                  <a:ext cx="9180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084">
              <p14:nvContentPartPr>
                <p14:cNvPr id="18037" name="Ink 18036">
                  <a:extLst>
                    <a:ext uri="{FF2B5EF4-FFF2-40B4-BE49-F238E27FC236}">
                      <a16:creationId xmlns:a16="http://schemas.microsoft.com/office/drawing/2014/main" id="{9D3ABD3D-1F52-441C-BA29-D94379490D2F}"/>
                    </a:ext>
                  </a:extLst>
                </p14:cNvPr>
                <p14:cNvContentPartPr/>
                <p14:nvPr/>
              </p14:nvContentPartPr>
              <p14:xfrm>
                <a:off x="5327316" y="4400811"/>
                <a:ext cx="14400" cy="118080"/>
              </p14:xfrm>
            </p:contentPart>
          </mc:Choice>
          <mc:Fallback xmlns="">
            <p:pic>
              <p:nvPicPr>
                <p:cNvPr id="18037" name="Ink 18036">
                  <a:extLst>
                    <a:ext uri="{FF2B5EF4-FFF2-40B4-BE49-F238E27FC236}">
                      <a16:creationId xmlns:a16="http://schemas.microsoft.com/office/drawing/2014/main" id="{9D3ABD3D-1F52-441C-BA29-D94379490D2F}"/>
                    </a:ext>
                  </a:extLst>
                </p:cNvPr>
                <p:cNvPicPr/>
                <p:nvPr/>
              </p:nvPicPr>
              <p:blipFill>
                <a:blip r:embed="rId1085"/>
                <a:stretch>
                  <a:fillRect/>
                </a:stretch>
              </p:blipFill>
              <p:spPr>
                <a:xfrm>
                  <a:off x="5318676" y="4392171"/>
                  <a:ext cx="320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086">
              <p14:nvContentPartPr>
                <p14:cNvPr id="18038" name="Ink 18037">
                  <a:extLst>
                    <a:ext uri="{FF2B5EF4-FFF2-40B4-BE49-F238E27FC236}">
                      <a16:creationId xmlns:a16="http://schemas.microsoft.com/office/drawing/2014/main" id="{A17140AA-637A-4C62-B0A9-1A2A6ADA6A74}"/>
                    </a:ext>
                  </a:extLst>
                </p14:cNvPr>
                <p14:cNvContentPartPr/>
                <p14:nvPr/>
              </p14:nvContentPartPr>
              <p14:xfrm>
                <a:off x="5378796" y="4423851"/>
                <a:ext cx="60480" cy="110160"/>
              </p14:xfrm>
            </p:contentPart>
          </mc:Choice>
          <mc:Fallback xmlns="">
            <p:pic>
              <p:nvPicPr>
                <p:cNvPr id="18038" name="Ink 18037">
                  <a:extLst>
                    <a:ext uri="{FF2B5EF4-FFF2-40B4-BE49-F238E27FC236}">
                      <a16:creationId xmlns:a16="http://schemas.microsoft.com/office/drawing/2014/main" id="{A17140AA-637A-4C62-B0A9-1A2A6ADA6A74}"/>
                    </a:ext>
                  </a:extLst>
                </p:cNvPr>
                <p:cNvPicPr/>
                <p:nvPr/>
              </p:nvPicPr>
              <p:blipFill>
                <a:blip r:embed="rId1087"/>
                <a:stretch>
                  <a:fillRect/>
                </a:stretch>
              </p:blipFill>
              <p:spPr>
                <a:xfrm>
                  <a:off x="5369796" y="4414851"/>
                  <a:ext cx="78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088">
              <p14:nvContentPartPr>
                <p14:cNvPr id="18040" name="Ink 18039">
                  <a:extLst>
                    <a:ext uri="{FF2B5EF4-FFF2-40B4-BE49-F238E27FC236}">
                      <a16:creationId xmlns:a16="http://schemas.microsoft.com/office/drawing/2014/main" id="{5F19731C-0852-42CD-BCF2-127BBB27B32D}"/>
                    </a:ext>
                  </a:extLst>
                </p14:cNvPr>
                <p14:cNvContentPartPr/>
                <p14:nvPr/>
              </p14:nvContentPartPr>
              <p14:xfrm>
                <a:off x="5381676" y="4445811"/>
                <a:ext cx="114840" cy="82800"/>
              </p14:xfrm>
            </p:contentPart>
          </mc:Choice>
          <mc:Fallback xmlns="">
            <p:pic>
              <p:nvPicPr>
                <p:cNvPr id="18040" name="Ink 18039">
                  <a:extLst>
                    <a:ext uri="{FF2B5EF4-FFF2-40B4-BE49-F238E27FC236}">
                      <a16:creationId xmlns:a16="http://schemas.microsoft.com/office/drawing/2014/main" id="{5F19731C-0852-42CD-BCF2-127BBB27B32D}"/>
                    </a:ext>
                  </a:extLst>
                </p:cNvPr>
                <p:cNvPicPr/>
                <p:nvPr/>
              </p:nvPicPr>
              <p:blipFill>
                <a:blip r:embed="rId1089"/>
                <a:stretch>
                  <a:fillRect/>
                </a:stretch>
              </p:blipFill>
              <p:spPr>
                <a:xfrm>
                  <a:off x="5373036" y="4436811"/>
                  <a:ext cx="1324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090">
              <p14:nvContentPartPr>
                <p14:cNvPr id="18041" name="Ink 18040">
                  <a:extLst>
                    <a:ext uri="{FF2B5EF4-FFF2-40B4-BE49-F238E27FC236}">
                      <a16:creationId xmlns:a16="http://schemas.microsoft.com/office/drawing/2014/main" id="{B2192C38-1EA4-4CCF-8860-B9DFFB6CFA43}"/>
                    </a:ext>
                  </a:extLst>
                </p14:cNvPr>
                <p14:cNvContentPartPr/>
                <p14:nvPr/>
              </p14:nvContentPartPr>
              <p14:xfrm>
                <a:off x="5609916" y="4392171"/>
                <a:ext cx="17280" cy="124560"/>
              </p14:xfrm>
            </p:contentPart>
          </mc:Choice>
          <mc:Fallback xmlns="">
            <p:pic>
              <p:nvPicPr>
                <p:cNvPr id="18041" name="Ink 18040">
                  <a:extLst>
                    <a:ext uri="{FF2B5EF4-FFF2-40B4-BE49-F238E27FC236}">
                      <a16:creationId xmlns:a16="http://schemas.microsoft.com/office/drawing/2014/main" id="{B2192C38-1EA4-4CCF-8860-B9DFFB6CFA43}"/>
                    </a:ext>
                  </a:extLst>
                </p:cNvPr>
                <p:cNvPicPr/>
                <p:nvPr/>
              </p:nvPicPr>
              <p:blipFill>
                <a:blip r:embed="rId1091"/>
                <a:stretch>
                  <a:fillRect/>
                </a:stretch>
              </p:blipFill>
              <p:spPr>
                <a:xfrm>
                  <a:off x="5601276" y="4383531"/>
                  <a:ext cx="349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092">
              <p14:nvContentPartPr>
                <p14:cNvPr id="18042" name="Ink 18041">
                  <a:extLst>
                    <a:ext uri="{FF2B5EF4-FFF2-40B4-BE49-F238E27FC236}">
                      <a16:creationId xmlns:a16="http://schemas.microsoft.com/office/drawing/2014/main" id="{48D23D73-9DC5-4DC4-BD9C-7A25A6DDE1B5}"/>
                    </a:ext>
                  </a:extLst>
                </p14:cNvPr>
                <p14:cNvContentPartPr/>
                <p14:nvPr/>
              </p14:nvContentPartPr>
              <p14:xfrm>
                <a:off x="5664276" y="4469211"/>
                <a:ext cx="70200" cy="40320"/>
              </p14:xfrm>
            </p:contentPart>
          </mc:Choice>
          <mc:Fallback xmlns="">
            <p:pic>
              <p:nvPicPr>
                <p:cNvPr id="18042" name="Ink 18041">
                  <a:extLst>
                    <a:ext uri="{FF2B5EF4-FFF2-40B4-BE49-F238E27FC236}">
                      <a16:creationId xmlns:a16="http://schemas.microsoft.com/office/drawing/2014/main" id="{48D23D73-9DC5-4DC4-BD9C-7A25A6DDE1B5}"/>
                    </a:ext>
                  </a:extLst>
                </p:cNvPr>
                <p:cNvPicPr/>
                <p:nvPr/>
              </p:nvPicPr>
              <p:blipFill>
                <a:blip r:embed="rId1093"/>
                <a:stretch>
                  <a:fillRect/>
                </a:stretch>
              </p:blipFill>
              <p:spPr>
                <a:xfrm>
                  <a:off x="5655276" y="4460211"/>
                  <a:ext cx="8784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094">
              <p14:nvContentPartPr>
                <p14:cNvPr id="18043" name="Ink 18042">
                  <a:extLst>
                    <a:ext uri="{FF2B5EF4-FFF2-40B4-BE49-F238E27FC236}">
                      <a16:creationId xmlns:a16="http://schemas.microsoft.com/office/drawing/2014/main" id="{9355CE6E-B801-4C86-A6B5-09C45F64DF2C}"/>
                    </a:ext>
                  </a:extLst>
                </p14:cNvPr>
                <p14:cNvContentPartPr/>
                <p14:nvPr/>
              </p14:nvContentPartPr>
              <p14:xfrm>
                <a:off x="5878476" y="4406211"/>
                <a:ext cx="6480" cy="111600"/>
              </p14:xfrm>
            </p:contentPart>
          </mc:Choice>
          <mc:Fallback xmlns="">
            <p:pic>
              <p:nvPicPr>
                <p:cNvPr id="18043" name="Ink 18042">
                  <a:extLst>
                    <a:ext uri="{FF2B5EF4-FFF2-40B4-BE49-F238E27FC236}">
                      <a16:creationId xmlns:a16="http://schemas.microsoft.com/office/drawing/2014/main" id="{9355CE6E-B801-4C86-A6B5-09C45F64DF2C}"/>
                    </a:ext>
                  </a:extLst>
                </p:cNvPr>
                <p:cNvPicPr/>
                <p:nvPr/>
              </p:nvPicPr>
              <p:blipFill>
                <a:blip r:embed="rId1095"/>
                <a:stretch>
                  <a:fillRect/>
                </a:stretch>
              </p:blipFill>
              <p:spPr>
                <a:xfrm>
                  <a:off x="5869476" y="4397211"/>
                  <a:ext cx="241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096">
              <p14:nvContentPartPr>
                <p14:cNvPr id="18044" name="Ink 18043">
                  <a:extLst>
                    <a:ext uri="{FF2B5EF4-FFF2-40B4-BE49-F238E27FC236}">
                      <a16:creationId xmlns:a16="http://schemas.microsoft.com/office/drawing/2014/main" id="{57BF2D44-73C8-4110-9F88-9EF19FE0E344}"/>
                    </a:ext>
                  </a:extLst>
                </p14:cNvPr>
                <p14:cNvContentPartPr/>
                <p14:nvPr/>
              </p14:nvContentPartPr>
              <p14:xfrm>
                <a:off x="5844276" y="4387851"/>
                <a:ext cx="168120" cy="134640"/>
              </p14:xfrm>
            </p:contentPart>
          </mc:Choice>
          <mc:Fallback xmlns="">
            <p:pic>
              <p:nvPicPr>
                <p:cNvPr id="18044" name="Ink 18043">
                  <a:extLst>
                    <a:ext uri="{FF2B5EF4-FFF2-40B4-BE49-F238E27FC236}">
                      <a16:creationId xmlns:a16="http://schemas.microsoft.com/office/drawing/2014/main" id="{57BF2D44-73C8-4110-9F88-9EF19FE0E344}"/>
                    </a:ext>
                  </a:extLst>
                </p:cNvPr>
                <p:cNvPicPr/>
                <p:nvPr/>
              </p:nvPicPr>
              <p:blipFill>
                <a:blip r:embed="rId1097"/>
                <a:stretch>
                  <a:fillRect/>
                </a:stretch>
              </p:blipFill>
              <p:spPr>
                <a:xfrm>
                  <a:off x="5835636" y="4379211"/>
                  <a:ext cx="18576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098">
              <p14:nvContentPartPr>
                <p14:cNvPr id="18045" name="Ink 18044">
                  <a:extLst>
                    <a:ext uri="{FF2B5EF4-FFF2-40B4-BE49-F238E27FC236}">
                      <a16:creationId xmlns:a16="http://schemas.microsoft.com/office/drawing/2014/main" id="{F08CBEBF-86F0-4302-AB33-92EB22A9F020}"/>
                    </a:ext>
                  </a:extLst>
                </p14:cNvPr>
                <p14:cNvContentPartPr/>
                <p14:nvPr/>
              </p14:nvContentPartPr>
              <p14:xfrm>
                <a:off x="6024636" y="4456611"/>
                <a:ext cx="54360" cy="78120"/>
              </p14:xfrm>
            </p:contentPart>
          </mc:Choice>
          <mc:Fallback xmlns="">
            <p:pic>
              <p:nvPicPr>
                <p:cNvPr id="18045" name="Ink 18044">
                  <a:extLst>
                    <a:ext uri="{FF2B5EF4-FFF2-40B4-BE49-F238E27FC236}">
                      <a16:creationId xmlns:a16="http://schemas.microsoft.com/office/drawing/2014/main" id="{F08CBEBF-86F0-4302-AB33-92EB22A9F020}"/>
                    </a:ext>
                  </a:extLst>
                </p:cNvPr>
                <p:cNvPicPr/>
                <p:nvPr/>
              </p:nvPicPr>
              <p:blipFill>
                <a:blip r:embed="rId1099"/>
                <a:stretch>
                  <a:fillRect/>
                </a:stretch>
              </p:blipFill>
              <p:spPr>
                <a:xfrm>
                  <a:off x="6015636" y="4447611"/>
                  <a:ext cx="7200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100">
              <p14:nvContentPartPr>
                <p14:cNvPr id="18046" name="Ink 18045">
                  <a:extLst>
                    <a:ext uri="{FF2B5EF4-FFF2-40B4-BE49-F238E27FC236}">
                      <a16:creationId xmlns:a16="http://schemas.microsoft.com/office/drawing/2014/main" id="{AA082354-19C1-44F5-B09D-BCE02E186FFD}"/>
                    </a:ext>
                  </a:extLst>
                </p14:cNvPr>
                <p14:cNvContentPartPr/>
                <p14:nvPr/>
              </p14:nvContentPartPr>
              <p14:xfrm>
                <a:off x="6198156" y="4453371"/>
                <a:ext cx="60840" cy="74160"/>
              </p14:xfrm>
            </p:contentPart>
          </mc:Choice>
          <mc:Fallback xmlns="">
            <p:pic>
              <p:nvPicPr>
                <p:cNvPr id="18046" name="Ink 18045">
                  <a:extLst>
                    <a:ext uri="{FF2B5EF4-FFF2-40B4-BE49-F238E27FC236}">
                      <a16:creationId xmlns:a16="http://schemas.microsoft.com/office/drawing/2014/main" id="{AA082354-19C1-44F5-B09D-BCE02E186FFD}"/>
                    </a:ext>
                  </a:extLst>
                </p:cNvPr>
                <p:cNvPicPr/>
                <p:nvPr/>
              </p:nvPicPr>
              <p:blipFill>
                <a:blip r:embed="rId1101"/>
                <a:stretch>
                  <a:fillRect/>
                </a:stretch>
              </p:blipFill>
              <p:spPr>
                <a:xfrm>
                  <a:off x="6189156" y="4444371"/>
                  <a:ext cx="784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102">
              <p14:nvContentPartPr>
                <p14:cNvPr id="18047" name="Ink 18046">
                  <a:extLst>
                    <a:ext uri="{FF2B5EF4-FFF2-40B4-BE49-F238E27FC236}">
                      <a16:creationId xmlns:a16="http://schemas.microsoft.com/office/drawing/2014/main" id="{CC5EFF60-DB8D-44D8-9F5B-EFFF6294B57E}"/>
                    </a:ext>
                  </a:extLst>
                </p14:cNvPr>
                <p14:cNvContentPartPr/>
                <p14:nvPr/>
              </p14:nvContentPartPr>
              <p14:xfrm>
                <a:off x="6265116" y="4468491"/>
                <a:ext cx="49320" cy="64440"/>
              </p14:xfrm>
            </p:contentPart>
          </mc:Choice>
          <mc:Fallback xmlns="">
            <p:pic>
              <p:nvPicPr>
                <p:cNvPr id="18047" name="Ink 18046">
                  <a:extLst>
                    <a:ext uri="{FF2B5EF4-FFF2-40B4-BE49-F238E27FC236}">
                      <a16:creationId xmlns:a16="http://schemas.microsoft.com/office/drawing/2014/main" id="{CC5EFF60-DB8D-44D8-9F5B-EFFF6294B57E}"/>
                    </a:ext>
                  </a:extLst>
                </p:cNvPr>
                <p:cNvPicPr/>
                <p:nvPr/>
              </p:nvPicPr>
              <p:blipFill>
                <a:blip r:embed="rId1103"/>
                <a:stretch>
                  <a:fillRect/>
                </a:stretch>
              </p:blipFill>
              <p:spPr>
                <a:xfrm>
                  <a:off x="6256116" y="4459851"/>
                  <a:ext cx="6696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104">
              <p14:nvContentPartPr>
                <p14:cNvPr id="18048" name="Ink 18047">
                  <a:extLst>
                    <a:ext uri="{FF2B5EF4-FFF2-40B4-BE49-F238E27FC236}">
                      <a16:creationId xmlns:a16="http://schemas.microsoft.com/office/drawing/2014/main" id="{A4CA6304-7955-48DA-9627-DC3A75163AFD}"/>
                    </a:ext>
                  </a:extLst>
                </p14:cNvPr>
                <p14:cNvContentPartPr/>
                <p14:nvPr/>
              </p14:nvContentPartPr>
              <p14:xfrm>
                <a:off x="6358716" y="4463811"/>
                <a:ext cx="52560" cy="48240"/>
              </p14:xfrm>
            </p:contentPart>
          </mc:Choice>
          <mc:Fallback xmlns="">
            <p:pic>
              <p:nvPicPr>
                <p:cNvPr id="18048" name="Ink 18047">
                  <a:extLst>
                    <a:ext uri="{FF2B5EF4-FFF2-40B4-BE49-F238E27FC236}">
                      <a16:creationId xmlns:a16="http://schemas.microsoft.com/office/drawing/2014/main" id="{A4CA6304-7955-48DA-9627-DC3A75163AFD}"/>
                    </a:ext>
                  </a:extLst>
                </p:cNvPr>
                <p:cNvPicPr/>
                <p:nvPr/>
              </p:nvPicPr>
              <p:blipFill>
                <a:blip r:embed="rId1105"/>
                <a:stretch>
                  <a:fillRect/>
                </a:stretch>
              </p:blipFill>
              <p:spPr>
                <a:xfrm>
                  <a:off x="6349716" y="4455171"/>
                  <a:ext cx="7020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1106">
              <p14:nvContentPartPr>
                <p14:cNvPr id="18049" name="Ink 18048">
                  <a:extLst>
                    <a:ext uri="{FF2B5EF4-FFF2-40B4-BE49-F238E27FC236}">
                      <a16:creationId xmlns:a16="http://schemas.microsoft.com/office/drawing/2014/main" id="{464A591C-8AF6-40DA-93AD-7CE942D8125D}"/>
                    </a:ext>
                  </a:extLst>
                </p14:cNvPr>
                <p14:cNvContentPartPr/>
                <p14:nvPr/>
              </p14:nvContentPartPr>
              <p14:xfrm>
                <a:off x="6427476" y="4451211"/>
                <a:ext cx="34920" cy="138240"/>
              </p14:xfrm>
            </p:contentPart>
          </mc:Choice>
          <mc:Fallback xmlns="">
            <p:pic>
              <p:nvPicPr>
                <p:cNvPr id="18049" name="Ink 18048">
                  <a:extLst>
                    <a:ext uri="{FF2B5EF4-FFF2-40B4-BE49-F238E27FC236}">
                      <a16:creationId xmlns:a16="http://schemas.microsoft.com/office/drawing/2014/main" id="{464A591C-8AF6-40DA-93AD-7CE942D8125D}"/>
                    </a:ext>
                  </a:extLst>
                </p:cNvPr>
                <p:cNvPicPr/>
                <p:nvPr/>
              </p:nvPicPr>
              <p:blipFill>
                <a:blip r:embed="rId1107"/>
                <a:stretch>
                  <a:fillRect/>
                </a:stretch>
              </p:blipFill>
              <p:spPr>
                <a:xfrm>
                  <a:off x="6418476" y="4442571"/>
                  <a:ext cx="525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108">
              <p14:nvContentPartPr>
                <p14:cNvPr id="18051" name="Ink 18050">
                  <a:extLst>
                    <a:ext uri="{FF2B5EF4-FFF2-40B4-BE49-F238E27FC236}">
                      <a16:creationId xmlns:a16="http://schemas.microsoft.com/office/drawing/2014/main" id="{885251C8-4AC5-4F0A-9563-50C774C980F6}"/>
                    </a:ext>
                  </a:extLst>
                </p14:cNvPr>
                <p14:cNvContentPartPr/>
                <p14:nvPr/>
              </p14:nvContentPartPr>
              <p14:xfrm>
                <a:off x="6510636" y="4405851"/>
                <a:ext cx="106920" cy="114480"/>
              </p14:xfrm>
            </p:contentPart>
          </mc:Choice>
          <mc:Fallback xmlns="">
            <p:pic>
              <p:nvPicPr>
                <p:cNvPr id="18051" name="Ink 18050">
                  <a:extLst>
                    <a:ext uri="{FF2B5EF4-FFF2-40B4-BE49-F238E27FC236}">
                      <a16:creationId xmlns:a16="http://schemas.microsoft.com/office/drawing/2014/main" id="{885251C8-4AC5-4F0A-9563-50C774C980F6}"/>
                    </a:ext>
                  </a:extLst>
                </p:cNvPr>
                <p:cNvPicPr/>
                <p:nvPr/>
              </p:nvPicPr>
              <p:blipFill>
                <a:blip r:embed="rId1109"/>
                <a:stretch>
                  <a:fillRect/>
                </a:stretch>
              </p:blipFill>
              <p:spPr>
                <a:xfrm>
                  <a:off x="6501996" y="4396851"/>
                  <a:ext cx="12456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110">
              <p14:nvContentPartPr>
                <p14:cNvPr id="18053" name="Ink 18052">
                  <a:extLst>
                    <a:ext uri="{FF2B5EF4-FFF2-40B4-BE49-F238E27FC236}">
                      <a16:creationId xmlns:a16="http://schemas.microsoft.com/office/drawing/2014/main" id="{56A6F97F-497B-4A01-B208-DDB92D90F5D7}"/>
                    </a:ext>
                  </a:extLst>
                </p14:cNvPr>
                <p14:cNvContentPartPr/>
                <p14:nvPr/>
              </p14:nvContentPartPr>
              <p14:xfrm>
                <a:off x="5236236" y="4586931"/>
                <a:ext cx="91080" cy="131760"/>
              </p14:xfrm>
            </p:contentPart>
          </mc:Choice>
          <mc:Fallback xmlns="">
            <p:pic>
              <p:nvPicPr>
                <p:cNvPr id="18053" name="Ink 18052">
                  <a:extLst>
                    <a:ext uri="{FF2B5EF4-FFF2-40B4-BE49-F238E27FC236}">
                      <a16:creationId xmlns:a16="http://schemas.microsoft.com/office/drawing/2014/main" id="{56A6F97F-497B-4A01-B208-DDB92D90F5D7}"/>
                    </a:ext>
                  </a:extLst>
                </p:cNvPr>
                <p:cNvPicPr/>
                <p:nvPr/>
              </p:nvPicPr>
              <p:blipFill>
                <a:blip r:embed="rId1111"/>
                <a:stretch>
                  <a:fillRect/>
                </a:stretch>
              </p:blipFill>
              <p:spPr>
                <a:xfrm>
                  <a:off x="5227596" y="4577931"/>
                  <a:ext cx="10872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112">
              <p14:nvContentPartPr>
                <p14:cNvPr id="18054" name="Ink 18053">
                  <a:extLst>
                    <a:ext uri="{FF2B5EF4-FFF2-40B4-BE49-F238E27FC236}">
                      <a16:creationId xmlns:a16="http://schemas.microsoft.com/office/drawing/2014/main" id="{D60EF5F6-ADBA-42FD-A93C-1723ED7C03D6}"/>
                    </a:ext>
                  </a:extLst>
                </p14:cNvPr>
                <p14:cNvContentPartPr/>
                <p14:nvPr/>
              </p14:nvContentPartPr>
              <p14:xfrm>
                <a:off x="5490756" y="4593051"/>
                <a:ext cx="4680" cy="101160"/>
              </p14:xfrm>
            </p:contentPart>
          </mc:Choice>
          <mc:Fallback xmlns="">
            <p:pic>
              <p:nvPicPr>
                <p:cNvPr id="18054" name="Ink 18053">
                  <a:extLst>
                    <a:ext uri="{FF2B5EF4-FFF2-40B4-BE49-F238E27FC236}">
                      <a16:creationId xmlns:a16="http://schemas.microsoft.com/office/drawing/2014/main" id="{D60EF5F6-ADBA-42FD-A93C-1723ED7C03D6}"/>
                    </a:ext>
                  </a:extLst>
                </p:cNvPr>
                <p:cNvPicPr/>
                <p:nvPr/>
              </p:nvPicPr>
              <p:blipFill>
                <a:blip r:embed="rId1113"/>
                <a:stretch>
                  <a:fillRect/>
                </a:stretch>
              </p:blipFill>
              <p:spPr>
                <a:xfrm>
                  <a:off x="5481756" y="4584051"/>
                  <a:ext cx="223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114">
              <p14:nvContentPartPr>
                <p14:cNvPr id="18055" name="Ink 18054">
                  <a:extLst>
                    <a:ext uri="{FF2B5EF4-FFF2-40B4-BE49-F238E27FC236}">
                      <a16:creationId xmlns:a16="http://schemas.microsoft.com/office/drawing/2014/main" id="{036AE588-7764-45F3-AF86-12D079CF4207}"/>
                    </a:ext>
                  </a:extLst>
                </p14:cNvPr>
                <p14:cNvContentPartPr/>
                <p14:nvPr/>
              </p14:nvContentPartPr>
              <p14:xfrm>
                <a:off x="5459436" y="4638051"/>
                <a:ext cx="66960" cy="8280"/>
              </p14:xfrm>
            </p:contentPart>
          </mc:Choice>
          <mc:Fallback xmlns="">
            <p:pic>
              <p:nvPicPr>
                <p:cNvPr id="18055" name="Ink 18054">
                  <a:extLst>
                    <a:ext uri="{FF2B5EF4-FFF2-40B4-BE49-F238E27FC236}">
                      <a16:creationId xmlns:a16="http://schemas.microsoft.com/office/drawing/2014/main" id="{036AE588-7764-45F3-AF86-12D079CF4207}"/>
                    </a:ext>
                  </a:extLst>
                </p:cNvPr>
                <p:cNvPicPr/>
                <p:nvPr/>
              </p:nvPicPr>
              <p:blipFill>
                <a:blip r:embed="rId1115"/>
                <a:stretch>
                  <a:fillRect/>
                </a:stretch>
              </p:blipFill>
              <p:spPr>
                <a:xfrm>
                  <a:off x="5450436" y="4629411"/>
                  <a:ext cx="846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116">
              <p14:nvContentPartPr>
                <p14:cNvPr id="18056" name="Ink 18055">
                  <a:extLst>
                    <a:ext uri="{FF2B5EF4-FFF2-40B4-BE49-F238E27FC236}">
                      <a16:creationId xmlns:a16="http://schemas.microsoft.com/office/drawing/2014/main" id="{8A414152-B987-4AC2-93EB-5C65D3A29669}"/>
                    </a:ext>
                  </a:extLst>
                </p14:cNvPr>
                <p14:cNvContentPartPr/>
                <p14:nvPr/>
              </p14:nvContentPartPr>
              <p14:xfrm>
                <a:off x="5540796" y="4648131"/>
                <a:ext cx="47880" cy="43560"/>
              </p14:xfrm>
            </p:contentPart>
          </mc:Choice>
          <mc:Fallback xmlns="">
            <p:pic>
              <p:nvPicPr>
                <p:cNvPr id="18056" name="Ink 18055">
                  <a:extLst>
                    <a:ext uri="{FF2B5EF4-FFF2-40B4-BE49-F238E27FC236}">
                      <a16:creationId xmlns:a16="http://schemas.microsoft.com/office/drawing/2014/main" id="{8A414152-B987-4AC2-93EB-5C65D3A29669}"/>
                    </a:ext>
                  </a:extLst>
                </p:cNvPr>
                <p:cNvPicPr/>
                <p:nvPr/>
              </p:nvPicPr>
              <p:blipFill>
                <a:blip r:embed="rId1117"/>
                <a:stretch>
                  <a:fillRect/>
                </a:stretch>
              </p:blipFill>
              <p:spPr>
                <a:xfrm>
                  <a:off x="5531796" y="4639491"/>
                  <a:ext cx="655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118">
              <p14:nvContentPartPr>
                <p14:cNvPr id="18057" name="Ink 18056">
                  <a:extLst>
                    <a:ext uri="{FF2B5EF4-FFF2-40B4-BE49-F238E27FC236}">
                      <a16:creationId xmlns:a16="http://schemas.microsoft.com/office/drawing/2014/main" id="{953E8267-3E4C-4AC3-BDD7-AF75A62964B3}"/>
                    </a:ext>
                  </a:extLst>
                </p14:cNvPr>
                <p14:cNvContentPartPr/>
                <p14:nvPr/>
              </p14:nvContentPartPr>
              <p14:xfrm>
                <a:off x="5743116" y="4582971"/>
                <a:ext cx="89640" cy="102960"/>
              </p14:xfrm>
            </p:contentPart>
          </mc:Choice>
          <mc:Fallback xmlns="">
            <p:pic>
              <p:nvPicPr>
                <p:cNvPr id="18057" name="Ink 18056">
                  <a:extLst>
                    <a:ext uri="{FF2B5EF4-FFF2-40B4-BE49-F238E27FC236}">
                      <a16:creationId xmlns:a16="http://schemas.microsoft.com/office/drawing/2014/main" id="{953E8267-3E4C-4AC3-BDD7-AF75A62964B3}"/>
                    </a:ext>
                  </a:extLst>
                </p:cNvPr>
                <p:cNvPicPr/>
                <p:nvPr/>
              </p:nvPicPr>
              <p:blipFill>
                <a:blip r:embed="rId1119"/>
                <a:stretch>
                  <a:fillRect/>
                </a:stretch>
              </p:blipFill>
              <p:spPr>
                <a:xfrm>
                  <a:off x="5734476" y="4574331"/>
                  <a:ext cx="10728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120">
              <p14:nvContentPartPr>
                <p14:cNvPr id="18058" name="Ink 18057">
                  <a:extLst>
                    <a:ext uri="{FF2B5EF4-FFF2-40B4-BE49-F238E27FC236}">
                      <a16:creationId xmlns:a16="http://schemas.microsoft.com/office/drawing/2014/main" id="{64808211-96AE-4FEA-908A-5C6DF4F97DA5}"/>
                    </a:ext>
                  </a:extLst>
                </p14:cNvPr>
                <p14:cNvContentPartPr/>
                <p14:nvPr/>
              </p14:nvContentPartPr>
              <p14:xfrm>
                <a:off x="5893956" y="4577931"/>
                <a:ext cx="14400" cy="105840"/>
              </p14:xfrm>
            </p:contentPart>
          </mc:Choice>
          <mc:Fallback xmlns="">
            <p:pic>
              <p:nvPicPr>
                <p:cNvPr id="18058" name="Ink 18057">
                  <a:extLst>
                    <a:ext uri="{FF2B5EF4-FFF2-40B4-BE49-F238E27FC236}">
                      <a16:creationId xmlns:a16="http://schemas.microsoft.com/office/drawing/2014/main" id="{64808211-96AE-4FEA-908A-5C6DF4F97DA5}"/>
                    </a:ext>
                  </a:extLst>
                </p:cNvPr>
                <p:cNvPicPr/>
                <p:nvPr/>
              </p:nvPicPr>
              <p:blipFill>
                <a:blip r:embed="rId1121"/>
                <a:stretch>
                  <a:fillRect/>
                </a:stretch>
              </p:blipFill>
              <p:spPr>
                <a:xfrm>
                  <a:off x="5884956" y="4569291"/>
                  <a:ext cx="3204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122">
              <p14:nvContentPartPr>
                <p14:cNvPr id="18059" name="Ink 18058">
                  <a:extLst>
                    <a:ext uri="{FF2B5EF4-FFF2-40B4-BE49-F238E27FC236}">
                      <a16:creationId xmlns:a16="http://schemas.microsoft.com/office/drawing/2014/main" id="{2C844714-7E28-4C90-817B-41FF1241B64E}"/>
                    </a:ext>
                  </a:extLst>
                </p14:cNvPr>
                <p14:cNvContentPartPr/>
                <p14:nvPr/>
              </p14:nvContentPartPr>
              <p14:xfrm>
                <a:off x="5869116" y="4629411"/>
                <a:ext cx="59400" cy="12600"/>
              </p14:xfrm>
            </p:contentPart>
          </mc:Choice>
          <mc:Fallback xmlns="">
            <p:pic>
              <p:nvPicPr>
                <p:cNvPr id="18059" name="Ink 18058">
                  <a:extLst>
                    <a:ext uri="{FF2B5EF4-FFF2-40B4-BE49-F238E27FC236}">
                      <a16:creationId xmlns:a16="http://schemas.microsoft.com/office/drawing/2014/main" id="{2C844714-7E28-4C90-817B-41FF1241B64E}"/>
                    </a:ext>
                  </a:extLst>
                </p:cNvPr>
                <p:cNvPicPr/>
                <p:nvPr/>
              </p:nvPicPr>
              <p:blipFill>
                <a:blip r:embed="rId1123"/>
                <a:stretch>
                  <a:fillRect/>
                </a:stretch>
              </p:blipFill>
              <p:spPr>
                <a:xfrm>
                  <a:off x="5860116" y="4620771"/>
                  <a:ext cx="770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124">
              <p14:nvContentPartPr>
                <p14:cNvPr id="18060" name="Ink 18059">
                  <a:extLst>
                    <a:ext uri="{FF2B5EF4-FFF2-40B4-BE49-F238E27FC236}">
                      <a16:creationId xmlns:a16="http://schemas.microsoft.com/office/drawing/2014/main" id="{F15B9A1A-6C2B-4267-9D22-22B3E6B064E7}"/>
                    </a:ext>
                  </a:extLst>
                </p14:cNvPr>
                <p14:cNvContentPartPr/>
                <p14:nvPr/>
              </p14:nvContentPartPr>
              <p14:xfrm>
                <a:off x="5982516" y="4571451"/>
                <a:ext cx="73440" cy="107280"/>
              </p14:xfrm>
            </p:contentPart>
          </mc:Choice>
          <mc:Fallback xmlns="">
            <p:pic>
              <p:nvPicPr>
                <p:cNvPr id="18060" name="Ink 18059">
                  <a:extLst>
                    <a:ext uri="{FF2B5EF4-FFF2-40B4-BE49-F238E27FC236}">
                      <a16:creationId xmlns:a16="http://schemas.microsoft.com/office/drawing/2014/main" id="{F15B9A1A-6C2B-4267-9D22-22B3E6B064E7}"/>
                    </a:ext>
                  </a:extLst>
                </p:cNvPr>
                <p:cNvPicPr/>
                <p:nvPr/>
              </p:nvPicPr>
              <p:blipFill>
                <a:blip r:embed="rId1125"/>
                <a:stretch>
                  <a:fillRect/>
                </a:stretch>
              </p:blipFill>
              <p:spPr>
                <a:xfrm>
                  <a:off x="5973516" y="4562811"/>
                  <a:ext cx="910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126">
              <p14:nvContentPartPr>
                <p14:cNvPr id="18061" name="Ink 18060">
                  <a:extLst>
                    <a:ext uri="{FF2B5EF4-FFF2-40B4-BE49-F238E27FC236}">
                      <a16:creationId xmlns:a16="http://schemas.microsoft.com/office/drawing/2014/main" id="{B9CA7700-A058-4065-BC51-9B892F283370}"/>
                    </a:ext>
                  </a:extLst>
                </p14:cNvPr>
                <p14:cNvContentPartPr/>
                <p14:nvPr/>
              </p14:nvContentPartPr>
              <p14:xfrm>
                <a:off x="6098436" y="4571451"/>
                <a:ext cx="78480" cy="128520"/>
              </p14:xfrm>
            </p:contentPart>
          </mc:Choice>
          <mc:Fallback xmlns="">
            <p:pic>
              <p:nvPicPr>
                <p:cNvPr id="18061" name="Ink 18060">
                  <a:extLst>
                    <a:ext uri="{FF2B5EF4-FFF2-40B4-BE49-F238E27FC236}">
                      <a16:creationId xmlns:a16="http://schemas.microsoft.com/office/drawing/2014/main" id="{B9CA7700-A058-4065-BC51-9B892F283370}"/>
                    </a:ext>
                  </a:extLst>
                </p:cNvPr>
                <p:cNvPicPr/>
                <p:nvPr/>
              </p:nvPicPr>
              <p:blipFill>
                <a:blip r:embed="rId1127"/>
                <a:stretch>
                  <a:fillRect/>
                </a:stretch>
              </p:blipFill>
              <p:spPr>
                <a:xfrm>
                  <a:off x="6089796" y="4562451"/>
                  <a:ext cx="961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128">
              <p14:nvContentPartPr>
                <p14:cNvPr id="18062" name="Ink 18061">
                  <a:extLst>
                    <a:ext uri="{FF2B5EF4-FFF2-40B4-BE49-F238E27FC236}">
                      <a16:creationId xmlns:a16="http://schemas.microsoft.com/office/drawing/2014/main" id="{082D6D93-6560-454B-AC81-0E00A18CEFEE}"/>
                    </a:ext>
                  </a:extLst>
                </p14:cNvPr>
                <p14:cNvContentPartPr/>
                <p14:nvPr/>
              </p14:nvContentPartPr>
              <p14:xfrm>
                <a:off x="6261876" y="4678371"/>
                <a:ext cx="6480" cy="2520"/>
              </p14:xfrm>
            </p:contentPart>
          </mc:Choice>
          <mc:Fallback xmlns="">
            <p:pic>
              <p:nvPicPr>
                <p:cNvPr id="18062" name="Ink 18061">
                  <a:extLst>
                    <a:ext uri="{FF2B5EF4-FFF2-40B4-BE49-F238E27FC236}">
                      <a16:creationId xmlns:a16="http://schemas.microsoft.com/office/drawing/2014/main" id="{082D6D93-6560-454B-AC81-0E00A18CEFEE}"/>
                    </a:ext>
                  </a:extLst>
                </p:cNvPr>
                <p:cNvPicPr/>
                <p:nvPr/>
              </p:nvPicPr>
              <p:blipFill>
                <a:blip r:embed="rId1129"/>
                <a:stretch>
                  <a:fillRect/>
                </a:stretch>
              </p:blipFill>
              <p:spPr>
                <a:xfrm>
                  <a:off x="6252876" y="4669371"/>
                  <a:ext cx="24120" cy="20160"/>
                </a:xfrm>
                <a:prstGeom prst="rect">
                  <a:avLst/>
                </a:prstGeom>
              </p:spPr>
            </p:pic>
          </mc:Fallback>
        </mc:AlternateContent>
      </p:grpSp>
      <p:grpSp>
        <p:nvGrpSpPr>
          <p:cNvPr id="18074" name="Group 18073">
            <a:extLst>
              <a:ext uri="{FF2B5EF4-FFF2-40B4-BE49-F238E27FC236}">
                <a16:creationId xmlns:a16="http://schemas.microsoft.com/office/drawing/2014/main" id="{954FB924-4DFF-47CF-A60A-3779D896DF61}"/>
              </a:ext>
            </a:extLst>
          </p:cNvPr>
          <p:cNvGrpSpPr/>
          <p:nvPr/>
        </p:nvGrpSpPr>
        <p:grpSpPr>
          <a:xfrm>
            <a:off x="1042596" y="4797171"/>
            <a:ext cx="961560" cy="177480"/>
            <a:chOff x="1042596" y="4797171"/>
            <a:chExt cx="961560" cy="177480"/>
          </a:xfrm>
        </p:grpSpPr>
        <mc:AlternateContent xmlns:mc="http://schemas.openxmlformats.org/markup-compatibility/2006" xmlns:p14="http://schemas.microsoft.com/office/powerpoint/2010/main">
          <mc:Choice Requires="p14">
            <p:contentPart p14:bwMode="auto" r:id="rId1130">
              <p14:nvContentPartPr>
                <p14:cNvPr id="18064" name="Ink 18063">
                  <a:extLst>
                    <a:ext uri="{FF2B5EF4-FFF2-40B4-BE49-F238E27FC236}">
                      <a16:creationId xmlns:a16="http://schemas.microsoft.com/office/drawing/2014/main" id="{B999F7F3-BB65-4EC3-9F80-0F177A184BA5}"/>
                    </a:ext>
                  </a:extLst>
                </p14:cNvPr>
                <p14:cNvContentPartPr/>
                <p14:nvPr/>
              </p14:nvContentPartPr>
              <p14:xfrm>
                <a:off x="1089396" y="4833531"/>
                <a:ext cx="21600" cy="141120"/>
              </p14:xfrm>
            </p:contentPart>
          </mc:Choice>
          <mc:Fallback xmlns="">
            <p:pic>
              <p:nvPicPr>
                <p:cNvPr id="18064" name="Ink 18063">
                  <a:extLst>
                    <a:ext uri="{FF2B5EF4-FFF2-40B4-BE49-F238E27FC236}">
                      <a16:creationId xmlns:a16="http://schemas.microsoft.com/office/drawing/2014/main" id="{B999F7F3-BB65-4EC3-9F80-0F177A184BA5}"/>
                    </a:ext>
                  </a:extLst>
                </p:cNvPr>
                <p:cNvPicPr/>
                <p:nvPr/>
              </p:nvPicPr>
              <p:blipFill>
                <a:blip r:embed="rId1131"/>
                <a:stretch>
                  <a:fillRect/>
                </a:stretch>
              </p:blipFill>
              <p:spPr>
                <a:xfrm>
                  <a:off x="1080756" y="4824891"/>
                  <a:ext cx="392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132">
              <p14:nvContentPartPr>
                <p14:cNvPr id="18065" name="Ink 18064">
                  <a:extLst>
                    <a:ext uri="{FF2B5EF4-FFF2-40B4-BE49-F238E27FC236}">
                      <a16:creationId xmlns:a16="http://schemas.microsoft.com/office/drawing/2014/main" id="{7193438C-2F2B-46C3-A27F-058185147060}"/>
                    </a:ext>
                  </a:extLst>
                </p14:cNvPr>
                <p14:cNvContentPartPr/>
                <p14:nvPr/>
              </p14:nvContentPartPr>
              <p14:xfrm>
                <a:off x="1042596" y="4819851"/>
                <a:ext cx="150480" cy="16920"/>
              </p14:xfrm>
            </p:contentPart>
          </mc:Choice>
          <mc:Fallback xmlns="">
            <p:pic>
              <p:nvPicPr>
                <p:cNvPr id="18065" name="Ink 18064">
                  <a:extLst>
                    <a:ext uri="{FF2B5EF4-FFF2-40B4-BE49-F238E27FC236}">
                      <a16:creationId xmlns:a16="http://schemas.microsoft.com/office/drawing/2014/main" id="{7193438C-2F2B-46C3-A27F-058185147060}"/>
                    </a:ext>
                  </a:extLst>
                </p:cNvPr>
                <p:cNvPicPr/>
                <p:nvPr/>
              </p:nvPicPr>
              <p:blipFill>
                <a:blip r:embed="rId1133"/>
                <a:stretch>
                  <a:fillRect/>
                </a:stretch>
              </p:blipFill>
              <p:spPr>
                <a:xfrm>
                  <a:off x="1033596" y="4810851"/>
                  <a:ext cx="1681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134">
              <p14:nvContentPartPr>
                <p14:cNvPr id="18066" name="Ink 18065">
                  <a:extLst>
                    <a:ext uri="{FF2B5EF4-FFF2-40B4-BE49-F238E27FC236}">
                      <a16:creationId xmlns:a16="http://schemas.microsoft.com/office/drawing/2014/main" id="{4F5C2232-49EF-4DF5-A75F-A9DD9198D5CD}"/>
                    </a:ext>
                  </a:extLst>
                </p14:cNvPr>
                <p14:cNvContentPartPr/>
                <p14:nvPr/>
              </p14:nvContentPartPr>
              <p14:xfrm>
                <a:off x="1194516" y="4797171"/>
                <a:ext cx="116640" cy="175680"/>
              </p14:xfrm>
            </p:contentPart>
          </mc:Choice>
          <mc:Fallback xmlns="">
            <p:pic>
              <p:nvPicPr>
                <p:cNvPr id="18066" name="Ink 18065">
                  <a:extLst>
                    <a:ext uri="{FF2B5EF4-FFF2-40B4-BE49-F238E27FC236}">
                      <a16:creationId xmlns:a16="http://schemas.microsoft.com/office/drawing/2014/main" id="{4F5C2232-49EF-4DF5-A75F-A9DD9198D5CD}"/>
                    </a:ext>
                  </a:extLst>
                </p:cNvPr>
                <p:cNvPicPr/>
                <p:nvPr/>
              </p:nvPicPr>
              <p:blipFill>
                <a:blip r:embed="rId1135"/>
                <a:stretch>
                  <a:fillRect/>
                </a:stretch>
              </p:blipFill>
              <p:spPr>
                <a:xfrm>
                  <a:off x="1185876" y="4788531"/>
                  <a:ext cx="1342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136">
              <p14:nvContentPartPr>
                <p14:cNvPr id="18067" name="Ink 18066">
                  <a:extLst>
                    <a:ext uri="{FF2B5EF4-FFF2-40B4-BE49-F238E27FC236}">
                      <a16:creationId xmlns:a16="http://schemas.microsoft.com/office/drawing/2014/main" id="{0740BC9D-5EC6-4A51-A111-C7E99640C96E}"/>
                    </a:ext>
                  </a:extLst>
                </p14:cNvPr>
                <p14:cNvContentPartPr/>
                <p14:nvPr/>
              </p14:nvContentPartPr>
              <p14:xfrm>
                <a:off x="1343556" y="4915251"/>
                <a:ext cx="65880" cy="44280"/>
              </p14:xfrm>
            </p:contentPart>
          </mc:Choice>
          <mc:Fallback xmlns="">
            <p:pic>
              <p:nvPicPr>
                <p:cNvPr id="18067" name="Ink 18066">
                  <a:extLst>
                    <a:ext uri="{FF2B5EF4-FFF2-40B4-BE49-F238E27FC236}">
                      <a16:creationId xmlns:a16="http://schemas.microsoft.com/office/drawing/2014/main" id="{0740BC9D-5EC6-4A51-A111-C7E99640C96E}"/>
                    </a:ext>
                  </a:extLst>
                </p:cNvPr>
                <p:cNvPicPr/>
                <p:nvPr/>
              </p:nvPicPr>
              <p:blipFill>
                <a:blip r:embed="rId1137"/>
                <a:stretch>
                  <a:fillRect/>
                </a:stretch>
              </p:blipFill>
              <p:spPr>
                <a:xfrm>
                  <a:off x="1334916" y="4906251"/>
                  <a:ext cx="8352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138">
              <p14:nvContentPartPr>
                <p14:cNvPr id="18068" name="Ink 18067">
                  <a:extLst>
                    <a:ext uri="{FF2B5EF4-FFF2-40B4-BE49-F238E27FC236}">
                      <a16:creationId xmlns:a16="http://schemas.microsoft.com/office/drawing/2014/main" id="{1B7A7798-80C6-45F2-A8D5-3AABBDF3E84B}"/>
                    </a:ext>
                  </a:extLst>
                </p14:cNvPr>
                <p14:cNvContentPartPr/>
                <p14:nvPr/>
              </p14:nvContentPartPr>
              <p14:xfrm>
                <a:off x="1545516" y="4890051"/>
                <a:ext cx="105480" cy="75600"/>
              </p14:xfrm>
            </p:contentPart>
          </mc:Choice>
          <mc:Fallback xmlns="">
            <p:pic>
              <p:nvPicPr>
                <p:cNvPr id="18068" name="Ink 18067">
                  <a:extLst>
                    <a:ext uri="{FF2B5EF4-FFF2-40B4-BE49-F238E27FC236}">
                      <a16:creationId xmlns:a16="http://schemas.microsoft.com/office/drawing/2014/main" id="{1B7A7798-80C6-45F2-A8D5-3AABBDF3E84B}"/>
                    </a:ext>
                  </a:extLst>
                </p:cNvPr>
                <p:cNvPicPr/>
                <p:nvPr/>
              </p:nvPicPr>
              <p:blipFill>
                <a:blip r:embed="rId1139"/>
                <a:stretch>
                  <a:fillRect/>
                </a:stretch>
              </p:blipFill>
              <p:spPr>
                <a:xfrm>
                  <a:off x="1536516" y="4881411"/>
                  <a:ext cx="12312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140">
              <p14:nvContentPartPr>
                <p14:cNvPr id="18069" name="Ink 18068">
                  <a:extLst>
                    <a:ext uri="{FF2B5EF4-FFF2-40B4-BE49-F238E27FC236}">
                      <a16:creationId xmlns:a16="http://schemas.microsoft.com/office/drawing/2014/main" id="{1A870F14-57D9-4C68-A6E4-7423FFCC1B21}"/>
                    </a:ext>
                  </a:extLst>
                </p14:cNvPr>
                <p14:cNvContentPartPr/>
                <p14:nvPr/>
              </p14:nvContentPartPr>
              <p14:xfrm>
                <a:off x="1681956" y="4887171"/>
                <a:ext cx="39240" cy="52920"/>
              </p14:xfrm>
            </p:contentPart>
          </mc:Choice>
          <mc:Fallback xmlns="">
            <p:pic>
              <p:nvPicPr>
                <p:cNvPr id="18069" name="Ink 18068">
                  <a:extLst>
                    <a:ext uri="{FF2B5EF4-FFF2-40B4-BE49-F238E27FC236}">
                      <a16:creationId xmlns:a16="http://schemas.microsoft.com/office/drawing/2014/main" id="{1A870F14-57D9-4C68-A6E4-7423FFCC1B21}"/>
                    </a:ext>
                  </a:extLst>
                </p:cNvPr>
                <p:cNvPicPr/>
                <p:nvPr/>
              </p:nvPicPr>
              <p:blipFill>
                <a:blip r:embed="rId1141"/>
                <a:stretch>
                  <a:fillRect/>
                </a:stretch>
              </p:blipFill>
              <p:spPr>
                <a:xfrm>
                  <a:off x="1672956" y="4878171"/>
                  <a:ext cx="568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142">
              <p14:nvContentPartPr>
                <p14:cNvPr id="18070" name="Ink 18069">
                  <a:extLst>
                    <a:ext uri="{FF2B5EF4-FFF2-40B4-BE49-F238E27FC236}">
                      <a16:creationId xmlns:a16="http://schemas.microsoft.com/office/drawing/2014/main" id="{D7E83158-AC93-4F43-972B-6F995AFB0DE4}"/>
                    </a:ext>
                  </a:extLst>
                </p14:cNvPr>
                <p14:cNvContentPartPr/>
                <p14:nvPr/>
              </p14:nvContentPartPr>
              <p14:xfrm>
                <a:off x="1764036" y="4860531"/>
                <a:ext cx="12600" cy="82440"/>
              </p14:xfrm>
            </p:contentPart>
          </mc:Choice>
          <mc:Fallback xmlns="">
            <p:pic>
              <p:nvPicPr>
                <p:cNvPr id="18070" name="Ink 18069">
                  <a:extLst>
                    <a:ext uri="{FF2B5EF4-FFF2-40B4-BE49-F238E27FC236}">
                      <a16:creationId xmlns:a16="http://schemas.microsoft.com/office/drawing/2014/main" id="{D7E83158-AC93-4F43-972B-6F995AFB0DE4}"/>
                    </a:ext>
                  </a:extLst>
                </p:cNvPr>
                <p:cNvPicPr/>
                <p:nvPr/>
              </p:nvPicPr>
              <p:blipFill>
                <a:blip r:embed="rId1143"/>
                <a:stretch>
                  <a:fillRect/>
                </a:stretch>
              </p:blipFill>
              <p:spPr>
                <a:xfrm>
                  <a:off x="1755396" y="4851891"/>
                  <a:ext cx="3024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144">
              <p14:nvContentPartPr>
                <p14:cNvPr id="18071" name="Ink 18070">
                  <a:extLst>
                    <a:ext uri="{FF2B5EF4-FFF2-40B4-BE49-F238E27FC236}">
                      <a16:creationId xmlns:a16="http://schemas.microsoft.com/office/drawing/2014/main" id="{0AB0D6FE-27C0-4297-AED7-88D985A3950F}"/>
                    </a:ext>
                  </a:extLst>
                </p14:cNvPr>
                <p14:cNvContentPartPr/>
                <p14:nvPr/>
              </p14:nvContentPartPr>
              <p14:xfrm>
                <a:off x="1826316" y="4827051"/>
                <a:ext cx="82080" cy="118440"/>
              </p14:xfrm>
            </p:contentPart>
          </mc:Choice>
          <mc:Fallback xmlns="">
            <p:pic>
              <p:nvPicPr>
                <p:cNvPr id="18071" name="Ink 18070">
                  <a:extLst>
                    <a:ext uri="{FF2B5EF4-FFF2-40B4-BE49-F238E27FC236}">
                      <a16:creationId xmlns:a16="http://schemas.microsoft.com/office/drawing/2014/main" id="{0AB0D6FE-27C0-4297-AED7-88D985A3950F}"/>
                    </a:ext>
                  </a:extLst>
                </p:cNvPr>
                <p:cNvPicPr/>
                <p:nvPr/>
              </p:nvPicPr>
              <p:blipFill>
                <a:blip r:embed="rId1145"/>
                <a:stretch>
                  <a:fillRect/>
                </a:stretch>
              </p:blipFill>
              <p:spPr>
                <a:xfrm>
                  <a:off x="1817316" y="4818051"/>
                  <a:ext cx="997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146">
              <p14:nvContentPartPr>
                <p14:cNvPr id="18073" name="Ink 18072">
                  <a:extLst>
                    <a:ext uri="{FF2B5EF4-FFF2-40B4-BE49-F238E27FC236}">
                      <a16:creationId xmlns:a16="http://schemas.microsoft.com/office/drawing/2014/main" id="{6FD427C4-F3A2-4E0E-BC25-DEDC36AF163F}"/>
                    </a:ext>
                  </a:extLst>
                </p14:cNvPr>
                <p14:cNvContentPartPr/>
                <p14:nvPr/>
              </p14:nvContentPartPr>
              <p14:xfrm>
                <a:off x="1906956" y="4879971"/>
                <a:ext cx="97200" cy="74880"/>
              </p14:xfrm>
            </p:contentPart>
          </mc:Choice>
          <mc:Fallback xmlns="">
            <p:pic>
              <p:nvPicPr>
                <p:cNvPr id="18073" name="Ink 18072">
                  <a:extLst>
                    <a:ext uri="{FF2B5EF4-FFF2-40B4-BE49-F238E27FC236}">
                      <a16:creationId xmlns:a16="http://schemas.microsoft.com/office/drawing/2014/main" id="{6FD427C4-F3A2-4E0E-BC25-DEDC36AF163F}"/>
                    </a:ext>
                  </a:extLst>
                </p:cNvPr>
                <p:cNvPicPr/>
                <p:nvPr/>
              </p:nvPicPr>
              <p:blipFill>
                <a:blip r:embed="rId1147"/>
                <a:stretch>
                  <a:fillRect/>
                </a:stretch>
              </p:blipFill>
              <p:spPr>
                <a:xfrm>
                  <a:off x="1898316" y="4870971"/>
                  <a:ext cx="114840" cy="92520"/>
                </a:xfrm>
                <a:prstGeom prst="rect">
                  <a:avLst/>
                </a:prstGeom>
              </p:spPr>
            </p:pic>
          </mc:Fallback>
        </mc:AlternateContent>
      </p:grpSp>
      <p:grpSp>
        <p:nvGrpSpPr>
          <p:cNvPr id="18081" name="Group 18080">
            <a:extLst>
              <a:ext uri="{FF2B5EF4-FFF2-40B4-BE49-F238E27FC236}">
                <a16:creationId xmlns:a16="http://schemas.microsoft.com/office/drawing/2014/main" id="{3BB7EB21-FAB2-4370-B041-5C3638878F20}"/>
              </a:ext>
            </a:extLst>
          </p:cNvPr>
          <p:cNvGrpSpPr/>
          <p:nvPr/>
        </p:nvGrpSpPr>
        <p:grpSpPr>
          <a:xfrm>
            <a:off x="2245356" y="4730211"/>
            <a:ext cx="462600" cy="230760"/>
            <a:chOff x="2245356" y="4730211"/>
            <a:chExt cx="462600" cy="230760"/>
          </a:xfrm>
        </p:grpSpPr>
        <mc:AlternateContent xmlns:mc="http://schemas.openxmlformats.org/markup-compatibility/2006" xmlns:p14="http://schemas.microsoft.com/office/powerpoint/2010/main">
          <mc:Choice Requires="p14">
            <p:contentPart p14:bwMode="auto" r:id="rId1148">
              <p14:nvContentPartPr>
                <p14:cNvPr id="18075" name="Ink 18074">
                  <a:extLst>
                    <a:ext uri="{FF2B5EF4-FFF2-40B4-BE49-F238E27FC236}">
                      <a16:creationId xmlns:a16="http://schemas.microsoft.com/office/drawing/2014/main" id="{99278C08-A3A3-4F53-A8A6-79570E0E4E90}"/>
                    </a:ext>
                  </a:extLst>
                </p14:cNvPr>
                <p14:cNvContentPartPr/>
                <p14:nvPr/>
              </p14:nvContentPartPr>
              <p14:xfrm>
                <a:off x="2245356" y="4730211"/>
                <a:ext cx="102240" cy="222120"/>
              </p14:xfrm>
            </p:contentPart>
          </mc:Choice>
          <mc:Fallback xmlns="">
            <p:pic>
              <p:nvPicPr>
                <p:cNvPr id="18075" name="Ink 18074">
                  <a:extLst>
                    <a:ext uri="{FF2B5EF4-FFF2-40B4-BE49-F238E27FC236}">
                      <a16:creationId xmlns:a16="http://schemas.microsoft.com/office/drawing/2014/main" id="{99278C08-A3A3-4F53-A8A6-79570E0E4E90}"/>
                    </a:ext>
                  </a:extLst>
                </p:cNvPr>
                <p:cNvPicPr/>
                <p:nvPr/>
              </p:nvPicPr>
              <p:blipFill>
                <a:blip r:embed="rId1149"/>
                <a:stretch>
                  <a:fillRect/>
                </a:stretch>
              </p:blipFill>
              <p:spPr>
                <a:xfrm>
                  <a:off x="2236356" y="4721211"/>
                  <a:ext cx="119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150">
              <p14:nvContentPartPr>
                <p14:cNvPr id="18076" name="Ink 18075">
                  <a:extLst>
                    <a:ext uri="{FF2B5EF4-FFF2-40B4-BE49-F238E27FC236}">
                      <a16:creationId xmlns:a16="http://schemas.microsoft.com/office/drawing/2014/main" id="{3487E8F3-9E18-4F49-B64A-8944F34070E0}"/>
                    </a:ext>
                  </a:extLst>
                </p14:cNvPr>
                <p14:cNvContentPartPr/>
                <p14:nvPr/>
              </p14:nvContentPartPr>
              <p14:xfrm>
                <a:off x="2347596" y="4894371"/>
                <a:ext cx="66960" cy="66600"/>
              </p14:xfrm>
            </p:contentPart>
          </mc:Choice>
          <mc:Fallback xmlns="">
            <p:pic>
              <p:nvPicPr>
                <p:cNvPr id="18076" name="Ink 18075">
                  <a:extLst>
                    <a:ext uri="{FF2B5EF4-FFF2-40B4-BE49-F238E27FC236}">
                      <a16:creationId xmlns:a16="http://schemas.microsoft.com/office/drawing/2014/main" id="{3487E8F3-9E18-4F49-B64A-8944F34070E0}"/>
                    </a:ext>
                  </a:extLst>
                </p:cNvPr>
                <p:cNvPicPr/>
                <p:nvPr/>
              </p:nvPicPr>
              <p:blipFill>
                <a:blip r:embed="rId1151"/>
                <a:stretch>
                  <a:fillRect/>
                </a:stretch>
              </p:blipFill>
              <p:spPr>
                <a:xfrm>
                  <a:off x="2338956" y="4885731"/>
                  <a:ext cx="8460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152">
              <p14:nvContentPartPr>
                <p14:cNvPr id="18078" name="Ink 18077">
                  <a:extLst>
                    <a:ext uri="{FF2B5EF4-FFF2-40B4-BE49-F238E27FC236}">
                      <a16:creationId xmlns:a16="http://schemas.microsoft.com/office/drawing/2014/main" id="{3CACDEEC-EE2C-483A-A7B4-B26D8E3FA0D8}"/>
                    </a:ext>
                  </a:extLst>
                </p14:cNvPr>
                <p14:cNvContentPartPr/>
                <p14:nvPr/>
              </p14:nvContentPartPr>
              <p14:xfrm>
                <a:off x="2466036" y="4818411"/>
                <a:ext cx="52560" cy="114480"/>
              </p14:xfrm>
            </p:contentPart>
          </mc:Choice>
          <mc:Fallback xmlns="">
            <p:pic>
              <p:nvPicPr>
                <p:cNvPr id="18078" name="Ink 18077">
                  <a:extLst>
                    <a:ext uri="{FF2B5EF4-FFF2-40B4-BE49-F238E27FC236}">
                      <a16:creationId xmlns:a16="http://schemas.microsoft.com/office/drawing/2014/main" id="{3CACDEEC-EE2C-483A-A7B4-B26D8E3FA0D8}"/>
                    </a:ext>
                  </a:extLst>
                </p:cNvPr>
                <p:cNvPicPr/>
                <p:nvPr/>
              </p:nvPicPr>
              <p:blipFill>
                <a:blip r:embed="rId1153"/>
                <a:stretch>
                  <a:fillRect/>
                </a:stretch>
              </p:blipFill>
              <p:spPr>
                <a:xfrm>
                  <a:off x="2457036" y="4809771"/>
                  <a:ext cx="702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154">
              <p14:nvContentPartPr>
                <p14:cNvPr id="18079" name="Ink 18078">
                  <a:extLst>
                    <a:ext uri="{FF2B5EF4-FFF2-40B4-BE49-F238E27FC236}">
                      <a16:creationId xmlns:a16="http://schemas.microsoft.com/office/drawing/2014/main" id="{0FD4B37E-DB30-4208-8D39-004089D0955E}"/>
                    </a:ext>
                  </a:extLst>
                </p14:cNvPr>
                <p14:cNvContentPartPr/>
                <p14:nvPr/>
              </p14:nvContentPartPr>
              <p14:xfrm>
                <a:off x="2554956" y="4805451"/>
                <a:ext cx="86760" cy="117720"/>
              </p14:xfrm>
            </p:contentPart>
          </mc:Choice>
          <mc:Fallback xmlns="">
            <p:pic>
              <p:nvPicPr>
                <p:cNvPr id="18079" name="Ink 18078">
                  <a:extLst>
                    <a:ext uri="{FF2B5EF4-FFF2-40B4-BE49-F238E27FC236}">
                      <a16:creationId xmlns:a16="http://schemas.microsoft.com/office/drawing/2014/main" id="{0FD4B37E-DB30-4208-8D39-004089D0955E}"/>
                    </a:ext>
                  </a:extLst>
                </p:cNvPr>
                <p:cNvPicPr/>
                <p:nvPr/>
              </p:nvPicPr>
              <p:blipFill>
                <a:blip r:embed="rId1155"/>
                <a:stretch>
                  <a:fillRect/>
                </a:stretch>
              </p:blipFill>
              <p:spPr>
                <a:xfrm>
                  <a:off x="2546316" y="4796451"/>
                  <a:ext cx="10440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156">
              <p14:nvContentPartPr>
                <p14:cNvPr id="18080" name="Ink 18079">
                  <a:extLst>
                    <a:ext uri="{FF2B5EF4-FFF2-40B4-BE49-F238E27FC236}">
                      <a16:creationId xmlns:a16="http://schemas.microsoft.com/office/drawing/2014/main" id="{29010C4C-E34C-4469-8E56-CA98044CA4A1}"/>
                    </a:ext>
                  </a:extLst>
                </p14:cNvPr>
                <p14:cNvContentPartPr/>
                <p14:nvPr/>
              </p14:nvContentPartPr>
              <p14:xfrm>
                <a:off x="2678436" y="4780971"/>
                <a:ext cx="29520" cy="154080"/>
              </p14:xfrm>
            </p:contentPart>
          </mc:Choice>
          <mc:Fallback xmlns="">
            <p:pic>
              <p:nvPicPr>
                <p:cNvPr id="18080" name="Ink 18079">
                  <a:extLst>
                    <a:ext uri="{FF2B5EF4-FFF2-40B4-BE49-F238E27FC236}">
                      <a16:creationId xmlns:a16="http://schemas.microsoft.com/office/drawing/2014/main" id="{29010C4C-E34C-4469-8E56-CA98044CA4A1}"/>
                    </a:ext>
                  </a:extLst>
                </p:cNvPr>
                <p:cNvPicPr/>
                <p:nvPr/>
              </p:nvPicPr>
              <p:blipFill>
                <a:blip r:embed="rId1157"/>
                <a:stretch>
                  <a:fillRect/>
                </a:stretch>
              </p:blipFill>
              <p:spPr>
                <a:xfrm>
                  <a:off x="2669436" y="4772331"/>
                  <a:ext cx="47160" cy="171720"/>
                </a:xfrm>
                <a:prstGeom prst="rect">
                  <a:avLst/>
                </a:prstGeom>
              </p:spPr>
            </p:pic>
          </mc:Fallback>
        </mc:AlternateContent>
      </p:grpSp>
      <p:grpSp>
        <p:nvGrpSpPr>
          <p:cNvPr id="18097" name="Group 18096">
            <a:extLst>
              <a:ext uri="{FF2B5EF4-FFF2-40B4-BE49-F238E27FC236}">
                <a16:creationId xmlns:a16="http://schemas.microsoft.com/office/drawing/2014/main" id="{E3FF7874-F609-47CA-BD55-8DEAD5501ED7}"/>
              </a:ext>
            </a:extLst>
          </p:cNvPr>
          <p:cNvGrpSpPr/>
          <p:nvPr/>
        </p:nvGrpSpPr>
        <p:grpSpPr>
          <a:xfrm>
            <a:off x="3047076" y="4798611"/>
            <a:ext cx="456840" cy="363600"/>
            <a:chOff x="3047076" y="4798611"/>
            <a:chExt cx="456840" cy="363600"/>
          </a:xfrm>
        </p:grpSpPr>
        <mc:AlternateContent xmlns:mc="http://schemas.openxmlformats.org/markup-compatibility/2006" xmlns:p14="http://schemas.microsoft.com/office/powerpoint/2010/main">
          <mc:Choice Requires="p14">
            <p:contentPart p14:bwMode="auto" r:id="rId1158">
              <p14:nvContentPartPr>
                <p14:cNvPr id="18085" name="Ink 18084">
                  <a:extLst>
                    <a:ext uri="{FF2B5EF4-FFF2-40B4-BE49-F238E27FC236}">
                      <a16:creationId xmlns:a16="http://schemas.microsoft.com/office/drawing/2014/main" id="{56F61261-1824-4458-9153-2E4AA7887286}"/>
                    </a:ext>
                  </a:extLst>
                </p14:cNvPr>
                <p14:cNvContentPartPr/>
                <p14:nvPr/>
              </p14:nvContentPartPr>
              <p14:xfrm>
                <a:off x="3047076" y="4824891"/>
                <a:ext cx="7920" cy="337320"/>
              </p14:xfrm>
            </p:contentPart>
          </mc:Choice>
          <mc:Fallback xmlns="">
            <p:pic>
              <p:nvPicPr>
                <p:cNvPr id="18085" name="Ink 18084">
                  <a:extLst>
                    <a:ext uri="{FF2B5EF4-FFF2-40B4-BE49-F238E27FC236}">
                      <a16:creationId xmlns:a16="http://schemas.microsoft.com/office/drawing/2014/main" id="{56F61261-1824-4458-9153-2E4AA7887286}"/>
                    </a:ext>
                  </a:extLst>
                </p:cNvPr>
                <p:cNvPicPr/>
                <p:nvPr/>
              </p:nvPicPr>
              <p:blipFill>
                <a:blip r:embed="rId1159"/>
                <a:stretch>
                  <a:fillRect/>
                </a:stretch>
              </p:blipFill>
              <p:spPr>
                <a:xfrm>
                  <a:off x="3038076" y="4816251"/>
                  <a:ext cx="2556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1160">
              <p14:nvContentPartPr>
                <p14:cNvPr id="18086" name="Ink 18085">
                  <a:extLst>
                    <a:ext uri="{FF2B5EF4-FFF2-40B4-BE49-F238E27FC236}">
                      <a16:creationId xmlns:a16="http://schemas.microsoft.com/office/drawing/2014/main" id="{115BE8F9-4D17-470C-9187-6D012D35A63E}"/>
                    </a:ext>
                  </a:extLst>
                </p14:cNvPr>
                <p14:cNvContentPartPr/>
                <p14:nvPr/>
              </p14:nvContentPartPr>
              <p14:xfrm>
                <a:off x="3114396" y="4870251"/>
                <a:ext cx="90360" cy="59760"/>
              </p14:xfrm>
            </p:contentPart>
          </mc:Choice>
          <mc:Fallback xmlns="">
            <p:pic>
              <p:nvPicPr>
                <p:cNvPr id="18086" name="Ink 18085">
                  <a:extLst>
                    <a:ext uri="{FF2B5EF4-FFF2-40B4-BE49-F238E27FC236}">
                      <a16:creationId xmlns:a16="http://schemas.microsoft.com/office/drawing/2014/main" id="{115BE8F9-4D17-470C-9187-6D012D35A63E}"/>
                    </a:ext>
                  </a:extLst>
                </p:cNvPr>
                <p:cNvPicPr/>
                <p:nvPr/>
              </p:nvPicPr>
              <p:blipFill>
                <a:blip r:embed="rId1161"/>
                <a:stretch>
                  <a:fillRect/>
                </a:stretch>
              </p:blipFill>
              <p:spPr>
                <a:xfrm>
                  <a:off x="3105396" y="4861251"/>
                  <a:ext cx="1080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162">
              <p14:nvContentPartPr>
                <p14:cNvPr id="18087" name="Ink 18086">
                  <a:extLst>
                    <a:ext uri="{FF2B5EF4-FFF2-40B4-BE49-F238E27FC236}">
                      <a16:creationId xmlns:a16="http://schemas.microsoft.com/office/drawing/2014/main" id="{2C4BC851-586D-4454-8D89-B12B29B5082D}"/>
                    </a:ext>
                  </a:extLst>
                </p14:cNvPr>
                <p14:cNvContentPartPr/>
                <p14:nvPr/>
              </p14:nvContentPartPr>
              <p14:xfrm>
                <a:off x="3201156" y="4807611"/>
                <a:ext cx="51480" cy="75960"/>
              </p14:xfrm>
            </p:contentPart>
          </mc:Choice>
          <mc:Fallback xmlns="">
            <p:pic>
              <p:nvPicPr>
                <p:cNvPr id="18087" name="Ink 18086">
                  <a:extLst>
                    <a:ext uri="{FF2B5EF4-FFF2-40B4-BE49-F238E27FC236}">
                      <a16:creationId xmlns:a16="http://schemas.microsoft.com/office/drawing/2014/main" id="{2C4BC851-586D-4454-8D89-B12B29B5082D}"/>
                    </a:ext>
                  </a:extLst>
                </p:cNvPr>
                <p:cNvPicPr/>
                <p:nvPr/>
              </p:nvPicPr>
              <p:blipFill>
                <a:blip r:embed="rId1163"/>
                <a:stretch>
                  <a:fillRect/>
                </a:stretch>
              </p:blipFill>
              <p:spPr>
                <a:xfrm>
                  <a:off x="3192516" y="4798971"/>
                  <a:ext cx="691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164">
              <p14:nvContentPartPr>
                <p14:cNvPr id="18088" name="Ink 18087">
                  <a:extLst>
                    <a:ext uri="{FF2B5EF4-FFF2-40B4-BE49-F238E27FC236}">
                      <a16:creationId xmlns:a16="http://schemas.microsoft.com/office/drawing/2014/main" id="{A6CE4E2B-ABBC-492F-8E01-29AEDE74AA0C}"/>
                    </a:ext>
                  </a:extLst>
                </p14:cNvPr>
                <p14:cNvContentPartPr/>
                <p14:nvPr/>
              </p14:nvContentPartPr>
              <p14:xfrm>
                <a:off x="3280356" y="4882491"/>
                <a:ext cx="52920" cy="9000"/>
              </p14:xfrm>
            </p:contentPart>
          </mc:Choice>
          <mc:Fallback xmlns="">
            <p:pic>
              <p:nvPicPr>
                <p:cNvPr id="18088" name="Ink 18087">
                  <a:extLst>
                    <a:ext uri="{FF2B5EF4-FFF2-40B4-BE49-F238E27FC236}">
                      <a16:creationId xmlns:a16="http://schemas.microsoft.com/office/drawing/2014/main" id="{A6CE4E2B-ABBC-492F-8E01-29AEDE74AA0C}"/>
                    </a:ext>
                  </a:extLst>
                </p:cNvPr>
                <p:cNvPicPr/>
                <p:nvPr/>
              </p:nvPicPr>
              <p:blipFill>
                <a:blip r:embed="rId1165"/>
                <a:stretch>
                  <a:fillRect/>
                </a:stretch>
              </p:blipFill>
              <p:spPr>
                <a:xfrm>
                  <a:off x="3271716" y="4873851"/>
                  <a:ext cx="705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166">
              <p14:nvContentPartPr>
                <p14:cNvPr id="18090" name="Ink 18089">
                  <a:extLst>
                    <a:ext uri="{FF2B5EF4-FFF2-40B4-BE49-F238E27FC236}">
                      <a16:creationId xmlns:a16="http://schemas.microsoft.com/office/drawing/2014/main" id="{46F05BC6-10DF-4DEA-A6E2-983CAA88CEF9}"/>
                    </a:ext>
                  </a:extLst>
                </p14:cNvPr>
                <p14:cNvContentPartPr/>
                <p14:nvPr/>
              </p14:nvContentPartPr>
              <p14:xfrm>
                <a:off x="3370356" y="4817691"/>
                <a:ext cx="15840" cy="114480"/>
              </p14:xfrm>
            </p:contentPart>
          </mc:Choice>
          <mc:Fallback xmlns="">
            <p:pic>
              <p:nvPicPr>
                <p:cNvPr id="18090" name="Ink 18089">
                  <a:extLst>
                    <a:ext uri="{FF2B5EF4-FFF2-40B4-BE49-F238E27FC236}">
                      <a16:creationId xmlns:a16="http://schemas.microsoft.com/office/drawing/2014/main" id="{46F05BC6-10DF-4DEA-A6E2-983CAA88CEF9}"/>
                    </a:ext>
                  </a:extLst>
                </p:cNvPr>
                <p:cNvPicPr/>
                <p:nvPr/>
              </p:nvPicPr>
              <p:blipFill>
                <a:blip r:embed="rId1167"/>
                <a:stretch>
                  <a:fillRect/>
                </a:stretch>
              </p:blipFill>
              <p:spPr>
                <a:xfrm>
                  <a:off x="3361716" y="4809051"/>
                  <a:ext cx="334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168">
              <p14:nvContentPartPr>
                <p14:cNvPr id="18091" name="Ink 18090">
                  <a:extLst>
                    <a:ext uri="{FF2B5EF4-FFF2-40B4-BE49-F238E27FC236}">
                      <a16:creationId xmlns:a16="http://schemas.microsoft.com/office/drawing/2014/main" id="{B0E96EB2-72C9-4287-8449-299302769ED5}"/>
                    </a:ext>
                  </a:extLst>
                </p14:cNvPr>
                <p14:cNvContentPartPr/>
                <p14:nvPr/>
              </p14:nvContentPartPr>
              <p14:xfrm>
                <a:off x="3131316" y="4953051"/>
                <a:ext cx="246600" cy="33480"/>
              </p14:xfrm>
            </p:contentPart>
          </mc:Choice>
          <mc:Fallback xmlns="">
            <p:pic>
              <p:nvPicPr>
                <p:cNvPr id="18091" name="Ink 18090">
                  <a:extLst>
                    <a:ext uri="{FF2B5EF4-FFF2-40B4-BE49-F238E27FC236}">
                      <a16:creationId xmlns:a16="http://schemas.microsoft.com/office/drawing/2014/main" id="{B0E96EB2-72C9-4287-8449-299302769ED5}"/>
                    </a:ext>
                  </a:extLst>
                </p:cNvPr>
                <p:cNvPicPr/>
                <p:nvPr/>
              </p:nvPicPr>
              <p:blipFill>
                <a:blip r:embed="rId1169"/>
                <a:stretch>
                  <a:fillRect/>
                </a:stretch>
              </p:blipFill>
              <p:spPr>
                <a:xfrm>
                  <a:off x="3122676" y="4944051"/>
                  <a:ext cx="2642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170">
              <p14:nvContentPartPr>
                <p14:cNvPr id="18092" name="Ink 18091">
                  <a:extLst>
                    <a:ext uri="{FF2B5EF4-FFF2-40B4-BE49-F238E27FC236}">
                      <a16:creationId xmlns:a16="http://schemas.microsoft.com/office/drawing/2014/main" id="{E43BBEA7-6F85-48C0-BD07-D332C6CCCB15}"/>
                    </a:ext>
                  </a:extLst>
                </p14:cNvPr>
                <p14:cNvContentPartPr/>
                <p14:nvPr/>
              </p14:nvContentPartPr>
              <p14:xfrm>
                <a:off x="3125196" y="5053491"/>
                <a:ext cx="104400" cy="73800"/>
              </p14:xfrm>
            </p:contentPart>
          </mc:Choice>
          <mc:Fallback xmlns="">
            <p:pic>
              <p:nvPicPr>
                <p:cNvPr id="18092" name="Ink 18091">
                  <a:extLst>
                    <a:ext uri="{FF2B5EF4-FFF2-40B4-BE49-F238E27FC236}">
                      <a16:creationId xmlns:a16="http://schemas.microsoft.com/office/drawing/2014/main" id="{E43BBEA7-6F85-48C0-BD07-D332C6CCCB15}"/>
                    </a:ext>
                  </a:extLst>
                </p:cNvPr>
                <p:cNvPicPr/>
                <p:nvPr/>
              </p:nvPicPr>
              <p:blipFill>
                <a:blip r:embed="rId1171"/>
                <a:stretch>
                  <a:fillRect/>
                </a:stretch>
              </p:blipFill>
              <p:spPr>
                <a:xfrm>
                  <a:off x="3116556" y="5044851"/>
                  <a:ext cx="1220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172">
              <p14:nvContentPartPr>
                <p14:cNvPr id="18093" name="Ink 18092">
                  <a:extLst>
                    <a:ext uri="{FF2B5EF4-FFF2-40B4-BE49-F238E27FC236}">
                      <a16:creationId xmlns:a16="http://schemas.microsoft.com/office/drawing/2014/main" id="{61E0AE17-2664-4023-B84F-F4740C7C2E14}"/>
                    </a:ext>
                  </a:extLst>
                </p14:cNvPr>
                <p14:cNvContentPartPr/>
                <p14:nvPr/>
              </p14:nvContentPartPr>
              <p14:xfrm>
                <a:off x="3229236" y="5011371"/>
                <a:ext cx="57240" cy="75960"/>
              </p14:xfrm>
            </p:contentPart>
          </mc:Choice>
          <mc:Fallback xmlns="">
            <p:pic>
              <p:nvPicPr>
                <p:cNvPr id="18093" name="Ink 18092">
                  <a:extLst>
                    <a:ext uri="{FF2B5EF4-FFF2-40B4-BE49-F238E27FC236}">
                      <a16:creationId xmlns:a16="http://schemas.microsoft.com/office/drawing/2014/main" id="{61E0AE17-2664-4023-B84F-F4740C7C2E14}"/>
                    </a:ext>
                  </a:extLst>
                </p:cNvPr>
                <p:cNvPicPr/>
                <p:nvPr/>
              </p:nvPicPr>
              <p:blipFill>
                <a:blip r:embed="rId1173"/>
                <a:stretch>
                  <a:fillRect/>
                </a:stretch>
              </p:blipFill>
              <p:spPr>
                <a:xfrm>
                  <a:off x="3220596" y="5002731"/>
                  <a:ext cx="748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174">
              <p14:nvContentPartPr>
                <p14:cNvPr id="18094" name="Ink 18093">
                  <a:extLst>
                    <a:ext uri="{FF2B5EF4-FFF2-40B4-BE49-F238E27FC236}">
                      <a16:creationId xmlns:a16="http://schemas.microsoft.com/office/drawing/2014/main" id="{5EC32D0A-EBD0-42C9-B2F2-E3D88D3018AF}"/>
                    </a:ext>
                  </a:extLst>
                </p14:cNvPr>
                <p14:cNvContentPartPr/>
                <p14:nvPr/>
              </p14:nvContentPartPr>
              <p14:xfrm>
                <a:off x="3300516" y="5015331"/>
                <a:ext cx="54720" cy="116280"/>
              </p14:xfrm>
            </p:contentPart>
          </mc:Choice>
          <mc:Fallback xmlns="">
            <p:pic>
              <p:nvPicPr>
                <p:cNvPr id="18094" name="Ink 18093">
                  <a:extLst>
                    <a:ext uri="{FF2B5EF4-FFF2-40B4-BE49-F238E27FC236}">
                      <a16:creationId xmlns:a16="http://schemas.microsoft.com/office/drawing/2014/main" id="{5EC32D0A-EBD0-42C9-B2F2-E3D88D3018AF}"/>
                    </a:ext>
                  </a:extLst>
                </p:cNvPr>
                <p:cNvPicPr/>
                <p:nvPr/>
              </p:nvPicPr>
              <p:blipFill>
                <a:blip r:embed="rId1175"/>
                <a:stretch>
                  <a:fillRect/>
                </a:stretch>
              </p:blipFill>
              <p:spPr>
                <a:xfrm>
                  <a:off x="3291876" y="5006331"/>
                  <a:ext cx="72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176">
              <p14:nvContentPartPr>
                <p14:cNvPr id="18095" name="Ink 18094">
                  <a:extLst>
                    <a:ext uri="{FF2B5EF4-FFF2-40B4-BE49-F238E27FC236}">
                      <a16:creationId xmlns:a16="http://schemas.microsoft.com/office/drawing/2014/main" id="{F9D8F164-BEE9-40D1-8C19-3D37613B9F62}"/>
                    </a:ext>
                  </a:extLst>
                </p14:cNvPr>
                <p14:cNvContentPartPr/>
                <p14:nvPr/>
              </p14:nvContentPartPr>
              <p14:xfrm>
                <a:off x="3368916" y="5020731"/>
                <a:ext cx="72360" cy="86760"/>
              </p14:xfrm>
            </p:contentPart>
          </mc:Choice>
          <mc:Fallback xmlns="">
            <p:pic>
              <p:nvPicPr>
                <p:cNvPr id="18095" name="Ink 18094">
                  <a:extLst>
                    <a:ext uri="{FF2B5EF4-FFF2-40B4-BE49-F238E27FC236}">
                      <a16:creationId xmlns:a16="http://schemas.microsoft.com/office/drawing/2014/main" id="{F9D8F164-BEE9-40D1-8C19-3D37613B9F62}"/>
                    </a:ext>
                  </a:extLst>
                </p:cNvPr>
                <p:cNvPicPr/>
                <p:nvPr/>
              </p:nvPicPr>
              <p:blipFill>
                <a:blip r:embed="rId1177"/>
                <a:stretch>
                  <a:fillRect/>
                </a:stretch>
              </p:blipFill>
              <p:spPr>
                <a:xfrm>
                  <a:off x="3359916" y="5011731"/>
                  <a:ext cx="900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178">
              <p14:nvContentPartPr>
                <p14:cNvPr id="18096" name="Ink 18095">
                  <a:extLst>
                    <a:ext uri="{FF2B5EF4-FFF2-40B4-BE49-F238E27FC236}">
                      <a16:creationId xmlns:a16="http://schemas.microsoft.com/office/drawing/2014/main" id="{95D926EC-9DD7-46F7-A6B2-4AD4182C63D9}"/>
                    </a:ext>
                  </a:extLst>
                </p14:cNvPr>
                <p14:cNvContentPartPr/>
                <p14:nvPr/>
              </p14:nvContentPartPr>
              <p14:xfrm>
                <a:off x="3483756" y="4798611"/>
                <a:ext cx="20160" cy="299160"/>
              </p14:xfrm>
            </p:contentPart>
          </mc:Choice>
          <mc:Fallback xmlns="">
            <p:pic>
              <p:nvPicPr>
                <p:cNvPr id="18096" name="Ink 18095">
                  <a:extLst>
                    <a:ext uri="{FF2B5EF4-FFF2-40B4-BE49-F238E27FC236}">
                      <a16:creationId xmlns:a16="http://schemas.microsoft.com/office/drawing/2014/main" id="{95D926EC-9DD7-46F7-A6B2-4AD4182C63D9}"/>
                    </a:ext>
                  </a:extLst>
                </p:cNvPr>
                <p:cNvPicPr/>
                <p:nvPr/>
              </p:nvPicPr>
              <p:blipFill>
                <a:blip r:embed="rId1179"/>
                <a:stretch>
                  <a:fillRect/>
                </a:stretch>
              </p:blipFill>
              <p:spPr>
                <a:xfrm>
                  <a:off x="3475116" y="4789611"/>
                  <a:ext cx="37800" cy="31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80">
            <p14:nvContentPartPr>
              <p14:cNvPr id="18098" name="Ink 18097">
                <a:extLst>
                  <a:ext uri="{FF2B5EF4-FFF2-40B4-BE49-F238E27FC236}">
                    <a16:creationId xmlns:a16="http://schemas.microsoft.com/office/drawing/2014/main" id="{A6E0B694-05DF-46F1-89EE-D65A8635A27F}"/>
                  </a:ext>
                </a:extLst>
              </p14:cNvPr>
              <p14:cNvContentPartPr/>
              <p14:nvPr/>
            </p14:nvContentPartPr>
            <p14:xfrm>
              <a:off x="3596796" y="4808331"/>
              <a:ext cx="124560" cy="149040"/>
            </p14:xfrm>
          </p:contentPart>
        </mc:Choice>
        <mc:Fallback xmlns="">
          <p:pic>
            <p:nvPicPr>
              <p:cNvPr id="18098" name="Ink 18097">
                <a:extLst>
                  <a:ext uri="{FF2B5EF4-FFF2-40B4-BE49-F238E27FC236}">
                    <a16:creationId xmlns:a16="http://schemas.microsoft.com/office/drawing/2014/main" id="{A6E0B694-05DF-46F1-89EE-D65A8635A27F}"/>
                  </a:ext>
                </a:extLst>
              </p:cNvPr>
              <p:cNvPicPr/>
              <p:nvPr/>
            </p:nvPicPr>
            <p:blipFill>
              <a:blip r:embed="rId1181"/>
              <a:stretch>
                <a:fillRect/>
              </a:stretch>
            </p:blipFill>
            <p:spPr>
              <a:xfrm>
                <a:off x="3587796" y="4799691"/>
                <a:ext cx="142200" cy="166680"/>
              </a:xfrm>
              <a:prstGeom prst="rect">
                <a:avLst/>
              </a:prstGeom>
            </p:spPr>
          </p:pic>
        </mc:Fallback>
      </mc:AlternateContent>
      <p:grpSp>
        <p:nvGrpSpPr>
          <p:cNvPr id="18102" name="Group 18101">
            <a:extLst>
              <a:ext uri="{FF2B5EF4-FFF2-40B4-BE49-F238E27FC236}">
                <a16:creationId xmlns:a16="http://schemas.microsoft.com/office/drawing/2014/main" id="{7D4B05EA-CEEF-46E9-AC48-98F2D6BAD306}"/>
              </a:ext>
            </a:extLst>
          </p:cNvPr>
          <p:cNvGrpSpPr/>
          <p:nvPr/>
        </p:nvGrpSpPr>
        <p:grpSpPr>
          <a:xfrm>
            <a:off x="3588876" y="4990851"/>
            <a:ext cx="159840" cy="159120"/>
            <a:chOff x="3588876" y="4990851"/>
            <a:chExt cx="159840" cy="159120"/>
          </a:xfrm>
        </p:grpSpPr>
        <mc:AlternateContent xmlns:mc="http://schemas.openxmlformats.org/markup-compatibility/2006" xmlns:p14="http://schemas.microsoft.com/office/powerpoint/2010/main">
          <mc:Choice Requires="p14">
            <p:contentPart p14:bwMode="auto" r:id="rId1182">
              <p14:nvContentPartPr>
                <p14:cNvPr id="18099" name="Ink 18098">
                  <a:extLst>
                    <a:ext uri="{FF2B5EF4-FFF2-40B4-BE49-F238E27FC236}">
                      <a16:creationId xmlns:a16="http://schemas.microsoft.com/office/drawing/2014/main" id="{30CAA2C3-F706-42A9-853F-3C756D08B293}"/>
                    </a:ext>
                  </a:extLst>
                </p14:cNvPr>
                <p14:cNvContentPartPr/>
                <p14:nvPr/>
              </p14:nvContentPartPr>
              <p14:xfrm>
                <a:off x="3603276" y="4990851"/>
                <a:ext cx="126000" cy="9720"/>
              </p14:xfrm>
            </p:contentPart>
          </mc:Choice>
          <mc:Fallback xmlns="">
            <p:pic>
              <p:nvPicPr>
                <p:cNvPr id="18099" name="Ink 18098">
                  <a:extLst>
                    <a:ext uri="{FF2B5EF4-FFF2-40B4-BE49-F238E27FC236}">
                      <a16:creationId xmlns:a16="http://schemas.microsoft.com/office/drawing/2014/main" id="{30CAA2C3-F706-42A9-853F-3C756D08B293}"/>
                    </a:ext>
                  </a:extLst>
                </p:cNvPr>
                <p:cNvPicPr/>
                <p:nvPr/>
              </p:nvPicPr>
              <p:blipFill>
                <a:blip r:embed="rId1183"/>
                <a:stretch>
                  <a:fillRect/>
                </a:stretch>
              </p:blipFill>
              <p:spPr>
                <a:xfrm>
                  <a:off x="3594276" y="4982211"/>
                  <a:ext cx="1436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184">
              <p14:nvContentPartPr>
                <p14:cNvPr id="18100" name="Ink 18099">
                  <a:extLst>
                    <a:ext uri="{FF2B5EF4-FFF2-40B4-BE49-F238E27FC236}">
                      <a16:creationId xmlns:a16="http://schemas.microsoft.com/office/drawing/2014/main" id="{1E7933A2-9212-45E0-BB4C-88C3065F92BF}"/>
                    </a:ext>
                  </a:extLst>
                </p14:cNvPr>
                <p14:cNvContentPartPr/>
                <p14:nvPr/>
              </p14:nvContentPartPr>
              <p14:xfrm>
                <a:off x="3588876" y="5043051"/>
                <a:ext cx="73440" cy="106920"/>
              </p14:xfrm>
            </p:contentPart>
          </mc:Choice>
          <mc:Fallback xmlns="">
            <p:pic>
              <p:nvPicPr>
                <p:cNvPr id="18100" name="Ink 18099">
                  <a:extLst>
                    <a:ext uri="{FF2B5EF4-FFF2-40B4-BE49-F238E27FC236}">
                      <a16:creationId xmlns:a16="http://schemas.microsoft.com/office/drawing/2014/main" id="{1E7933A2-9212-45E0-BB4C-88C3065F92BF}"/>
                    </a:ext>
                  </a:extLst>
                </p:cNvPr>
                <p:cNvPicPr/>
                <p:nvPr/>
              </p:nvPicPr>
              <p:blipFill>
                <a:blip r:embed="rId1185"/>
                <a:stretch>
                  <a:fillRect/>
                </a:stretch>
              </p:blipFill>
              <p:spPr>
                <a:xfrm>
                  <a:off x="3580236" y="5034051"/>
                  <a:ext cx="910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186">
              <p14:nvContentPartPr>
                <p14:cNvPr id="18101" name="Ink 18100">
                  <a:extLst>
                    <a:ext uri="{FF2B5EF4-FFF2-40B4-BE49-F238E27FC236}">
                      <a16:creationId xmlns:a16="http://schemas.microsoft.com/office/drawing/2014/main" id="{DEC8ABE3-1E7D-4998-B33E-B31F1A9B14DB}"/>
                    </a:ext>
                  </a:extLst>
                </p14:cNvPr>
                <p14:cNvContentPartPr/>
                <p14:nvPr/>
              </p14:nvContentPartPr>
              <p14:xfrm>
                <a:off x="3682476" y="5030451"/>
                <a:ext cx="66240" cy="62280"/>
              </p14:xfrm>
            </p:contentPart>
          </mc:Choice>
          <mc:Fallback xmlns="">
            <p:pic>
              <p:nvPicPr>
                <p:cNvPr id="18101" name="Ink 18100">
                  <a:extLst>
                    <a:ext uri="{FF2B5EF4-FFF2-40B4-BE49-F238E27FC236}">
                      <a16:creationId xmlns:a16="http://schemas.microsoft.com/office/drawing/2014/main" id="{DEC8ABE3-1E7D-4998-B33E-B31F1A9B14DB}"/>
                    </a:ext>
                  </a:extLst>
                </p:cNvPr>
                <p:cNvPicPr/>
                <p:nvPr/>
              </p:nvPicPr>
              <p:blipFill>
                <a:blip r:embed="rId1187"/>
                <a:stretch>
                  <a:fillRect/>
                </a:stretch>
              </p:blipFill>
              <p:spPr>
                <a:xfrm>
                  <a:off x="3673476" y="5021811"/>
                  <a:ext cx="83880" cy="79920"/>
                </a:xfrm>
                <a:prstGeom prst="rect">
                  <a:avLst/>
                </a:prstGeom>
              </p:spPr>
            </p:pic>
          </mc:Fallback>
        </mc:AlternateContent>
      </p:grpSp>
      <p:grpSp>
        <p:nvGrpSpPr>
          <p:cNvPr id="18105" name="Group 18104">
            <a:extLst>
              <a:ext uri="{FF2B5EF4-FFF2-40B4-BE49-F238E27FC236}">
                <a16:creationId xmlns:a16="http://schemas.microsoft.com/office/drawing/2014/main" id="{D7310908-A688-46C0-9D3F-EE3A1C0258E6}"/>
              </a:ext>
            </a:extLst>
          </p:cNvPr>
          <p:cNvGrpSpPr/>
          <p:nvPr/>
        </p:nvGrpSpPr>
        <p:grpSpPr>
          <a:xfrm>
            <a:off x="4037436" y="4867371"/>
            <a:ext cx="501120" cy="147960"/>
            <a:chOff x="4037436" y="4867371"/>
            <a:chExt cx="501120" cy="147960"/>
          </a:xfrm>
        </p:grpSpPr>
        <mc:AlternateContent xmlns:mc="http://schemas.openxmlformats.org/markup-compatibility/2006" xmlns:p14="http://schemas.microsoft.com/office/powerpoint/2010/main">
          <mc:Choice Requires="p14">
            <p:contentPart p14:bwMode="auto" r:id="rId1188">
              <p14:nvContentPartPr>
                <p14:cNvPr id="18103" name="Ink 18102">
                  <a:extLst>
                    <a:ext uri="{FF2B5EF4-FFF2-40B4-BE49-F238E27FC236}">
                      <a16:creationId xmlns:a16="http://schemas.microsoft.com/office/drawing/2014/main" id="{0AF54FCF-C653-4C3C-B38C-0EE737F5473E}"/>
                    </a:ext>
                  </a:extLst>
                </p14:cNvPr>
                <p14:cNvContentPartPr/>
                <p14:nvPr/>
              </p14:nvContentPartPr>
              <p14:xfrm>
                <a:off x="4037436" y="4901571"/>
                <a:ext cx="131400" cy="113760"/>
              </p14:xfrm>
            </p:contentPart>
          </mc:Choice>
          <mc:Fallback xmlns="">
            <p:pic>
              <p:nvPicPr>
                <p:cNvPr id="18103" name="Ink 18102">
                  <a:extLst>
                    <a:ext uri="{FF2B5EF4-FFF2-40B4-BE49-F238E27FC236}">
                      <a16:creationId xmlns:a16="http://schemas.microsoft.com/office/drawing/2014/main" id="{0AF54FCF-C653-4C3C-B38C-0EE737F5473E}"/>
                    </a:ext>
                  </a:extLst>
                </p:cNvPr>
                <p:cNvPicPr/>
                <p:nvPr/>
              </p:nvPicPr>
              <p:blipFill>
                <a:blip r:embed="rId1189"/>
                <a:stretch>
                  <a:fillRect/>
                </a:stretch>
              </p:blipFill>
              <p:spPr>
                <a:xfrm>
                  <a:off x="4028796" y="4892571"/>
                  <a:ext cx="1490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90">
              <p14:nvContentPartPr>
                <p14:cNvPr id="18104" name="Ink 18103">
                  <a:extLst>
                    <a:ext uri="{FF2B5EF4-FFF2-40B4-BE49-F238E27FC236}">
                      <a16:creationId xmlns:a16="http://schemas.microsoft.com/office/drawing/2014/main" id="{8B5326EC-999B-464A-9F2D-279816D17651}"/>
                    </a:ext>
                  </a:extLst>
                </p14:cNvPr>
                <p14:cNvContentPartPr/>
                <p14:nvPr/>
              </p14:nvContentPartPr>
              <p14:xfrm>
                <a:off x="4191516" y="4867371"/>
                <a:ext cx="347040" cy="145440"/>
              </p14:xfrm>
            </p:contentPart>
          </mc:Choice>
          <mc:Fallback xmlns="">
            <p:pic>
              <p:nvPicPr>
                <p:cNvPr id="18104" name="Ink 18103">
                  <a:extLst>
                    <a:ext uri="{FF2B5EF4-FFF2-40B4-BE49-F238E27FC236}">
                      <a16:creationId xmlns:a16="http://schemas.microsoft.com/office/drawing/2014/main" id="{8B5326EC-999B-464A-9F2D-279816D17651}"/>
                    </a:ext>
                  </a:extLst>
                </p:cNvPr>
                <p:cNvPicPr/>
                <p:nvPr/>
              </p:nvPicPr>
              <p:blipFill>
                <a:blip r:embed="rId1191"/>
                <a:stretch>
                  <a:fillRect/>
                </a:stretch>
              </p:blipFill>
              <p:spPr>
                <a:xfrm>
                  <a:off x="4182516" y="4858371"/>
                  <a:ext cx="364680" cy="163080"/>
                </a:xfrm>
                <a:prstGeom prst="rect">
                  <a:avLst/>
                </a:prstGeom>
              </p:spPr>
            </p:pic>
          </mc:Fallback>
        </mc:AlternateContent>
      </p:grpSp>
      <p:grpSp>
        <p:nvGrpSpPr>
          <p:cNvPr id="18127" name="Group 18126">
            <a:extLst>
              <a:ext uri="{FF2B5EF4-FFF2-40B4-BE49-F238E27FC236}">
                <a16:creationId xmlns:a16="http://schemas.microsoft.com/office/drawing/2014/main" id="{5060EE1F-5CED-4053-992C-F22022B0840E}"/>
              </a:ext>
            </a:extLst>
          </p:cNvPr>
          <p:cNvGrpSpPr/>
          <p:nvPr/>
        </p:nvGrpSpPr>
        <p:grpSpPr>
          <a:xfrm>
            <a:off x="4781196" y="4735971"/>
            <a:ext cx="1586160" cy="606600"/>
            <a:chOff x="4781196" y="4735971"/>
            <a:chExt cx="1586160" cy="606600"/>
          </a:xfrm>
        </p:grpSpPr>
        <mc:AlternateContent xmlns:mc="http://schemas.openxmlformats.org/markup-compatibility/2006" xmlns:p14="http://schemas.microsoft.com/office/powerpoint/2010/main">
          <mc:Choice Requires="p14">
            <p:contentPart p14:bwMode="auto" r:id="rId1192">
              <p14:nvContentPartPr>
                <p14:cNvPr id="18106" name="Ink 18105">
                  <a:extLst>
                    <a:ext uri="{FF2B5EF4-FFF2-40B4-BE49-F238E27FC236}">
                      <a16:creationId xmlns:a16="http://schemas.microsoft.com/office/drawing/2014/main" id="{3F2CE680-C964-40F1-9398-B908C9C70293}"/>
                    </a:ext>
                  </a:extLst>
                </p14:cNvPr>
                <p14:cNvContentPartPr/>
                <p14:nvPr/>
              </p14:nvContentPartPr>
              <p14:xfrm>
                <a:off x="4884876" y="4888611"/>
                <a:ext cx="245880" cy="213480"/>
              </p14:xfrm>
            </p:contentPart>
          </mc:Choice>
          <mc:Fallback xmlns="">
            <p:pic>
              <p:nvPicPr>
                <p:cNvPr id="18106" name="Ink 18105">
                  <a:extLst>
                    <a:ext uri="{FF2B5EF4-FFF2-40B4-BE49-F238E27FC236}">
                      <a16:creationId xmlns:a16="http://schemas.microsoft.com/office/drawing/2014/main" id="{3F2CE680-C964-40F1-9398-B908C9C70293}"/>
                    </a:ext>
                  </a:extLst>
                </p:cNvPr>
                <p:cNvPicPr/>
                <p:nvPr/>
              </p:nvPicPr>
              <p:blipFill>
                <a:blip r:embed="rId1193"/>
                <a:stretch>
                  <a:fillRect/>
                </a:stretch>
              </p:blipFill>
              <p:spPr>
                <a:xfrm>
                  <a:off x="4876236" y="4879611"/>
                  <a:ext cx="2635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194">
              <p14:nvContentPartPr>
                <p14:cNvPr id="18107" name="Ink 18106">
                  <a:extLst>
                    <a:ext uri="{FF2B5EF4-FFF2-40B4-BE49-F238E27FC236}">
                      <a16:creationId xmlns:a16="http://schemas.microsoft.com/office/drawing/2014/main" id="{56B08A0F-D5E1-4B66-8B56-95D9F5F60189}"/>
                    </a:ext>
                  </a:extLst>
                </p14:cNvPr>
                <p14:cNvContentPartPr/>
                <p14:nvPr/>
              </p14:nvContentPartPr>
              <p14:xfrm>
                <a:off x="5170716" y="4973571"/>
                <a:ext cx="87480" cy="7920"/>
              </p14:xfrm>
            </p:contentPart>
          </mc:Choice>
          <mc:Fallback xmlns="">
            <p:pic>
              <p:nvPicPr>
                <p:cNvPr id="18107" name="Ink 18106">
                  <a:extLst>
                    <a:ext uri="{FF2B5EF4-FFF2-40B4-BE49-F238E27FC236}">
                      <a16:creationId xmlns:a16="http://schemas.microsoft.com/office/drawing/2014/main" id="{56B08A0F-D5E1-4B66-8B56-95D9F5F60189}"/>
                    </a:ext>
                  </a:extLst>
                </p:cNvPr>
                <p:cNvPicPr/>
                <p:nvPr/>
              </p:nvPicPr>
              <p:blipFill>
                <a:blip r:embed="rId1195"/>
                <a:stretch>
                  <a:fillRect/>
                </a:stretch>
              </p:blipFill>
              <p:spPr>
                <a:xfrm>
                  <a:off x="5162076" y="4964571"/>
                  <a:ext cx="1051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196">
              <p14:nvContentPartPr>
                <p14:cNvPr id="18108" name="Ink 18107">
                  <a:extLst>
                    <a:ext uri="{FF2B5EF4-FFF2-40B4-BE49-F238E27FC236}">
                      <a16:creationId xmlns:a16="http://schemas.microsoft.com/office/drawing/2014/main" id="{000FE06C-8284-4A29-89D9-B7CF801EC601}"/>
                    </a:ext>
                  </a:extLst>
                </p14:cNvPr>
                <p14:cNvContentPartPr/>
                <p14:nvPr/>
              </p14:nvContentPartPr>
              <p14:xfrm>
                <a:off x="5159916" y="5025771"/>
                <a:ext cx="101160" cy="4320"/>
              </p14:xfrm>
            </p:contentPart>
          </mc:Choice>
          <mc:Fallback xmlns="">
            <p:pic>
              <p:nvPicPr>
                <p:cNvPr id="18108" name="Ink 18107">
                  <a:extLst>
                    <a:ext uri="{FF2B5EF4-FFF2-40B4-BE49-F238E27FC236}">
                      <a16:creationId xmlns:a16="http://schemas.microsoft.com/office/drawing/2014/main" id="{000FE06C-8284-4A29-89D9-B7CF801EC601}"/>
                    </a:ext>
                  </a:extLst>
                </p:cNvPr>
                <p:cNvPicPr/>
                <p:nvPr/>
              </p:nvPicPr>
              <p:blipFill>
                <a:blip r:embed="rId1197"/>
                <a:stretch>
                  <a:fillRect/>
                </a:stretch>
              </p:blipFill>
              <p:spPr>
                <a:xfrm>
                  <a:off x="5150916" y="5016771"/>
                  <a:ext cx="1188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198">
              <p14:nvContentPartPr>
                <p14:cNvPr id="18110" name="Ink 18109">
                  <a:extLst>
                    <a:ext uri="{FF2B5EF4-FFF2-40B4-BE49-F238E27FC236}">
                      <a16:creationId xmlns:a16="http://schemas.microsoft.com/office/drawing/2014/main" id="{C7CB3E4B-001E-4DC3-B3F5-AF137C81F52F}"/>
                    </a:ext>
                  </a:extLst>
                </p14:cNvPr>
                <p14:cNvContentPartPr/>
                <p14:nvPr/>
              </p14:nvContentPartPr>
              <p14:xfrm>
                <a:off x="5332356" y="4855851"/>
                <a:ext cx="93240" cy="294480"/>
              </p14:xfrm>
            </p:contentPart>
          </mc:Choice>
          <mc:Fallback xmlns="">
            <p:pic>
              <p:nvPicPr>
                <p:cNvPr id="18110" name="Ink 18109">
                  <a:extLst>
                    <a:ext uri="{FF2B5EF4-FFF2-40B4-BE49-F238E27FC236}">
                      <a16:creationId xmlns:a16="http://schemas.microsoft.com/office/drawing/2014/main" id="{C7CB3E4B-001E-4DC3-B3F5-AF137C81F52F}"/>
                    </a:ext>
                  </a:extLst>
                </p:cNvPr>
                <p:cNvPicPr/>
                <p:nvPr/>
              </p:nvPicPr>
              <p:blipFill>
                <a:blip r:embed="rId1199"/>
                <a:stretch>
                  <a:fillRect/>
                </a:stretch>
              </p:blipFill>
              <p:spPr>
                <a:xfrm>
                  <a:off x="5323716" y="4847211"/>
                  <a:ext cx="11088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1200">
              <p14:nvContentPartPr>
                <p14:cNvPr id="18111" name="Ink 18110">
                  <a:extLst>
                    <a:ext uri="{FF2B5EF4-FFF2-40B4-BE49-F238E27FC236}">
                      <a16:creationId xmlns:a16="http://schemas.microsoft.com/office/drawing/2014/main" id="{DEFAF979-8D0A-4086-9BD2-4FA419B36FE1}"/>
                    </a:ext>
                  </a:extLst>
                </p14:cNvPr>
                <p14:cNvContentPartPr/>
                <p14:nvPr/>
              </p14:nvContentPartPr>
              <p14:xfrm>
                <a:off x="5335236" y="5173371"/>
                <a:ext cx="71280" cy="74520"/>
              </p14:xfrm>
            </p:contentPart>
          </mc:Choice>
          <mc:Fallback xmlns="">
            <p:pic>
              <p:nvPicPr>
                <p:cNvPr id="18111" name="Ink 18110">
                  <a:extLst>
                    <a:ext uri="{FF2B5EF4-FFF2-40B4-BE49-F238E27FC236}">
                      <a16:creationId xmlns:a16="http://schemas.microsoft.com/office/drawing/2014/main" id="{DEFAF979-8D0A-4086-9BD2-4FA419B36FE1}"/>
                    </a:ext>
                  </a:extLst>
                </p:cNvPr>
                <p:cNvPicPr/>
                <p:nvPr/>
              </p:nvPicPr>
              <p:blipFill>
                <a:blip r:embed="rId1201"/>
                <a:stretch>
                  <a:fillRect/>
                </a:stretch>
              </p:blipFill>
              <p:spPr>
                <a:xfrm>
                  <a:off x="5326596" y="5164371"/>
                  <a:ext cx="889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202">
              <p14:nvContentPartPr>
                <p14:cNvPr id="18113" name="Ink 18112">
                  <a:extLst>
                    <a:ext uri="{FF2B5EF4-FFF2-40B4-BE49-F238E27FC236}">
                      <a16:creationId xmlns:a16="http://schemas.microsoft.com/office/drawing/2014/main" id="{BBC021E2-9916-4F63-A3F3-8BF63895355C}"/>
                    </a:ext>
                  </a:extLst>
                </p14:cNvPr>
                <p14:cNvContentPartPr/>
                <p14:nvPr/>
              </p14:nvContentPartPr>
              <p14:xfrm>
                <a:off x="5436036" y="4780251"/>
                <a:ext cx="115560" cy="68760"/>
              </p14:xfrm>
            </p:contentPart>
          </mc:Choice>
          <mc:Fallback xmlns="">
            <p:pic>
              <p:nvPicPr>
                <p:cNvPr id="18113" name="Ink 18112">
                  <a:extLst>
                    <a:ext uri="{FF2B5EF4-FFF2-40B4-BE49-F238E27FC236}">
                      <a16:creationId xmlns:a16="http://schemas.microsoft.com/office/drawing/2014/main" id="{BBC021E2-9916-4F63-A3F3-8BF63895355C}"/>
                    </a:ext>
                  </a:extLst>
                </p:cNvPr>
                <p:cNvPicPr/>
                <p:nvPr/>
              </p:nvPicPr>
              <p:blipFill>
                <a:blip r:embed="rId1203"/>
                <a:stretch>
                  <a:fillRect/>
                </a:stretch>
              </p:blipFill>
              <p:spPr>
                <a:xfrm>
                  <a:off x="5427396" y="4771251"/>
                  <a:ext cx="13320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204">
              <p14:nvContentPartPr>
                <p14:cNvPr id="18115" name="Ink 18114">
                  <a:extLst>
                    <a:ext uri="{FF2B5EF4-FFF2-40B4-BE49-F238E27FC236}">
                      <a16:creationId xmlns:a16="http://schemas.microsoft.com/office/drawing/2014/main" id="{00201863-88BB-4629-AF41-C1A42AFC3C9F}"/>
                    </a:ext>
                  </a:extLst>
                </p14:cNvPr>
                <p14:cNvContentPartPr/>
                <p14:nvPr/>
              </p14:nvContentPartPr>
              <p14:xfrm>
                <a:off x="5518476" y="4952331"/>
                <a:ext cx="86400" cy="87840"/>
              </p14:xfrm>
            </p:contentPart>
          </mc:Choice>
          <mc:Fallback xmlns="">
            <p:pic>
              <p:nvPicPr>
                <p:cNvPr id="18115" name="Ink 18114">
                  <a:extLst>
                    <a:ext uri="{FF2B5EF4-FFF2-40B4-BE49-F238E27FC236}">
                      <a16:creationId xmlns:a16="http://schemas.microsoft.com/office/drawing/2014/main" id="{00201863-88BB-4629-AF41-C1A42AFC3C9F}"/>
                    </a:ext>
                  </a:extLst>
                </p:cNvPr>
                <p:cNvPicPr/>
                <p:nvPr/>
              </p:nvPicPr>
              <p:blipFill>
                <a:blip r:embed="rId1205"/>
                <a:stretch>
                  <a:fillRect/>
                </a:stretch>
              </p:blipFill>
              <p:spPr>
                <a:xfrm>
                  <a:off x="5509476" y="4943691"/>
                  <a:ext cx="1040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206">
              <p14:nvContentPartPr>
                <p14:cNvPr id="18116" name="Ink 18115">
                  <a:extLst>
                    <a:ext uri="{FF2B5EF4-FFF2-40B4-BE49-F238E27FC236}">
                      <a16:creationId xmlns:a16="http://schemas.microsoft.com/office/drawing/2014/main" id="{27F5C1C7-CBAF-4D26-95C3-5192DBCF3F0C}"/>
                    </a:ext>
                  </a:extLst>
                </p14:cNvPr>
                <p14:cNvContentPartPr/>
                <p14:nvPr/>
              </p14:nvContentPartPr>
              <p14:xfrm>
                <a:off x="5639436" y="4967091"/>
                <a:ext cx="40680" cy="82440"/>
              </p14:xfrm>
            </p:contentPart>
          </mc:Choice>
          <mc:Fallback xmlns="">
            <p:pic>
              <p:nvPicPr>
                <p:cNvPr id="18116" name="Ink 18115">
                  <a:extLst>
                    <a:ext uri="{FF2B5EF4-FFF2-40B4-BE49-F238E27FC236}">
                      <a16:creationId xmlns:a16="http://schemas.microsoft.com/office/drawing/2014/main" id="{27F5C1C7-CBAF-4D26-95C3-5192DBCF3F0C}"/>
                    </a:ext>
                  </a:extLst>
                </p:cNvPr>
                <p:cNvPicPr/>
                <p:nvPr/>
              </p:nvPicPr>
              <p:blipFill>
                <a:blip r:embed="rId1207"/>
                <a:stretch>
                  <a:fillRect/>
                </a:stretch>
              </p:blipFill>
              <p:spPr>
                <a:xfrm>
                  <a:off x="5630436" y="4958091"/>
                  <a:ext cx="583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208">
              <p14:nvContentPartPr>
                <p14:cNvPr id="18117" name="Ink 18116">
                  <a:extLst>
                    <a:ext uri="{FF2B5EF4-FFF2-40B4-BE49-F238E27FC236}">
                      <a16:creationId xmlns:a16="http://schemas.microsoft.com/office/drawing/2014/main" id="{B6567386-EF84-4EFC-9171-D9C3F8364181}"/>
                    </a:ext>
                  </a:extLst>
                </p14:cNvPr>
                <p14:cNvContentPartPr/>
                <p14:nvPr/>
              </p14:nvContentPartPr>
              <p14:xfrm>
                <a:off x="5700996" y="4957731"/>
                <a:ext cx="53640" cy="94320"/>
              </p14:xfrm>
            </p:contentPart>
          </mc:Choice>
          <mc:Fallback xmlns="">
            <p:pic>
              <p:nvPicPr>
                <p:cNvPr id="18117" name="Ink 18116">
                  <a:extLst>
                    <a:ext uri="{FF2B5EF4-FFF2-40B4-BE49-F238E27FC236}">
                      <a16:creationId xmlns:a16="http://schemas.microsoft.com/office/drawing/2014/main" id="{B6567386-EF84-4EFC-9171-D9C3F8364181}"/>
                    </a:ext>
                  </a:extLst>
                </p:cNvPr>
                <p:cNvPicPr/>
                <p:nvPr/>
              </p:nvPicPr>
              <p:blipFill>
                <a:blip r:embed="rId1209"/>
                <a:stretch>
                  <a:fillRect/>
                </a:stretch>
              </p:blipFill>
              <p:spPr>
                <a:xfrm>
                  <a:off x="5692356" y="4949091"/>
                  <a:ext cx="7128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1210">
              <p14:nvContentPartPr>
                <p14:cNvPr id="18118" name="Ink 18117">
                  <a:extLst>
                    <a:ext uri="{FF2B5EF4-FFF2-40B4-BE49-F238E27FC236}">
                      <a16:creationId xmlns:a16="http://schemas.microsoft.com/office/drawing/2014/main" id="{4AF3E352-C0E1-4997-B989-E57C76E2E330}"/>
                    </a:ext>
                  </a:extLst>
                </p14:cNvPr>
                <p14:cNvContentPartPr/>
                <p14:nvPr/>
              </p14:nvContentPartPr>
              <p14:xfrm>
                <a:off x="5783796" y="4924251"/>
                <a:ext cx="45360" cy="160560"/>
              </p14:xfrm>
            </p:contentPart>
          </mc:Choice>
          <mc:Fallback xmlns="">
            <p:pic>
              <p:nvPicPr>
                <p:cNvPr id="18118" name="Ink 18117">
                  <a:extLst>
                    <a:ext uri="{FF2B5EF4-FFF2-40B4-BE49-F238E27FC236}">
                      <a16:creationId xmlns:a16="http://schemas.microsoft.com/office/drawing/2014/main" id="{4AF3E352-C0E1-4997-B989-E57C76E2E330}"/>
                    </a:ext>
                  </a:extLst>
                </p:cNvPr>
                <p:cNvPicPr/>
                <p:nvPr/>
              </p:nvPicPr>
              <p:blipFill>
                <a:blip r:embed="rId1211"/>
                <a:stretch>
                  <a:fillRect/>
                </a:stretch>
              </p:blipFill>
              <p:spPr>
                <a:xfrm>
                  <a:off x="5774796" y="4915251"/>
                  <a:ext cx="630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212">
              <p14:nvContentPartPr>
                <p14:cNvPr id="18120" name="Ink 18119">
                  <a:extLst>
                    <a:ext uri="{FF2B5EF4-FFF2-40B4-BE49-F238E27FC236}">
                      <a16:creationId xmlns:a16="http://schemas.microsoft.com/office/drawing/2014/main" id="{FCFDF493-119C-4A3C-ABB6-7C66E1A341BF}"/>
                    </a:ext>
                  </a:extLst>
                </p14:cNvPr>
                <p14:cNvContentPartPr/>
                <p14:nvPr/>
              </p14:nvContentPartPr>
              <p14:xfrm>
                <a:off x="5858676" y="4945131"/>
                <a:ext cx="65520" cy="124560"/>
              </p14:xfrm>
            </p:contentPart>
          </mc:Choice>
          <mc:Fallback xmlns="">
            <p:pic>
              <p:nvPicPr>
                <p:cNvPr id="18120" name="Ink 18119">
                  <a:extLst>
                    <a:ext uri="{FF2B5EF4-FFF2-40B4-BE49-F238E27FC236}">
                      <a16:creationId xmlns:a16="http://schemas.microsoft.com/office/drawing/2014/main" id="{FCFDF493-119C-4A3C-ABB6-7C66E1A341BF}"/>
                    </a:ext>
                  </a:extLst>
                </p:cNvPr>
                <p:cNvPicPr/>
                <p:nvPr/>
              </p:nvPicPr>
              <p:blipFill>
                <a:blip r:embed="rId1213"/>
                <a:stretch>
                  <a:fillRect/>
                </a:stretch>
              </p:blipFill>
              <p:spPr>
                <a:xfrm>
                  <a:off x="5850036" y="4936131"/>
                  <a:ext cx="8316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214">
              <p14:nvContentPartPr>
                <p14:cNvPr id="18121" name="Ink 18120">
                  <a:extLst>
                    <a:ext uri="{FF2B5EF4-FFF2-40B4-BE49-F238E27FC236}">
                      <a16:creationId xmlns:a16="http://schemas.microsoft.com/office/drawing/2014/main" id="{3B6F30BE-9ECA-4FA8-A32E-396E7FAB60BC}"/>
                    </a:ext>
                  </a:extLst>
                </p14:cNvPr>
                <p14:cNvContentPartPr/>
                <p14:nvPr/>
              </p14:nvContentPartPr>
              <p14:xfrm>
                <a:off x="5947236" y="4858011"/>
                <a:ext cx="55800" cy="126000"/>
              </p14:xfrm>
            </p:contentPart>
          </mc:Choice>
          <mc:Fallback xmlns="">
            <p:pic>
              <p:nvPicPr>
                <p:cNvPr id="18121" name="Ink 18120">
                  <a:extLst>
                    <a:ext uri="{FF2B5EF4-FFF2-40B4-BE49-F238E27FC236}">
                      <a16:creationId xmlns:a16="http://schemas.microsoft.com/office/drawing/2014/main" id="{3B6F30BE-9ECA-4FA8-A32E-396E7FAB60BC}"/>
                    </a:ext>
                  </a:extLst>
                </p:cNvPr>
                <p:cNvPicPr/>
                <p:nvPr/>
              </p:nvPicPr>
              <p:blipFill>
                <a:blip r:embed="rId1215"/>
                <a:stretch>
                  <a:fillRect/>
                </a:stretch>
              </p:blipFill>
              <p:spPr>
                <a:xfrm>
                  <a:off x="5938236" y="4849371"/>
                  <a:ext cx="7344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216">
              <p14:nvContentPartPr>
                <p14:cNvPr id="18123" name="Ink 18122">
                  <a:extLst>
                    <a:ext uri="{FF2B5EF4-FFF2-40B4-BE49-F238E27FC236}">
                      <a16:creationId xmlns:a16="http://schemas.microsoft.com/office/drawing/2014/main" id="{3B45DFC8-EF4C-4408-8FEF-3FC0996EA951}"/>
                    </a:ext>
                  </a:extLst>
                </p14:cNvPr>
                <p14:cNvContentPartPr/>
                <p14:nvPr/>
              </p14:nvContentPartPr>
              <p14:xfrm>
                <a:off x="6039756" y="4931451"/>
                <a:ext cx="93600" cy="130680"/>
              </p14:xfrm>
            </p:contentPart>
          </mc:Choice>
          <mc:Fallback xmlns="">
            <p:pic>
              <p:nvPicPr>
                <p:cNvPr id="18123" name="Ink 18122">
                  <a:extLst>
                    <a:ext uri="{FF2B5EF4-FFF2-40B4-BE49-F238E27FC236}">
                      <a16:creationId xmlns:a16="http://schemas.microsoft.com/office/drawing/2014/main" id="{3B45DFC8-EF4C-4408-8FEF-3FC0996EA951}"/>
                    </a:ext>
                  </a:extLst>
                </p:cNvPr>
                <p:cNvPicPr/>
                <p:nvPr/>
              </p:nvPicPr>
              <p:blipFill>
                <a:blip r:embed="rId1217"/>
                <a:stretch>
                  <a:fillRect/>
                </a:stretch>
              </p:blipFill>
              <p:spPr>
                <a:xfrm>
                  <a:off x="6031116" y="4922451"/>
                  <a:ext cx="1112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218">
              <p14:nvContentPartPr>
                <p14:cNvPr id="18124" name="Ink 18123">
                  <a:extLst>
                    <a:ext uri="{FF2B5EF4-FFF2-40B4-BE49-F238E27FC236}">
                      <a16:creationId xmlns:a16="http://schemas.microsoft.com/office/drawing/2014/main" id="{73C69FCA-C5D4-433B-AE45-E17B6D7311CB}"/>
                    </a:ext>
                  </a:extLst>
                </p14:cNvPr>
                <p14:cNvContentPartPr/>
                <p14:nvPr/>
              </p14:nvContentPartPr>
              <p14:xfrm>
                <a:off x="6139476" y="4933971"/>
                <a:ext cx="82080" cy="137160"/>
              </p14:xfrm>
            </p:contentPart>
          </mc:Choice>
          <mc:Fallback xmlns="">
            <p:pic>
              <p:nvPicPr>
                <p:cNvPr id="18124" name="Ink 18123">
                  <a:extLst>
                    <a:ext uri="{FF2B5EF4-FFF2-40B4-BE49-F238E27FC236}">
                      <a16:creationId xmlns:a16="http://schemas.microsoft.com/office/drawing/2014/main" id="{73C69FCA-C5D4-433B-AE45-E17B6D7311CB}"/>
                    </a:ext>
                  </a:extLst>
                </p:cNvPr>
                <p:cNvPicPr/>
                <p:nvPr/>
              </p:nvPicPr>
              <p:blipFill>
                <a:blip r:embed="rId1219"/>
                <a:stretch>
                  <a:fillRect/>
                </a:stretch>
              </p:blipFill>
              <p:spPr>
                <a:xfrm>
                  <a:off x="6130476" y="4925331"/>
                  <a:ext cx="9972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220">
              <p14:nvContentPartPr>
                <p14:cNvPr id="18126" name="Ink 18125">
                  <a:extLst>
                    <a:ext uri="{FF2B5EF4-FFF2-40B4-BE49-F238E27FC236}">
                      <a16:creationId xmlns:a16="http://schemas.microsoft.com/office/drawing/2014/main" id="{F127BFF2-D38F-4A9D-8193-05D7AAC0A86F}"/>
                    </a:ext>
                  </a:extLst>
                </p14:cNvPr>
                <p14:cNvContentPartPr/>
                <p14:nvPr/>
              </p14:nvContentPartPr>
              <p14:xfrm>
                <a:off x="4781196" y="4735971"/>
                <a:ext cx="1586160" cy="606600"/>
              </p14:xfrm>
            </p:contentPart>
          </mc:Choice>
          <mc:Fallback xmlns="">
            <p:pic>
              <p:nvPicPr>
                <p:cNvPr id="18126" name="Ink 18125">
                  <a:extLst>
                    <a:ext uri="{FF2B5EF4-FFF2-40B4-BE49-F238E27FC236}">
                      <a16:creationId xmlns:a16="http://schemas.microsoft.com/office/drawing/2014/main" id="{F127BFF2-D38F-4A9D-8193-05D7AAC0A86F}"/>
                    </a:ext>
                  </a:extLst>
                </p:cNvPr>
                <p:cNvPicPr/>
                <p:nvPr/>
              </p:nvPicPr>
              <p:blipFill>
                <a:blip r:embed="rId1221"/>
                <a:stretch>
                  <a:fillRect/>
                </a:stretch>
              </p:blipFill>
              <p:spPr>
                <a:xfrm>
                  <a:off x="4772196" y="4727331"/>
                  <a:ext cx="1603800" cy="624240"/>
                </a:xfrm>
                <a:prstGeom prst="rect">
                  <a:avLst/>
                </a:prstGeom>
              </p:spPr>
            </p:pic>
          </mc:Fallback>
        </mc:AlternateContent>
      </p:grpSp>
      <p:grpSp>
        <p:nvGrpSpPr>
          <p:cNvPr id="18152" name="Group 18151">
            <a:extLst>
              <a:ext uri="{FF2B5EF4-FFF2-40B4-BE49-F238E27FC236}">
                <a16:creationId xmlns:a16="http://schemas.microsoft.com/office/drawing/2014/main" id="{A9D21D26-46FD-4D51-A3B3-6478640CDDBA}"/>
              </a:ext>
            </a:extLst>
          </p:cNvPr>
          <p:cNvGrpSpPr/>
          <p:nvPr/>
        </p:nvGrpSpPr>
        <p:grpSpPr>
          <a:xfrm>
            <a:off x="6630876" y="4659651"/>
            <a:ext cx="1882080" cy="551160"/>
            <a:chOff x="6630876" y="4659651"/>
            <a:chExt cx="1882080" cy="551160"/>
          </a:xfrm>
        </p:grpSpPr>
        <mc:AlternateContent xmlns:mc="http://schemas.openxmlformats.org/markup-compatibility/2006" xmlns:p14="http://schemas.microsoft.com/office/powerpoint/2010/main">
          <mc:Choice Requires="p14">
            <p:contentPart p14:bwMode="auto" r:id="rId1222">
              <p14:nvContentPartPr>
                <p14:cNvPr id="18128" name="Ink 18127">
                  <a:extLst>
                    <a:ext uri="{FF2B5EF4-FFF2-40B4-BE49-F238E27FC236}">
                      <a16:creationId xmlns:a16="http://schemas.microsoft.com/office/drawing/2014/main" id="{FB3C850F-CE61-488E-9E09-90AA64FFE950}"/>
                    </a:ext>
                  </a:extLst>
                </p14:cNvPr>
                <p14:cNvContentPartPr/>
                <p14:nvPr/>
              </p14:nvContentPartPr>
              <p14:xfrm>
                <a:off x="6733476" y="4831731"/>
                <a:ext cx="116280" cy="185760"/>
              </p14:xfrm>
            </p:contentPart>
          </mc:Choice>
          <mc:Fallback xmlns="">
            <p:pic>
              <p:nvPicPr>
                <p:cNvPr id="18128" name="Ink 18127">
                  <a:extLst>
                    <a:ext uri="{FF2B5EF4-FFF2-40B4-BE49-F238E27FC236}">
                      <a16:creationId xmlns:a16="http://schemas.microsoft.com/office/drawing/2014/main" id="{FB3C850F-CE61-488E-9E09-90AA64FFE950}"/>
                    </a:ext>
                  </a:extLst>
                </p:cNvPr>
                <p:cNvPicPr/>
                <p:nvPr/>
              </p:nvPicPr>
              <p:blipFill>
                <a:blip r:embed="rId1223"/>
                <a:stretch>
                  <a:fillRect/>
                </a:stretch>
              </p:blipFill>
              <p:spPr>
                <a:xfrm>
                  <a:off x="6724836" y="4823091"/>
                  <a:ext cx="1339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224">
              <p14:nvContentPartPr>
                <p14:cNvPr id="18129" name="Ink 18128">
                  <a:extLst>
                    <a:ext uri="{FF2B5EF4-FFF2-40B4-BE49-F238E27FC236}">
                      <a16:creationId xmlns:a16="http://schemas.microsoft.com/office/drawing/2014/main" id="{8D66DD79-0AC7-4E42-88FF-465A156F61F6}"/>
                    </a:ext>
                  </a:extLst>
                </p14:cNvPr>
                <p14:cNvContentPartPr/>
                <p14:nvPr/>
              </p14:nvContentPartPr>
              <p14:xfrm>
                <a:off x="6850836" y="4908051"/>
                <a:ext cx="95040" cy="113040"/>
              </p14:xfrm>
            </p:contentPart>
          </mc:Choice>
          <mc:Fallback xmlns="">
            <p:pic>
              <p:nvPicPr>
                <p:cNvPr id="18129" name="Ink 18128">
                  <a:extLst>
                    <a:ext uri="{FF2B5EF4-FFF2-40B4-BE49-F238E27FC236}">
                      <a16:creationId xmlns:a16="http://schemas.microsoft.com/office/drawing/2014/main" id="{8D66DD79-0AC7-4E42-88FF-465A156F61F6}"/>
                    </a:ext>
                  </a:extLst>
                </p:cNvPr>
                <p:cNvPicPr/>
                <p:nvPr/>
              </p:nvPicPr>
              <p:blipFill>
                <a:blip r:embed="rId1225"/>
                <a:stretch>
                  <a:fillRect/>
                </a:stretch>
              </p:blipFill>
              <p:spPr>
                <a:xfrm>
                  <a:off x="6842196" y="4899411"/>
                  <a:ext cx="11268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226">
              <p14:nvContentPartPr>
                <p14:cNvPr id="18130" name="Ink 18129">
                  <a:extLst>
                    <a:ext uri="{FF2B5EF4-FFF2-40B4-BE49-F238E27FC236}">
                      <a16:creationId xmlns:a16="http://schemas.microsoft.com/office/drawing/2014/main" id="{E280D164-B606-44EF-8D2F-21A4872A6CBF}"/>
                    </a:ext>
                  </a:extLst>
                </p14:cNvPr>
                <p14:cNvContentPartPr/>
                <p14:nvPr/>
              </p14:nvContentPartPr>
              <p14:xfrm>
                <a:off x="6973956" y="4940091"/>
                <a:ext cx="3600" cy="5040"/>
              </p14:xfrm>
            </p:contentPart>
          </mc:Choice>
          <mc:Fallback xmlns="">
            <p:pic>
              <p:nvPicPr>
                <p:cNvPr id="18130" name="Ink 18129">
                  <a:extLst>
                    <a:ext uri="{FF2B5EF4-FFF2-40B4-BE49-F238E27FC236}">
                      <a16:creationId xmlns:a16="http://schemas.microsoft.com/office/drawing/2014/main" id="{E280D164-B606-44EF-8D2F-21A4872A6CBF}"/>
                    </a:ext>
                  </a:extLst>
                </p:cNvPr>
                <p:cNvPicPr/>
                <p:nvPr/>
              </p:nvPicPr>
              <p:blipFill>
                <a:blip r:embed="rId1227"/>
                <a:stretch>
                  <a:fillRect/>
                </a:stretch>
              </p:blipFill>
              <p:spPr>
                <a:xfrm>
                  <a:off x="6965316" y="4931091"/>
                  <a:ext cx="212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228">
              <p14:nvContentPartPr>
                <p14:cNvPr id="18131" name="Ink 18130">
                  <a:extLst>
                    <a:ext uri="{FF2B5EF4-FFF2-40B4-BE49-F238E27FC236}">
                      <a16:creationId xmlns:a16="http://schemas.microsoft.com/office/drawing/2014/main" id="{867417CF-0F19-4213-B337-590FD48D5503}"/>
                    </a:ext>
                  </a:extLst>
                </p14:cNvPr>
                <p14:cNvContentPartPr/>
                <p14:nvPr/>
              </p14:nvContentPartPr>
              <p14:xfrm>
                <a:off x="6961356" y="4922091"/>
                <a:ext cx="42120" cy="106200"/>
              </p14:xfrm>
            </p:contentPart>
          </mc:Choice>
          <mc:Fallback xmlns="">
            <p:pic>
              <p:nvPicPr>
                <p:cNvPr id="18131" name="Ink 18130">
                  <a:extLst>
                    <a:ext uri="{FF2B5EF4-FFF2-40B4-BE49-F238E27FC236}">
                      <a16:creationId xmlns:a16="http://schemas.microsoft.com/office/drawing/2014/main" id="{867417CF-0F19-4213-B337-590FD48D5503}"/>
                    </a:ext>
                  </a:extLst>
                </p:cNvPr>
                <p:cNvPicPr/>
                <p:nvPr/>
              </p:nvPicPr>
              <p:blipFill>
                <a:blip r:embed="rId1229"/>
                <a:stretch>
                  <a:fillRect/>
                </a:stretch>
              </p:blipFill>
              <p:spPr>
                <a:xfrm>
                  <a:off x="6952356" y="4913451"/>
                  <a:ext cx="597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230">
              <p14:nvContentPartPr>
                <p14:cNvPr id="18133" name="Ink 18132">
                  <a:extLst>
                    <a:ext uri="{FF2B5EF4-FFF2-40B4-BE49-F238E27FC236}">
                      <a16:creationId xmlns:a16="http://schemas.microsoft.com/office/drawing/2014/main" id="{E288A6C8-BFA2-4958-8A34-CB9B268666DE}"/>
                    </a:ext>
                  </a:extLst>
                </p14:cNvPr>
                <p14:cNvContentPartPr/>
                <p14:nvPr/>
              </p14:nvContentPartPr>
              <p14:xfrm>
                <a:off x="7040916" y="4956651"/>
                <a:ext cx="73800" cy="91080"/>
              </p14:xfrm>
            </p:contentPart>
          </mc:Choice>
          <mc:Fallback xmlns="">
            <p:pic>
              <p:nvPicPr>
                <p:cNvPr id="18133" name="Ink 18132">
                  <a:extLst>
                    <a:ext uri="{FF2B5EF4-FFF2-40B4-BE49-F238E27FC236}">
                      <a16:creationId xmlns:a16="http://schemas.microsoft.com/office/drawing/2014/main" id="{E288A6C8-BFA2-4958-8A34-CB9B268666DE}"/>
                    </a:ext>
                  </a:extLst>
                </p:cNvPr>
                <p:cNvPicPr/>
                <p:nvPr/>
              </p:nvPicPr>
              <p:blipFill>
                <a:blip r:embed="rId1231"/>
                <a:stretch>
                  <a:fillRect/>
                </a:stretch>
              </p:blipFill>
              <p:spPr>
                <a:xfrm>
                  <a:off x="7031916" y="4947651"/>
                  <a:ext cx="9144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232">
              <p14:nvContentPartPr>
                <p14:cNvPr id="18134" name="Ink 18133">
                  <a:extLst>
                    <a:ext uri="{FF2B5EF4-FFF2-40B4-BE49-F238E27FC236}">
                      <a16:creationId xmlns:a16="http://schemas.microsoft.com/office/drawing/2014/main" id="{FDDFA61E-887E-4C12-8148-FE57CF36B43E}"/>
                    </a:ext>
                  </a:extLst>
                </p14:cNvPr>
                <p14:cNvContentPartPr/>
                <p14:nvPr/>
              </p14:nvContentPartPr>
              <p14:xfrm>
                <a:off x="7191396" y="4921371"/>
                <a:ext cx="91800" cy="5760"/>
              </p14:xfrm>
            </p:contentPart>
          </mc:Choice>
          <mc:Fallback xmlns="">
            <p:pic>
              <p:nvPicPr>
                <p:cNvPr id="18134" name="Ink 18133">
                  <a:extLst>
                    <a:ext uri="{FF2B5EF4-FFF2-40B4-BE49-F238E27FC236}">
                      <a16:creationId xmlns:a16="http://schemas.microsoft.com/office/drawing/2014/main" id="{FDDFA61E-887E-4C12-8148-FE57CF36B43E}"/>
                    </a:ext>
                  </a:extLst>
                </p:cNvPr>
                <p:cNvPicPr/>
                <p:nvPr/>
              </p:nvPicPr>
              <p:blipFill>
                <a:blip r:embed="rId1233"/>
                <a:stretch>
                  <a:fillRect/>
                </a:stretch>
              </p:blipFill>
              <p:spPr>
                <a:xfrm>
                  <a:off x="7182396" y="4912731"/>
                  <a:ext cx="1094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234">
              <p14:nvContentPartPr>
                <p14:cNvPr id="18135" name="Ink 18134">
                  <a:extLst>
                    <a:ext uri="{FF2B5EF4-FFF2-40B4-BE49-F238E27FC236}">
                      <a16:creationId xmlns:a16="http://schemas.microsoft.com/office/drawing/2014/main" id="{E4711425-169E-414B-A5CC-7C4CF8140963}"/>
                    </a:ext>
                  </a:extLst>
                </p14:cNvPr>
                <p14:cNvContentPartPr/>
                <p14:nvPr/>
              </p14:nvContentPartPr>
              <p14:xfrm>
                <a:off x="7202196" y="4971771"/>
                <a:ext cx="90360" cy="3960"/>
              </p14:xfrm>
            </p:contentPart>
          </mc:Choice>
          <mc:Fallback xmlns="">
            <p:pic>
              <p:nvPicPr>
                <p:cNvPr id="18135" name="Ink 18134">
                  <a:extLst>
                    <a:ext uri="{FF2B5EF4-FFF2-40B4-BE49-F238E27FC236}">
                      <a16:creationId xmlns:a16="http://schemas.microsoft.com/office/drawing/2014/main" id="{E4711425-169E-414B-A5CC-7C4CF8140963}"/>
                    </a:ext>
                  </a:extLst>
                </p:cNvPr>
                <p:cNvPicPr/>
                <p:nvPr/>
              </p:nvPicPr>
              <p:blipFill>
                <a:blip r:embed="rId1235"/>
                <a:stretch>
                  <a:fillRect/>
                </a:stretch>
              </p:blipFill>
              <p:spPr>
                <a:xfrm>
                  <a:off x="7193556" y="4962771"/>
                  <a:ext cx="1080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236">
              <p14:nvContentPartPr>
                <p14:cNvPr id="18136" name="Ink 18135">
                  <a:extLst>
                    <a:ext uri="{FF2B5EF4-FFF2-40B4-BE49-F238E27FC236}">
                      <a16:creationId xmlns:a16="http://schemas.microsoft.com/office/drawing/2014/main" id="{AA5ED050-387D-46FF-A901-65F61D8317B6}"/>
                    </a:ext>
                  </a:extLst>
                </p14:cNvPr>
                <p14:cNvContentPartPr/>
                <p14:nvPr/>
              </p14:nvContentPartPr>
              <p14:xfrm>
                <a:off x="7430436" y="4873131"/>
                <a:ext cx="8280" cy="125640"/>
              </p14:xfrm>
            </p:contentPart>
          </mc:Choice>
          <mc:Fallback xmlns="">
            <p:pic>
              <p:nvPicPr>
                <p:cNvPr id="18136" name="Ink 18135">
                  <a:extLst>
                    <a:ext uri="{FF2B5EF4-FFF2-40B4-BE49-F238E27FC236}">
                      <a16:creationId xmlns:a16="http://schemas.microsoft.com/office/drawing/2014/main" id="{AA5ED050-387D-46FF-A901-65F61D8317B6}"/>
                    </a:ext>
                  </a:extLst>
                </p:cNvPr>
                <p:cNvPicPr/>
                <p:nvPr/>
              </p:nvPicPr>
              <p:blipFill>
                <a:blip r:embed="rId1237"/>
                <a:stretch>
                  <a:fillRect/>
                </a:stretch>
              </p:blipFill>
              <p:spPr>
                <a:xfrm>
                  <a:off x="7421436" y="4864491"/>
                  <a:ext cx="259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238">
              <p14:nvContentPartPr>
                <p14:cNvPr id="18137" name="Ink 18136">
                  <a:extLst>
                    <a:ext uri="{FF2B5EF4-FFF2-40B4-BE49-F238E27FC236}">
                      <a16:creationId xmlns:a16="http://schemas.microsoft.com/office/drawing/2014/main" id="{28F570B4-29FA-400E-B06C-5E76A7F63FB4}"/>
                    </a:ext>
                  </a:extLst>
                </p14:cNvPr>
                <p14:cNvContentPartPr/>
                <p14:nvPr/>
              </p14:nvContentPartPr>
              <p14:xfrm>
                <a:off x="7491276" y="4896531"/>
                <a:ext cx="79200" cy="97560"/>
              </p14:xfrm>
            </p:contentPart>
          </mc:Choice>
          <mc:Fallback xmlns="">
            <p:pic>
              <p:nvPicPr>
                <p:cNvPr id="18137" name="Ink 18136">
                  <a:extLst>
                    <a:ext uri="{FF2B5EF4-FFF2-40B4-BE49-F238E27FC236}">
                      <a16:creationId xmlns:a16="http://schemas.microsoft.com/office/drawing/2014/main" id="{28F570B4-29FA-400E-B06C-5E76A7F63FB4}"/>
                    </a:ext>
                  </a:extLst>
                </p:cNvPr>
                <p:cNvPicPr/>
                <p:nvPr/>
              </p:nvPicPr>
              <p:blipFill>
                <a:blip r:embed="rId1239"/>
                <a:stretch>
                  <a:fillRect/>
                </a:stretch>
              </p:blipFill>
              <p:spPr>
                <a:xfrm>
                  <a:off x="7482276" y="4887531"/>
                  <a:ext cx="968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240">
              <p14:nvContentPartPr>
                <p14:cNvPr id="18140" name="Ink 18139">
                  <a:extLst>
                    <a:ext uri="{FF2B5EF4-FFF2-40B4-BE49-F238E27FC236}">
                      <a16:creationId xmlns:a16="http://schemas.microsoft.com/office/drawing/2014/main" id="{629EA77F-73A6-4D89-8604-2E868B7F5526}"/>
                    </a:ext>
                  </a:extLst>
                </p14:cNvPr>
                <p14:cNvContentPartPr/>
                <p14:nvPr/>
              </p14:nvContentPartPr>
              <p14:xfrm>
                <a:off x="7664796" y="4831731"/>
                <a:ext cx="42120" cy="165600"/>
              </p14:xfrm>
            </p:contentPart>
          </mc:Choice>
          <mc:Fallback xmlns="">
            <p:pic>
              <p:nvPicPr>
                <p:cNvPr id="18140" name="Ink 18139">
                  <a:extLst>
                    <a:ext uri="{FF2B5EF4-FFF2-40B4-BE49-F238E27FC236}">
                      <a16:creationId xmlns:a16="http://schemas.microsoft.com/office/drawing/2014/main" id="{629EA77F-73A6-4D89-8604-2E868B7F5526}"/>
                    </a:ext>
                  </a:extLst>
                </p:cNvPr>
                <p:cNvPicPr/>
                <p:nvPr/>
              </p:nvPicPr>
              <p:blipFill>
                <a:blip r:embed="rId1241"/>
                <a:stretch>
                  <a:fillRect/>
                </a:stretch>
              </p:blipFill>
              <p:spPr>
                <a:xfrm>
                  <a:off x="7655796" y="4822731"/>
                  <a:ext cx="597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242">
              <p14:nvContentPartPr>
                <p14:cNvPr id="18141" name="Ink 18140">
                  <a:extLst>
                    <a:ext uri="{FF2B5EF4-FFF2-40B4-BE49-F238E27FC236}">
                      <a16:creationId xmlns:a16="http://schemas.microsoft.com/office/drawing/2014/main" id="{252B6E85-A87E-48AB-938F-160DCF4C2EC1}"/>
                    </a:ext>
                  </a:extLst>
                </p14:cNvPr>
                <p14:cNvContentPartPr/>
                <p14:nvPr/>
              </p14:nvContentPartPr>
              <p14:xfrm>
                <a:off x="7744356" y="4921371"/>
                <a:ext cx="72000" cy="58680"/>
              </p14:xfrm>
            </p:contentPart>
          </mc:Choice>
          <mc:Fallback xmlns="">
            <p:pic>
              <p:nvPicPr>
                <p:cNvPr id="18141" name="Ink 18140">
                  <a:extLst>
                    <a:ext uri="{FF2B5EF4-FFF2-40B4-BE49-F238E27FC236}">
                      <a16:creationId xmlns:a16="http://schemas.microsoft.com/office/drawing/2014/main" id="{252B6E85-A87E-48AB-938F-160DCF4C2EC1}"/>
                    </a:ext>
                  </a:extLst>
                </p:cNvPr>
                <p:cNvPicPr/>
                <p:nvPr/>
              </p:nvPicPr>
              <p:blipFill>
                <a:blip r:embed="rId1243"/>
                <a:stretch>
                  <a:fillRect/>
                </a:stretch>
              </p:blipFill>
              <p:spPr>
                <a:xfrm>
                  <a:off x="7735356" y="4912731"/>
                  <a:ext cx="896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244">
              <p14:nvContentPartPr>
                <p14:cNvPr id="18142" name="Ink 18141">
                  <a:extLst>
                    <a:ext uri="{FF2B5EF4-FFF2-40B4-BE49-F238E27FC236}">
                      <a16:creationId xmlns:a16="http://schemas.microsoft.com/office/drawing/2014/main" id="{5A521714-40FC-441C-A623-45215D0F5080}"/>
                    </a:ext>
                  </a:extLst>
                </p14:cNvPr>
                <p14:cNvContentPartPr/>
                <p14:nvPr/>
              </p14:nvContentPartPr>
              <p14:xfrm>
                <a:off x="7810596" y="4923171"/>
                <a:ext cx="70560" cy="171720"/>
              </p14:xfrm>
            </p:contentPart>
          </mc:Choice>
          <mc:Fallback xmlns="">
            <p:pic>
              <p:nvPicPr>
                <p:cNvPr id="18142" name="Ink 18141">
                  <a:extLst>
                    <a:ext uri="{FF2B5EF4-FFF2-40B4-BE49-F238E27FC236}">
                      <a16:creationId xmlns:a16="http://schemas.microsoft.com/office/drawing/2014/main" id="{5A521714-40FC-441C-A623-45215D0F5080}"/>
                    </a:ext>
                  </a:extLst>
                </p:cNvPr>
                <p:cNvPicPr/>
                <p:nvPr/>
              </p:nvPicPr>
              <p:blipFill>
                <a:blip r:embed="rId1245"/>
                <a:stretch>
                  <a:fillRect/>
                </a:stretch>
              </p:blipFill>
              <p:spPr>
                <a:xfrm>
                  <a:off x="7801596" y="4914171"/>
                  <a:ext cx="8820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246">
              <p14:nvContentPartPr>
                <p14:cNvPr id="18144" name="Ink 18143">
                  <a:extLst>
                    <a:ext uri="{FF2B5EF4-FFF2-40B4-BE49-F238E27FC236}">
                      <a16:creationId xmlns:a16="http://schemas.microsoft.com/office/drawing/2014/main" id="{B117AC46-530D-4766-8574-997D78C545F8}"/>
                    </a:ext>
                  </a:extLst>
                </p14:cNvPr>
                <p14:cNvContentPartPr/>
                <p14:nvPr/>
              </p14:nvContentPartPr>
              <p14:xfrm>
                <a:off x="7923996" y="4954491"/>
                <a:ext cx="6840" cy="80280"/>
              </p14:xfrm>
            </p:contentPart>
          </mc:Choice>
          <mc:Fallback xmlns="">
            <p:pic>
              <p:nvPicPr>
                <p:cNvPr id="18144" name="Ink 18143">
                  <a:extLst>
                    <a:ext uri="{FF2B5EF4-FFF2-40B4-BE49-F238E27FC236}">
                      <a16:creationId xmlns:a16="http://schemas.microsoft.com/office/drawing/2014/main" id="{B117AC46-530D-4766-8574-997D78C545F8}"/>
                    </a:ext>
                  </a:extLst>
                </p:cNvPr>
                <p:cNvPicPr/>
                <p:nvPr/>
              </p:nvPicPr>
              <p:blipFill>
                <a:blip r:embed="rId1247"/>
                <a:stretch>
                  <a:fillRect/>
                </a:stretch>
              </p:blipFill>
              <p:spPr>
                <a:xfrm>
                  <a:off x="7914996" y="4945851"/>
                  <a:ext cx="244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248">
              <p14:nvContentPartPr>
                <p14:cNvPr id="18145" name="Ink 18144">
                  <a:extLst>
                    <a:ext uri="{FF2B5EF4-FFF2-40B4-BE49-F238E27FC236}">
                      <a16:creationId xmlns:a16="http://schemas.microsoft.com/office/drawing/2014/main" id="{F45D0BAB-2005-417E-87E2-46B0A5C83CAB}"/>
                    </a:ext>
                  </a:extLst>
                </p14:cNvPr>
                <p14:cNvContentPartPr/>
                <p14:nvPr/>
              </p14:nvContentPartPr>
              <p14:xfrm>
                <a:off x="7963596" y="4966371"/>
                <a:ext cx="63360" cy="65160"/>
              </p14:xfrm>
            </p:contentPart>
          </mc:Choice>
          <mc:Fallback xmlns="">
            <p:pic>
              <p:nvPicPr>
                <p:cNvPr id="18145" name="Ink 18144">
                  <a:extLst>
                    <a:ext uri="{FF2B5EF4-FFF2-40B4-BE49-F238E27FC236}">
                      <a16:creationId xmlns:a16="http://schemas.microsoft.com/office/drawing/2014/main" id="{F45D0BAB-2005-417E-87E2-46B0A5C83CAB}"/>
                    </a:ext>
                  </a:extLst>
                </p:cNvPr>
                <p:cNvPicPr/>
                <p:nvPr/>
              </p:nvPicPr>
              <p:blipFill>
                <a:blip r:embed="rId1249"/>
                <a:stretch>
                  <a:fillRect/>
                </a:stretch>
              </p:blipFill>
              <p:spPr>
                <a:xfrm>
                  <a:off x="7954956" y="4957371"/>
                  <a:ext cx="810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250">
              <p14:nvContentPartPr>
                <p14:cNvPr id="18147" name="Ink 18146">
                  <a:extLst>
                    <a:ext uri="{FF2B5EF4-FFF2-40B4-BE49-F238E27FC236}">
                      <a16:creationId xmlns:a16="http://schemas.microsoft.com/office/drawing/2014/main" id="{EA1858CC-0A6B-434D-9208-825423784A98}"/>
                    </a:ext>
                  </a:extLst>
                </p14:cNvPr>
                <p14:cNvContentPartPr/>
                <p14:nvPr/>
              </p14:nvContentPartPr>
              <p14:xfrm>
                <a:off x="8087796" y="4810491"/>
                <a:ext cx="38160" cy="208440"/>
              </p14:xfrm>
            </p:contentPart>
          </mc:Choice>
          <mc:Fallback xmlns="">
            <p:pic>
              <p:nvPicPr>
                <p:cNvPr id="18147" name="Ink 18146">
                  <a:extLst>
                    <a:ext uri="{FF2B5EF4-FFF2-40B4-BE49-F238E27FC236}">
                      <a16:creationId xmlns:a16="http://schemas.microsoft.com/office/drawing/2014/main" id="{EA1858CC-0A6B-434D-9208-825423784A98}"/>
                    </a:ext>
                  </a:extLst>
                </p:cNvPr>
                <p:cNvPicPr/>
                <p:nvPr/>
              </p:nvPicPr>
              <p:blipFill>
                <a:blip r:embed="rId1251"/>
                <a:stretch>
                  <a:fillRect/>
                </a:stretch>
              </p:blipFill>
              <p:spPr>
                <a:xfrm>
                  <a:off x="8078796" y="4801851"/>
                  <a:ext cx="5580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252">
              <p14:nvContentPartPr>
                <p14:cNvPr id="18148" name="Ink 18147">
                  <a:extLst>
                    <a:ext uri="{FF2B5EF4-FFF2-40B4-BE49-F238E27FC236}">
                      <a16:creationId xmlns:a16="http://schemas.microsoft.com/office/drawing/2014/main" id="{2A57CEEA-E23A-4D37-9679-932B1F055446}"/>
                    </a:ext>
                  </a:extLst>
                </p14:cNvPr>
                <p14:cNvContentPartPr/>
                <p14:nvPr/>
              </p14:nvContentPartPr>
              <p14:xfrm>
                <a:off x="8172036" y="4801851"/>
                <a:ext cx="118440" cy="185400"/>
              </p14:xfrm>
            </p:contentPart>
          </mc:Choice>
          <mc:Fallback xmlns="">
            <p:pic>
              <p:nvPicPr>
                <p:cNvPr id="18148" name="Ink 18147">
                  <a:extLst>
                    <a:ext uri="{FF2B5EF4-FFF2-40B4-BE49-F238E27FC236}">
                      <a16:creationId xmlns:a16="http://schemas.microsoft.com/office/drawing/2014/main" id="{2A57CEEA-E23A-4D37-9679-932B1F055446}"/>
                    </a:ext>
                  </a:extLst>
                </p:cNvPr>
                <p:cNvPicPr/>
                <p:nvPr/>
              </p:nvPicPr>
              <p:blipFill>
                <a:blip r:embed="rId1253"/>
                <a:stretch>
                  <a:fillRect/>
                </a:stretch>
              </p:blipFill>
              <p:spPr>
                <a:xfrm>
                  <a:off x="8163396" y="4793211"/>
                  <a:ext cx="1360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254">
              <p14:nvContentPartPr>
                <p14:cNvPr id="18149" name="Ink 18148">
                  <a:extLst>
                    <a:ext uri="{FF2B5EF4-FFF2-40B4-BE49-F238E27FC236}">
                      <a16:creationId xmlns:a16="http://schemas.microsoft.com/office/drawing/2014/main" id="{F37CEFCA-7757-4C52-8117-02BA091DB046}"/>
                    </a:ext>
                  </a:extLst>
                </p14:cNvPr>
                <p14:cNvContentPartPr/>
                <p14:nvPr/>
              </p14:nvContentPartPr>
              <p14:xfrm>
                <a:off x="8289756" y="4755771"/>
                <a:ext cx="75240" cy="270000"/>
              </p14:xfrm>
            </p:contentPart>
          </mc:Choice>
          <mc:Fallback xmlns="">
            <p:pic>
              <p:nvPicPr>
                <p:cNvPr id="18149" name="Ink 18148">
                  <a:extLst>
                    <a:ext uri="{FF2B5EF4-FFF2-40B4-BE49-F238E27FC236}">
                      <a16:creationId xmlns:a16="http://schemas.microsoft.com/office/drawing/2014/main" id="{F37CEFCA-7757-4C52-8117-02BA091DB046}"/>
                    </a:ext>
                  </a:extLst>
                </p:cNvPr>
                <p:cNvPicPr/>
                <p:nvPr/>
              </p:nvPicPr>
              <p:blipFill>
                <a:blip r:embed="rId1255"/>
                <a:stretch>
                  <a:fillRect/>
                </a:stretch>
              </p:blipFill>
              <p:spPr>
                <a:xfrm>
                  <a:off x="8281116" y="4746771"/>
                  <a:ext cx="928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256">
              <p14:nvContentPartPr>
                <p14:cNvPr id="18151" name="Ink 18150">
                  <a:extLst>
                    <a:ext uri="{FF2B5EF4-FFF2-40B4-BE49-F238E27FC236}">
                      <a16:creationId xmlns:a16="http://schemas.microsoft.com/office/drawing/2014/main" id="{0F2340F2-E6CE-46A4-B3AF-90C4895D5F72}"/>
                    </a:ext>
                  </a:extLst>
                </p14:cNvPr>
                <p14:cNvContentPartPr/>
                <p14:nvPr/>
              </p14:nvContentPartPr>
              <p14:xfrm>
                <a:off x="6630876" y="4659651"/>
                <a:ext cx="1882080" cy="551160"/>
              </p14:xfrm>
            </p:contentPart>
          </mc:Choice>
          <mc:Fallback xmlns="">
            <p:pic>
              <p:nvPicPr>
                <p:cNvPr id="18151" name="Ink 18150">
                  <a:extLst>
                    <a:ext uri="{FF2B5EF4-FFF2-40B4-BE49-F238E27FC236}">
                      <a16:creationId xmlns:a16="http://schemas.microsoft.com/office/drawing/2014/main" id="{0F2340F2-E6CE-46A4-B3AF-90C4895D5F72}"/>
                    </a:ext>
                  </a:extLst>
                </p:cNvPr>
                <p:cNvPicPr/>
                <p:nvPr/>
              </p:nvPicPr>
              <p:blipFill>
                <a:blip r:embed="rId1257"/>
                <a:stretch>
                  <a:fillRect/>
                </a:stretch>
              </p:blipFill>
              <p:spPr>
                <a:xfrm>
                  <a:off x="6622236" y="4650651"/>
                  <a:ext cx="1899720" cy="568800"/>
                </a:xfrm>
                <a:prstGeom prst="rect">
                  <a:avLst/>
                </a:prstGeom>
              </p:spPr>
            </p:pic>
          </mc:Fallback>
        </mc:AlternateContent>
      </p:grpSp>
      <p:grpSp>
        <p:nvGrpSpPr>
          <p:cNvPr id="18156" name="Group 18155">
            <a:extLst>
              <a:ext uri="{FF2B5EF4-FFF2-40B4-BE49-F238E27FC236}">
                <a16:creationId xmlns:a16="http://schemas.microsoft.com/office/drawing/2014/main" id="{7848C14E-B016-4C7A-8862-6748CDEF1286}"/>
              </a:ext>
            </a:extLst>
          </p:cNvPr>
          <p:cNvGrpSpPr/>
          <p:nvPr/>
        </p:nvGrpSpPr>
        <p:grpSpPr>
          <a:xfrm>
            <a:off x="2804796" y="4866651"/>
            <a:ext cx="122400" cy="108720"/>
            <a:chOff x="2804796" y="4866651"/>
            <a:chExt cx="122400" cy="108720"/>
          </a:xfrm>
        </p:grpSpPr>
        <mc:AlternateContent xmlns:mc="http://schemas.openxmlformats.org/markup-compatibility/2006" xmlns:p14="http://schemas.microsoft.com/office/powerpoint/2010/main">
          <mc:Choice Requires="p14">
            <p:contentPart p14:bwMode="auto" r:id="rId1258">
              <p14:nvContentPartPr>
                <p14:cNvPr id="18153" name="Ink 18152">
                  <a:extLst>
                    <a:ext uri="{FF2B5EF4-FFF2-40B4-BE49-F238E27FC236}">
                      <a16:creationId xmlns:a16="http://schemas.microsoft.com/office/drawing/2014/main" id="{4CEF6228-F8E4-40AD-A5C8-D309756A15DE}"/>
                    </a:ext>
                  </a:extLst>
                </p14:cNvPr>
                <p14:cNvContentPartPr/>
                <p14:nvPr/>
              </p14:nvContentPartPr>
              <p14:xfrm>
                <a:off x="2804796" y="4866651"/>
                <a:ext cx="100800" cy="108720"/>
              </p14:xfrm>
            </p:contentPart>
          </mc:Choice>
          <mc:Fallback xmlns="">
            <p:pic>
              <p:nvPicPr>
                <p:cNvPr id="18153" name="Ink 18152">
                  <a:extLst>
                    <a:ext uri="{FF2B5EF4-FFF2-40B4-BE49-F238E27FC236}">
                      <a16:creationId xmlns:a16="http://schemas.microsoft.com/office/drawing/2014/main" id="{4CEF6228-F8E4-40AD-A5C8-D309756A15DE}"/>
                    </a:ext>
                  </a:extLst>
                </p:cNvPr>
                <p:cNvPicPr/>
                <p:nvPr/>
              </p:nvPicPr>
              <p:blipFill>
                <a:blip r:embed="rId1259"/>
                <a:stretch>
                  <a:fillRect/>
                </a:stretch>
              </p:blipFill>
              <p:spPr>
                <a:xfrm>
                  <a:off x="2795796" y="4858011"/>
                  <a:ext cx="1184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260">
              <p14:nvContentPartPr>
                <p14:cNvPr id="18154" name="Ink 18153">
                  <a:extLst>
                    <a:ext uri="{FF2B5EF4-FFF2-40B4-BE49-F238E27FC236}">
                      <a16:creationId xmlns:a16="http://schemas.microsoft.com/office/drawing/2014/main" id="{222CBD59-B30A-4591-B35D-3B81A642C16D}"/>
                    </a:ext>
                  </a:extLst>
                </p14:cNvPr>
                <p14:cNvContentPartPr/>
                <p14:nvPr/>
              </p14:nvContentPartPr>
              <p14:xfrm>
                <a:off x="2873916" y="4867371"/>
                <a:ext cx="51480" cy="7560"/>
              </p14:xfrm>
            </p:contentPart>
          </mc:Choice>
          <mc:Fallback xmlns="">
            <p:pic>
              <p:nvPicPr>
                <p:cNvPr id="18154" name="Ink 18153">
                  <a:extLst>
                    <a:ext uri="{FF2B5EF4-FFF2-40B4-BE49-F238E27FC236}">
                      <a16:creationId xmlns:a16="http://schemas.microsoft.com/office/drawing/2014/main" id="{222CBD59-B30A-4591-B35D-3B81A642C16D}"/>
                    </a:ext>
                  </a:extLst>
                </p:cNvPr>
                <p:cNvPicPr/>
                <p:nvPr/>
              </p:nvPicPr>
              <p:blipFill>
                <a:blip r:embed="rId1261"/>
                <a:stretch>
                  <a:fillRect/>
                </a:stretch>
              </p:blipFill>
              <p:spPr>
                <a:xfrm>
                  <a:off x="2864916" y="4858371"/>
                  <a:ext cx="6912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262">
              <p14:nvContentPartPr>
                <p14:cNvPr id="18155" name="Ink 18154">
                  <a:extLst>
                    <a:ext uri="{FF2B5EF4-FFF2-40B4-BE49-F238E27FC236}">
                      <a16:creationId xmlns:a16="http://schemas.microsoft.com/office/drawing/2014/main" id="{88B1B4D0-8F6B-4071-82F2-D09D77A762D6}"/>
                    </a:ext>
                  </a:extLst>
                </p14:cNvPr>
                <p14:cNvContentPartPr/>
                <p14:nvPr/>
              </p14:nvContentPartPr>
              <p14:xfrm>
                <a:off x="2887956" y="4968891"/>
                <a:ext cx="39240" cy="3600"/>
              </p14:xfrm>
            </p:contentPart>
          </mc:Choice>
          <mc:Fallback xmlns="">
            <p:pic>
              <p:nvPicPr>
                <p:cNvPr id="18155" name="Ink 18154">
                  <a:extLst>
                    <a:ext uri="{FF2B5EF4-FFF2-40B4-BE49-F238E27FC236}">
                      <a16:creationId xmlns:a16="http://schemas.microsoft.com/office/drawing/2014/main" id="{88B1B4D0-8F6B-4071-82F2-D09D77A762D6}"/>
                    </a:ext>
                  </a:extLst>
                </p:cNvPr>
                <p:cNvPicPr/>
                <p:nvPr/>
              </p:nvPicPr>
              <p:blipFill>
                <a:blip r:embed="rId1263"/>
                <a:stretch>
                  <a:fillRect/>
                </a:stretch>
              </p:blipFill>
              <p:spPr>
                <a:xfrm>
                  <a:off x="2878956" y="4960251"/>
                  <a:ext cx="56880" cy="21240"/>
                </a:xfrm>
                <a:prstGeom prst="rect">
                  <a:avLst/>
                </a:prstGeom>
              </p:spPr>
            </p:pic>
          </mc:Fallback>
        </mc:AlternateContent>
      </p:grpSp>
      <p:grpSp>
        <p:nvGrpSpPr>
          <p:cNvPr id="18165" name="Group 18164">
            <a:extLst>
              <a:ext uri="{FF2B5EF4-FFF2-40B4-BE49-F238E27FC236}">
                <a16:creationId xmlns:a16="http://schemas.microsoft.com/office/drawing/2014/main" id="{27A820D5-A7BC-4EDE-B8F0-9F537A235BCC}"/>
              </a:ext>
            </a:extLst>
          </p:cNvPr>
          <p:cNvGrpSpPr/>
          <p:nvPr/>
        </p:nvGrpSpPr>
        <p:grpSpPr>
          <a:xfrm>
            <a:off x="1094076" y="5406651"/>
            <a:ext cx="415080" cy="167760"/>
            <a:chOff x="1094076" y="5406651"/>
            <a:chExt cx="415080" cy="167760"/>
          </a:xfrm>
        </p:grpSpPr>
        <mc:AlternateContent xmlns:mc="http://schemas.openxmlformats.org/markup-compatibility/2006" xmlns:p14="http://schemas.microsoft.com/office/powerpoint/2010/main">
          <mc:Choice Requires="p14">
            <p:contentPart p14:bwMode="auto" r:id="rId1264">
              <p14:nvContentPartPr>
                <p14:cNvPr id="18157" name="Ink 18156">
                  <a:extLst>
                    <a:ext uri="{FF2B5EF4-FFF2-40B4-BE49-F238E27FC236}">
                      <a16:creationId xmlns:a16="http://schemas.microsoft.com/office/drawing/2014/main" id="{559C0278-7403-4AE3-99D1-30FFCD5E264C}"/>
                    </a:ext>
                  </a:extLst>
                </p14:cNvPr>
                <p14:cNvContentPartPr/>
                <p14:nvPr/>
              </p14:nvContentPartPr>
              <p14:xfrm>
                <a:off x="1094076" y="5406651"/>
                <a:ext cx="129960" cy="166320"/>
              </p14:xfrm>
            </p:contentPart>
          </mc:Choice>
          <mc:Fallback xmlns="">
            <p:pic>
              <p:nvPicPr>
                <p:cNvPr id="18157" name="Ink 18156">
                  <a:extLst>
                    <a:ext uri="{FF2B5EF4-FFF2-40B4-BE49-F238E27FC236}">
                      <a16:creationId xmlns:a16="http://schemas.microsoft.com/office/drawing/2014/main" id="{559C0278-7403-4AE3-99D1-30FFCD5E264C}"/>
                    </a:ext>
                  </a:extLst>
                </p:cNvPr>
                <p:cNvPicPr/>
                <p:nvPr/>
              </p:nvPicPr>
              <p:blipFill>
                <a:blip r:embed="rId1265"/>
                <a:stretch>
                  <a:fillRect/>
                </a:stretch>
              </p:blipFill>
              <p:spPr>
                <a:xfrm>
                  <a:off x="1085076" y="5398011"/>
                  <a:ext cx="1476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266">
              <p14:nvContentPartPr>
                <p14:cNvPr id="18158" name="Ink 18157">
                  <a:extLst>
                    <a:ext uri="{FF2B5EF4-FFF2-40B4-BE49-F238E27FC236}">
                      <a16:creationId xmlns:a16="http://schemas.microsoft.com/office/drawing/2014/main" id="{B1A5BBBF-A018-4E78-9043-A834C7D9A9B9}"/>
                    </a:ext>
                  </a:extLst>
                </p14:cNvPr>
                <p14:cNvContentPartPr/>
                <p14:nvPr/>
              </p14:nvContentPartPr>
              <p14:xfrm>
                <a:off x="1250676" y="5486211"/>
                <a:ext cx="48600" cy="78120"/>
              </p14:xfrm>
            </p:contentPart>
          </mc:Choice>
          <mc:Fallback xmlns="">
            <p:pic>
              <p:nvPicPr>
                <p:cNvPr id="18158" name="Ink 18157">
                  <a:extLst>
                    <a:ext uri="{FF2B5EF4-FFF2-40B4-BE49-F238E27FC236}">
                      <a16:creationId xmlns:a16="http://schemas.microsoft.com/office/drawing/2014/main" id="{B1A5BBBF-A018-4E78-9043-A834C7D9A9B9}"/>
                    </a:ext>
                  </a:extLst>
                </p:cNvPr>
                <p:cNvPicPr/>
                <p:nvPr/>
              </p:nvPicPr>
              <p:blipFill>
                <a:blip r:embed="rId1267"/>
                <a:stretch>
                  <a:fillRect/>
                </a:stretch>
              </p:blipFill>
              <p:spPr>
                <a:xfrm>
                  <a:off x="1242036" y="5477571"/>
                  <a:ext cx="6624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268">
              <p14:nvContentPartPr>
                <p14:cNvPr id="18159" name="Ink 18158">
                  <a:extLst>
                    <a:ext uri="{FF2B5EF4-FFF2-40B4-BE49-F238E27FC236}">
                      <a16:creationId xmlns:a16="http://schemas.microsoft.com/office/drawing/2014/main" id="{2AE9FF7B-F8EF-4DDC-A1F7-6AFA26B2A364}"/>
                    </a:ext>
                  </a:extLst>
                </p14:cNvPr>
                <p14:cNvContentPartPr/>
                <p14:nvPr/>
              </p14:nvContentPartPr>
              <p14:xfrm>
                <a:off x="1335996" y="5427531"/>
                <a:ext cx="8280" cy="139680"/>
              </p14:xfrm>
            </p:contentPart>
          </mc:Choice>
          <mc:Fallback xmlns="">
            <p:pic>
              <p:nvPicPr>
                <p:cNvPr id="18159" name="Ink 18158">
                  <a:extLst>
                    <a:ext uri="{FF2B5EF4-FFF2-40B4-BE49-F238E27FC236}">
                      <a16:creationId xmlns:a16="http://schemas.microsoft.com/office/drawing/2014/main" id="{2AE9FF7B-F8EF-4DDC-A1F7-6AFA26B2A364}"/>
                    </a:ext>
                  </a:extLst>
                </p:cNvPr>
                <p:cNvPicPr/>
                <p:nvPr/>
              </p:nvPicPr>
              <p:blipFill>
                <a:blip r:embed="rId1269"/>
                <a:stretch>
                  <a:fillRect/>
                </a:stretch>
              </p:blipFill>
              <p:spPr>
                <a:xfrm>
                  <a:off x="1326996" y="5418531"/>
                  <a:ext cx="2592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270">
              <p14:nvContentPartPr>
                <p14:cNvPr id="18160" name="Ink 18159">
                  <a:extLst>
                    <a:ext uri="{FF2B5EF4-FFF2-40B4-BE49-F238E27FC236}">
                      <a16:creationId xmlns:a16="http://schemas.microsoft.com/office/drawing/2014/main" id="{0F283DCE-7743-42AB-A554-EE835C425049}"/>
                    </a:ext>
                  </a:extLst>
                </p14:cNvPr>
                <p14:cNvContentPartPr/>
                <p14:nvPr/>
              </p14:nvContentPartPr>
              <p14:xfrm>
                <a:off x="1307916" y="5487651"/>
                <a:ext cx="66960" cy="6840"/>
              </p14:xfrm>
            </p:contentPart>
          </mc:Choice>
          <mc:Fallback xmlns="">
            <p:pic>
              <p:nvPicPr>
                <p:cNvPr id="18160" name="Ink 18159">
                  <a:extLst>
                    <a:ext uri="{FF2B5EF4-FFF2-40B4-BE49-F238E27FC236}">
                      <a16:creationId xmlns:a16="http://schemas.microsoft.com/office/drawing/2014/main" id="{0F283DCE-7743-42AB-A554-EE835C425049}"/>
                    </a:ext>
                  </a:extLst>
                </p:cNvPr>
                <p:cNvPicPr/>
                <p:nvPr/>
              </p:nvPicPr>
              <p:blipFill>
                <a:blip r:embed="rId1271"/>
                <a:stretch>
                  <a:fillRect/>
                </a:stretch>
              </p:blipFill>
              <p:spPr>
                <a:xfrm>
                  <a:off x="1299276" y="5478651"/>
                  <a:ext cx="846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272">
              <p14:nvContentPartPr>
                <p14:cNvPr id="18161" name="Ink 18160">
                  <a:extLst>
                    <a:ext uri="{FF2B5EF4-FFF2-40B4-BE49-F238E27FC236}">
                      <a16:creationId xmlns:a16="http://schemas.microsoft.com/office/drawing/2014/main" id="{65702FDB-4E6E-4C6F-A035-4B5CB78CB219}"/>
                    </a:ext>
                  </a:extLst>
                </p14:cNvPr>
                <p14:cNvContentPartPr/>
                <p14:nvPr/>
              </p14:nvContentPartPr>
              <p14:xfrm>
                <a:off x="1383876" y="5475411"/>
                <a:ext cx="59040" cy="75600"/>
              </p14:xfrm>
            </p:contentPart>
          </mc:Choice>
          <mc:Fallback xmlns="">
            <p:pic>
              <p:nvPicPr>
                <p:cNvPr id="18161" name="Ink 18160">
                  <a:extLst>
                    <a:ext uri="{FF2B5EF4-FFF2-40B4-BE49-F238E27FC236}">
                      <a16:creationId xmlns:a16="http://schemas.microsoft.com/office/drawing/2014/main" id="{65702FDB-4E6E-4C6F-A035-4B5CB78CB219}"/>
                    </a:ext>
                  </a:extLst>
                </p:cNvPr>
                <p:cNvPicPr/>
                <p:nvPr/>
              </p:nvPicPr>
              <p:blipFill>
                <a:blip r:embed="rId1273"/>
                <a:stretch>
                  <a:fillRect/>
                </a:stretch>
              </p:blipFill>
              <p:spPr>
                <a:xfrm>
                  <a:off x="1375236" y="5466411"/>
                  <a:ext cx="766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274">
              <p14:nvContentPartPr>
                <p14:cNvPr id="18162" name="Ink 18161">
                  <a:extLst>
                    <a:ext uri="{FF2B5EF4-FFF2-40B4-BE49-F238E27FC236}">
                      <a16:creationId xmlns:a16="http://schemas.microsoft.com/office/drawing/2014/main" id="{54809BCA-696A-4C2F-A4C5-CB9B74158ED0}"/>
                    </a:ext>
                  </a:extLst>
                </p14:cNvPr>
                <p14:cNvContentPartPr/>
                <p14:nvPr/>
              </p14:nvContentPartPr>
              <p14:xfrm>
                <a:off x="1481796" y="5478651"/>
                <a:ext cx="16200" cy="20880"/>
              </p14:xfrm>
            </p:contentPart>
          </mc:Choice>
          <mc:Fallback xmlns="">
            <p:pic>
              <p:nvPicPr>
                <p:cNvPr id="18162" name="Ink 18161">
                  <a:extLst>
                    <a:ext uri="{FF2B5EF4-FFF2-40B4-BE49-F238E27FC236}">
                      <a16:creationId xmlns:a16="http://schemas.microsoft.com/office/drawing/2014/main" id="{54809BCA-696A-4C2F-A4C5-CB9B74158ED0}"/>
                    </a:ext>
                  </a:extLst>
                </p:cNvPr>
                <p:cNvPicPr/>
                <p:nvPr/>
              </p:nvPicPr>
              <p:blipFill>
                <a:blip r:embed="rId1275"/>
                <a:stretch>
                  <a:fillRect/>
                </a:stretch>
              </p:blipFill>
              <p:spPr>
                <a:xfrm>
                  <a:off x="1472796" y="5469651"/>
                  <a:ext cx="338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276">
              <p14:nvContentPartPr>
                <p14:cNvPr id="18164" name="Ink 18163">
                  <a:extLst>
                    <a:ext uri="{FF2B5EF4-FFF2-40B4-BE49-F238E27FC236}">
                      <a16:creationId xmlns:a16="http://schemas.microsoft.com/office/drawing/2014/main" id="{AD8EC902-E12E-4A51-AFDA-5FD0CAAFF67C}"/>
                    </a:ext>
                  </a:extLst>
                </p14:cNvPr>
                <p14:cNvContentPartPr/>
                <p14:nvPr/>
              </p14:nvContentPartPr>
              <p14:xfrm>
                <a:off x="1492956" y="5541291"/>
                <a:ext cx="16200" cy="33120"/>
              </p14:xfrm>
            </p:contentPart>
          </mc:Choice>
          <mc:Fallback xmlns="">
            <p:pic>
              <p:nvPicPr>
                <p:cNvPr id="18164" name="Ink 18163">
                  <a:extLst>
                    <a:ext uri="{FF2B5EF4-FFF2-40B4-BE49-F238E27FC236}">
                      <a16:creationId xmlns:a16="http://schemas.microsoft.com/office/drawing/2014/main" id="{AD8EC902-E12E-4A51-AFDA-5FD0CAAFF67C}"/>
                    </a:ext>
                  </a:extLst>
                </p:cNvPr>
                <p:cNvPicPr/>
                <p:nvPr/>
              </p:nvPicPr>
              <p:blipFill>
                <a:blip r:embed="rId1277"/>
                <a:stretch>
                  <a:fillRect/>
                </a:stretch>
              </p:blipFill>
              <p:spPr>
                <a:xfrm>
                  <a:off x="1484316" y="5532291"/>
                  <a:ext cx="33840" cy="50760"/>
                </a:xfrm>
                <a:prstGeom prst="rect">
                  <a:avLst/>
                </a:prstGeom>
              </p:spPr>
            </p:pic>
          </mc:Fallback>
        </mc:AlternateContent>
      </p:grpSp>
      <p:grpSp>
        <p:nvGrpSpPr>
          <p:cNvPr id="18222" name="Group 18221">
            <a:extLst>
              <a:ext uri="{FF2B5EF4-FFF2-40B4-BE49-F238E27FC236}">
                <a16:creationId xmlns:a16="http://schemas.microsoft.com/office/drawing/2014/main" id="{DFA8B681-F3DA-409D-A332-C980315298FD}"/>
              </a:ext>
            </a:extLst>
          </p:cNvPr>
          <p:cNvGrpSpPr/>
          <p:nvPr/>
        </p:nvGrpSpPr>
        <p:grpSpPr>
          <a:xfrm>
            <a:off x="1675836" y="5220171"/>
            <a:ext cx="3048120" cy="399960"/>
            <a:chOff x="1675836" y="5220171"/>
            <a:chExt cx="3048120" cy="399960"/>
          </a:xfrm>
        </p:grpSpPr>
        <mc:AlternateContent xmlns:mc="http://schemas.openxmlformats.org/markup-compatibility/2006" xmlns:p14="http://schemas.microsoft.com/office/powerpoint/2010/main">
          <mc:Choice Requires="p14">
            <p:contentPart p14:bwMode="auto" r:id="rId1278">
              <p14:nvContentPartPr>
                <p14:cNvPr id="18166" name="Ink 18165">
                  <a:extLst>
                    <a:ext uri="{FF2B5EF4-FFF2-40B4-BE49-F238E27FC236}">
                      <a16:creationId xmlns:a16="http://schemas.microsoft.com/office/drawing/2014/main" id="{45330054-970D-4D0D-A87C-F54C629CA2C4}"/>
                    </a:ext>
                  </a:extLst>
                </p14:cNvPr>
                <p14:cNvContentPartPr/>
                <p14:nvPr/>
              </p14:nvContentPartPr>
              <p14:xfrm>
                <a:off x="1697436" y="5400891"/>
                <a:ext cx="129240" cy="129960"/>
              </p14:xfrm>
            </p:contentPart>
          </mc:Choice>
          <mc:Fallback xmlns="">
            <p:pic>
              <p:nvPicPr>
                <p:cNvPr id="18166" name="Ink 18165">
                  <a:extLst>
                    <a:ext uri="{FF2B5EF4-FFF2-40B4-BE49-F238E27FC236}">
                      <a16:creationId xmlns:a16="http://schemas.microsoft.com/office/drawing/2014/main" id="{45330054-970D-4D0D-A87C-F54C629CA2C4}"/>
                    </a:ext>
                  </a:extLst>
                </p:cNvPr>
                <p:cNvPicPr/>
                <p:nvPr/>
              </p:nvPicPr>
              <p:blipFill>
                <a:blip r:embed="rId1279"/>
                <a:stretch>
                  <a:fillRect/>
                </a:stretch>
              </p:blipFill>
              <p:spPr>
                <a:xfrm>
                  <a:off x="1688796" y="5391891"/>
                  <a:ext cx="14688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280">
              <p14:nvContentPartPr>
                <p14:cNvPr id="18167" name="Ink 18166">
                  <a:extLst>
                    <a:ext uri="{FF2B5EF4-FFF2-40B4-BE49-F238E27FC236}">
                      <a16:creationId xmlns:a16="http://schemas.microsoft.com/office/drawing/2014/main" id="{898E3BF2-E1F4-46E8-94EA-0C04AFA82FA2}"/>
                    </a:ext>
                  </a:extLst>
                </p14:cNvPr>
                <p14:cNvContentPartPr/>
                <p14:nvPr/>
              </p14:nvContentPartPr>
              <p14:xfrm>
                <a:off x="1849356" y="5472171"/>
                <a:ext cx="59400" cy="69840"/>
              </p14:xfrm>
            </p:contentPart>
          </mc:Choice>
          <mc:Fallback xmlns="">
            <p:pic>
              <p:nvPicPr>
                <p:cNvPr id="18167" name="Ink 18166">
                  <a:extLst>
                    <a:ext uri="{FF2B5EF4-FFF2-40B4-BE49-F238E27FC236}">
                      <a16:creationId xmlns:a16="http://schemas.microsoft.com/office/drawing/2014/main" id="{898E3BF2-E1F4-46E8-94EA-0C04AFA82FA2}"/>
                    </a:ext>
                  </a:extLst>
                </p:cNvPr>
                <p:cNvPicPr/>
                <p:nvPr/>
              </p:nvPicPr>
              <p:blipFill>
                <a:blip r:embed="rId1281"/>
                <a:stretch>
                  <a:fillRect/>
                </a:stretch>
              </p:blipFill>
              <p:spPr>
                <a:xfrm>
                  <a:off x="1840716" y="5463171"/>
                  <a:ext cx="770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282">
              <p14:nvContentPartPr>
                <p14:cNvPr id="18168" name="Ink 18167">
                  <a:extLst>
                    <a:ext uri="{FF2B5EF4-FFF2-40B4-BE49-F238E27FC236}">
                      <a16:creationId xmlns:a16="http://schemas.microsoft.com/office/drawing/2014/main" id="{1D0AB4B0-91D3-417C-AAF6-5E904A194CB6}"/>
                    </a:ext>
                  </a:extLst>
                </p14:cNvPr>
                <p14:cNvContentPartPr/>
                <p14:nvPr/>
              </p14:nvContentPartPr>
              <p14:xfrm>
                <a:off x="1927116" y="5469291"/>
                <a:ext cx="37800" cy="80640"/>
              </p14:xfrm>
            </p:contentPart>
          </mc:Choice>
          <mc:Fallback xmlns="">
            <p:pic>
              <p:nvPicPr>
                <p:cNvPr id="18168" name="Ink 18167">
                  <a:extLst>
                    <a:ext uri="{FF2B5EF4-FFF2-40B4-BE49-F238E27FC236}">
                      <a16:creationId xmlns:a16="http://schemas.microsoft.com/office/drawing/2014/main" id="{1D0AB4B0-91D3-417C-AAF6-5E904A194CB6}"/>
                    </a:ext>
                  </a:extLst>
                </p:cNvPr>
                <p:cNvPicPr/>
                <p:nvPr/>
              </p:nvPicPr>
              <p:blipFill>
                <a:blip r:embed="rId1283"/>
                <a:stretch>
                  <a:fillRect/>
                </a:stretch>
              </p:blipFill>
              <p:spPr>
                <a:xfrm>
                  <a:off x="1918116" y="5460291"/>
                  <a:ext cx="5544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284">
              <p14:nvContentPartPr>
                <p14:cNvPr id="18169" name="Ink 18168">
                  <a:extLst>
                    <a:ext uri="{FF2B5EF4-FFF2-40B4-BE49-F238E27FC236}">
                      <a16:creationId xmlns:a16="http://schemas.microsoft.com/office/drawing/2014/main" id="{A7E8F3F7-7750-4647-AA37-4E3B1BC9D15C}"/>
                    </a:ext>
                  </a:extLst>
                </p14:cNvPr>
                <p14:cNvContentPartPr/>
                <p14:nvPr/>
              </p14:nvContentPartPr>
              <p14:xfrm>
                <a:off x="1982916" y="5430411"/>
                <a:ext cx="71640" cy="124200"/>
              </p14:xfrm>
            </p:contentPart>
          </mc:Choice>
          <mc:Fallback xmlns="">
            <p:pic>
              <p:nvPicPr>
                <p:cNvPr id="18169" name="Ink 18168">
                  <a:extLst>
                    <a:ext uri="{FF2B5EF4-FFF2-40B4-BE49-F238E27FC236}">
                      <a16:creationId xmlns:a16="http://schemas.microsoft.com/office/drawing/2014/main" id="{A7E8F3F7-7750-4647-AA37-4E3B1BC9D15C}"/>
                    </a:ext>
                  </a:extLst>
                </p:cNvPr>
                <p:cNvPicPr/>
                <p:nvPr/>
              </p:nvPicPr>
              <p:blipFill>
                <a:blip r:embed="rId1285"/>
                <a:stretch>
                  <a:fillRect/>
                </a:stretch>
              </p:blipFill>
              <p:spPr>
                <a:xfrm>
                  <a:off x="1974276" y="5421411"/>
                  <a:ext cx="892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286">
              <p14:nvContentPartPr>
                <p14:cNvPr id="18171" name="Ink 18170">
                  <a:extLst>
                    <a:ext uri="{FF2B5EF4-FFF2-40B4-BE49-F238E27FC236}">
                      <a16:creationId xmlns:a16="http://schemas.microsoft.com/office/drawing/2014/main" id="{27F82778-7CED-41AA-A84D-B54E319573BE}"/>
                    </a:ext>
                  </a:extLst>
                </p14:cNvPr>
                <p14:cNvContentPartPr/>
                <p14:nvPr/>
              </p14:nvContentPartPr>
              <p14:xfrm>
                <a:off x="2111796" y="5467851"/>
                <a:ext cx="45000" cy="3600"/>
              </p14:xfrm>
            </p:contentPart>
          </mc:Choice>
          <mc:Fallback xmlns="">
            <p:pic>
              <p:nvPicPr>
                <p:cNvPr id="18171" name="Ink 18170">
                  <a:extLst>
                    <a:ext uri="{FF2B5EF4-FFF2-40B4-BE49-F238E27FC236}">
                      <a16:creationId xmlns:a16="http://schemas.microsoft.com/office/drawing/2014/main" id="{27F82778-7CED-41AA-A84D-B54E319573BE}"/>
                    </a:ext>
                  </a:extLst>
                </p:cNvPr>
                <p:cNvPicPr/>
                <p:nvPr/>
              </p:nvPicPr>
              <p:blipFill>
                <a:blip r:embed="rId1287"/>
                <a:stretch>
                  <a:fillRect/>
                </a:stretch>
              </p:blipFill>
              <p:spPr>
                <a:xfrm>
                  <a:off x="2103156" y="5458851"/>
                  <a:ext cx="62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288">
              <p14:nvContentPartPr>
                <p14:cNvPr id="18172" name="Ink 18171">
                  <a:extLst>
                    <a:ext uri="{FF2B5EF4-FFF2-40B4-BE49-F238E27FC236}">
                      <a16:creationId xmlns:a16="http://schemas.microsoft.com/office/drawing/2014/main" id="{C665E937-B7D9-4BB1-B2A4-C9D149EB5AE6}"/>
                    </a:ext>
                  </a:extLst>
                </p14:cNvPr>
                <p14:cNvContentPartPr/>
                <p14:nvPr/>
              </p14:nvContentPartPr>
              <p14:xfrm>
                <a:off x="2122596" y="5497371"/>
                <a:ext cx="48240" cy="720"/>
              </p14:xfrm>
            </p:contentPart>
          </mc:Choice>
          <mc:Fallback xmlns="">
            <p:pic>
              <p:nvPicPr>
                <p:cNvPr id="18172" name="Ink 18171">
                  <a:extLst>
                    <a:ext uri="{FF2B5EF4-FFF2-40B4-BE49-F238E27FC236}">
                      <a16:creationId xmlns:a16="http://schemas.microsoft.com/office/drawing/2014/main" id="{C665E937-B7D9-4BB1-B2A4-C9D149EB5AE6}"/>
                    </a:ext>
                  </a:extLst>
                </p:cNvPr>
                <p:cNvPicPr/>
                <p:nvPr/>
              </p:nvPicPr>
              <p:blipFill>
                <a:blip r:embed="rId1289"/>
                <a:stretch>
                  <a:fillRect/>
                </a:stretch>
              </p:blipFill>
              <p:spPr>
                <a:xfrm>
                  <a:off x="2113956" y="5488731"/>
                  <a:ext cx="658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290">
              <p14:nvContentPartPr>
                <p14:cNvPr id="18173" name="Ink 18172">
                  <a:extLst>
                    <a:ext uri="{FF2B5EF4-FFF2-40B4-BE49-F238E27FC236}">
                      <a16:creationId xmlns:a16="http://schemas.microsoft.com/office/drawing/2014/main" id="{517A85A6-1D69-4E7A-8057-34C9C0188458}"/>
                    </a:ext>
                  </a:extLst>
                </p14:cNvPr>
                <p14:cNvContentPartPr/>
                <p14:nvPr/>
              </p14:nvContentPartPr>
              <p14:xfrm>
                <a:off x="2226636" y="5421411"/>
                <a:ext cx="17280" cy="96120"/>
              </p14:xfrm>
            </p:contentPart>
          </mc:Choice>
          <mc:Fallback xmlns="">
            <p:pic>
              <p:nvPicPr>
                <p:cNvPr id="18173" name="Ink 18172">
                  <a:extLst>
                    <a:ext uri="{FF2B5EF4-FFF2-40B4-BE49-F238E27FC236}">
                      <a16:creationId xmlns:a16="http://schemas.microsoft.com/office/drawing/2014/main" id="{517A85A6-1D69-4E7A-8057-34C9C0188458}"/>
                    </a:ext>
                  </a:extLst>
                </p:cNvPr>
                <p:cNvPicPr/>
                <p:nvPr/>
              </p:nvPicPr>
              <p:blipFill>
                <a:blip r:embed="rId1291"/>
                <a:stretch>
                  <a:fillRect/>
                </a:stretch>
              </p:blipFill>
              <p:spPr>
                <a:xfrm>
                  <a:off x="2217996" y="5412771"/>
                  <a:ext cx="349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292">
              <p14:nvContentPartPr>
                <p14:cNvPr id="18175" name="Ink 18174">
                  <a:extLst>
                    <a:ext uri="{FF2B5EF4-FFF2-40B4-BE49-F238E27FC236}">
                      <a16:creationId xmlns:a16="http://schemas.microsoft.com/office/drawing/2014/main" id="{60F98716-5CDE-4907-A659-A6936778947F}"/>
                    </a:ext>
                  </a:extLst>
                </p14:cNvPr>
                <p14:cNvContentPartPr/>
                <p14:nvPr/>
              </p14:nvContentPartPr>
              <p14:xfrm>
                <a:off x="2279556" y="5430411"/>
                <a:ext cx="51480" cy="83880"/>
              </p14:xfrm>
            </p:contentPart>
          </mc:Choice>
          <mc:Fallback xmlns="">
            <p:pic>
              <p:nvPicPr>
                <p:cNvPr id="18175" name="Ink 18174">
                  <a:extLst>
                    <a:ext uri="{FF2B5EF4-FFF2-40B4-BE49-F238E27FC236}">
                      <a16:creationId xmlns:a16="http://schemas.microsoft.com/office/drawing/2014/main" id="{60F98716-5CDE-4907-A659-A6936778947F}"/>
                    </a:ext>
                  </a:extLst>
                </p:cNvPr>
                <p:cNvPicPr/>
                <p:nvPr/>
              </p:nvPicPr>
              <p:blipFill>
                <a:blip r:embed="rId1293"/>
                <a:stretch>
                  <a:fillRect/>
                </a:stretch>
              </p:blipFill>
              <p:spPr>
                <a:xfrm>
                  <a:off x="2270916" y="5421411"/>
                  <a:ext cx="691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294">
              <p14:nvContentPartPr>
                <p14:cNvPr id="18176" name="Ink 18175">
                  <a:extLst>
                    <a:ext uri="{FF2B5EF4-FFF2-40B4-BE49-F238E27FC236}">
                      <a16:creationId xmlns:a16="http://schemas.microsoft.com/office/drawing/2014/main" id="{3B4C6D54-79A4-4B8C-9669-7544DA816DA1}"/>
                    </a:ext>
                  </a:extLst>
                </p14:cNvPr>
                <p14:cNvContentPartPr/>
                <p14:nvPr/>
              </p14:nvContentPartPr>
              <p14:xfrm>
                <a:off x="2391156" y="5411691"/>
                <a:ext cx="20520" cy="111240"/>
              </p14:xfrm>
            </p:contentPart>
          </mc:Choice>
          <mc:Fallback xmlns="">
            <p:pic>
              <p:nvPicPr>
                <p:cNvPr id="18176" name="Ink 18175">
                  <a:extLst>
                    <a:ext uri="{FF2B5EF4-FFF2-40B4-BE49-F238E27FC236}">
                      <a16:creationId xmlns:a16="http://schemas.microsoft.com/office/drawing/2014/main" id="{3B4C6D54-79A4-4B8C-9669-7544DA816DA1}"/>
                    </a:ext>
                  </a:extLst>
                </p:cNvPr>
                <p:cNvPicPr/>
                <p:nvPr/>
              </p:nvPicPr>
              <p:blipFill>
                <a:blip r:embed="rId1295"/>
                <a:stretch>
                  <a:fillRect/>
                </a:stretch>
              </p:blipFill>
              <p:spPr>
                <a:xfrm>
                  <a:off x="2382516" y="5402691"/>
                  <a:ext cx="381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296">
              <p14:nvContentPartPr>
                <p14:cNvPr id="18177" name="Ink 18176">
                  <a:extLst>
                    <a:ext uri="{FF2B5EF4-FFF2-40B4-BE49-F238E27FC236}">
                      <a16:creationId xmlns:a16="http://schemas.microsoft.com/office/drawing/2014/main" id="{CC74A3FC-E821-465B-91E3-E1DA4A0F55F7}"/>
                    </a:ext>
                  </a:extLst>
                </p14:cNvPr>
                <p14:cNvContentPartPr/>
                <p14:nvPr/>
              </p14:nvContentPartPr>
              <p14:xfrm>
                <a:off x="2439756" y="5464611"/>
                <a:ext cx="31680" cy="53280"/>
              </p14:xfrm>
            </p:contentPart>
          </mc:Choice>
          <mc:Fallback xmlns="">
            <p:pic>
              <p:nvPicPr>
                <p:cNvPr id="18177" name="Ink 18176">
                  <a:extLst>
                    <a:ext uri="{FF2B5EF4-FFF2-40B4-BE49-F238E27FC236}">
                      <a16:creationId xmlns:a16="http://schemas.microsoft.com/office/drawing/2014/main" id="{CC74A3FC-E821-465B-91E3-E1DA4A0F55F7}"/>
                    </a:ext>
                  </a:extLst>
                </p:cNvPr>
                <p:cNvPicPr/>
                <p:nvPr/>
              </p:nvPicPr>
              <p:blipFill>
                <a:blip r:embed="rId1297"/>
                <a:stretch>
                  <a:fillRect/>
                </a:stretch>
              </p:blipFill>
              <p:spPr>
                <a:xfrm>
                  <a:off x="2430756" y="5455971"/>
                  <a:ext cx="493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298">
              <p14:nvContentPartPr>
                <p14:cNvPr id="18178" name="Ink 18177">
                  <a:extLst>
                    <a:ext uri="{FF2B5EF4-FFF2-40B4-BE49-F238E27FC236}">
                      <a16:creationId xmlns:a16="http://schemas.microsoft.com/office/drawing/2014/main" id="{0ECC97C6-99EA-4531-B0B5-9F51B53B5731}"/>
                    </a:ext>
                  </a:extLst>
                </p14:cNvPr>
                <p14:cNvContentPartPr/>
                <p14:nvPr/>
              </p14:nvContentPartPr>
              <p14:xfrm>
                <a:off x="2491956" y="5470011"/>
                <a:ext cx="39960" cy="147240"/>
              </p14:xfrm>
            </p:contentPart>
          </mc:Choice>
          <mc:Fallback xmlns="">
            <p:pic>
              <p:nvPicPr>
                <p:cNvPr id="18178" name="Ink 18177">
                  <a:extLst>
                    <a:ext uri="{FF2B5EF4-FFF2-40B4-BE49-F238E27FC236}">
                      <a16:creationId xmlns:a16="http://schemas.microsoft.com/office/drawing/2014/main" id="{0ECC97C6-99EA-4531-B0B5-9F51B53B5731}"/>
                    </a:ext>
                  </a:extLst>
                </p:cNvPr>
                <p:cNvPicPr/>
                <p:nvPr/>
              </p:nvPicPr>
              <p:blipFill>
                <a:blip r:embed="rId1299"/>
                <a:stretch>
                  <a:fillRect/>
                </a:stretch>
              </p:blipFill>
              <p:spPr>
                <a:xfrm>
                  <a:off x="2483316" y="5461011"/>
                  <a:ext cx="576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300">
              <p14:nvContentPartPr>
                <p14:cNvPr id="18180" name="Ink 18179">
                  <a:extLst>
                    <a:ext uri="{FF2B5EF4-FFF2-40B4-BE49-F238E27FC236}">
                      <a16:creationId xmlns:a16="http://schemas.microsoft.com/office/drawing/2014/main" id="{7376C717-CC58-4124-8164-16F9E11BBFFF}"/>
                    </a:ext>
                  </a:extLst>
                </p14:cNvPr>
                <p14:cNvContentPartPr/>
                <p14:nvPr/>
              </p14:nvContentPartPr>
              <p14:xfrm>
                <a:off x="2583756" y="5507451"/>
                <a:ext cx="6480" cy="47160"/>
              </p14:xfrm>
            </p:contentPart>
          </mc:Choice>
          <mc:Fallback xmlns="">
            <p:pic>
              <p:nvPicPr>
                <p:cNvPr id="18180" name="Ink 18179">
                  <a:extLst>
                    <a:ext uri="{FF2B5EF4-FFF2-40B4-BE49-F238E27FC236}">
                      <a16:creationId xmlns:a16="http://schemas.microsoft.com/office/drawing/2014/main" id="{7376C717-CC58-4124-8164-16F9E11BBFFF}"/>
                    </a:ext>
                  </a:extLst>
                </p:cNvPr>
                <p:cNvPicPr/>
                <p:nvPr/>
              </p:nvPicPr>
              <p:blipFill>
                <a:blip r:embed="rId1301"/>
                <a:stretch>
                  <a:fillRect/>
                </a:stretch>
              </p:blipFill>
              <p:spPr>
                <a:xfrm>
                  <a:off x="2574756" y="5498451"/>
                  <a:ext cx="2412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302">
              <p14:nvContentPartPr>
                <p14:cNvPr id="18181" name="Ink 18180">
                  <a:extLst>
                    <a:ext uri="{FF2B5EF4-FFF2-40B4-BE49-F238E27FC236}">
                      <a16:creationId xmlns:a16="http://schemas.microsoft.com/office/drawing/2014/main" id="{C0550B08-981D-4E4F-93A5-BAE3182CD446}"/>
                    </a:ext>
                  </a:extLst>
                </p14:cNvPr>
                <p14:cNvContentPartPr/>
                <p14:nvPr/>
              </p14:nvContentPartPr>
              <p14:xfrm>
                <a:off x="2629116" y="5505291"/>
                <a:ext cx="21960" cy="54720"/>
              </p14:xfrm>
            </p:contentPart>
          </mc:Choice>
          <mc:Fallback xmlns="">
            <p:pic>
              <p:nvPicPr>
                <p:cNvPr id="18181" name="Ink 18180">
                  <a:extLst>
                    <a:ext uri="{FF2B5EF4-FFF2-40B4-BE49-F238E27FC236}">
                      <a16:creationId xmlns:a16="http://schemas.microsoft.com/office/drawing/2014/main" id="{C0550B08-981D-4E4F-93A5-BAE3182CD446}"/>
                    </a:ext>
                  </a:extLst>
                </p:cNvPr>
                <p:cNvPicPr/>
                <p:nvPr/>
              </p:nvPicPr>
              <p:blipFill>
                <a:blip r:embed="rId1303"/>
                <a:stretch>
                  <a:fillRect/>
                </a:stretch>
              </p:blipFill>
              <p:spPr>
                <a:xfrm>
                  <a:off x="2620476" y="5496651"/>
                  <a:ext cx="396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304">
              <p14:nvContentPartPr>
                <p14:cNvPr id="18183" name="Ink 18182">
                  <a:extLst>
                    <a:ext uri="{FF2B5EF4-FFF2-40B4-BE49-F238E27FC236}">
                      <a16:creationId xmlns:a16="http://schemas.microsoft.com/office/drawing/2014/main" id="{D8CE82E0-0D0F-42C1-9F71-5216B6BE1EF7}"/>
                    </a:ext>
                  </a:extLst>
                </p14:cNvPr>
                <p14:cNvContentPartPr/>
                <p14:nvPr/>
              </p14:nvContentPartPr>
              <p14:xfrm>
                <a:off x="2722356" y="5324931"/>
                <a:ext cx="84240" cy="198720"/>
              </p14:xfrm>
            </p:contentPart>
          </mc:Choice>
          <mc:Fallback xmlns="">
            <p:pic>
              <p:nvPicPr>
                <p:cNvPr id="18183" name="Ink 18182">
                  <a:extLst>
                    <a:ext uri="{FF2B5EF4-FFF2-40B4-BE49-F238E27FC236}">
                      <a16:creationId xmlns:a16="http://schemas.microsoft.com/office/drawing/2014/main" id="{D8CE82E0-0D0F-42C1-9F71-5216B6BE1EF7}"/>
                    </a:ext>
                  </a:extLst>
                </p:cNvPr>
                <p:cNvPicPr/>
                <p:nvPr/>
              </p:nvPicPr>
              <p:blipFill>
                <a:blip r:embed="rId1305"/>
                <a:stretch>
                  <a:fillRect/>
                </a:stretch>
              </p:blipFill>
              <p:spPr>
                <a:xfrm>
                  <a:off x="2713356" y="5315931"/>
                  <a:ext cx="10188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1306">
              <p14:nvContentPartPr>
                <p14:cNvPr id="18184" name="Ink 18183">
                  <a:extLst>
                    <a:ext uri="{FF2B5EF4-FFF2-40B4-BE49-F238E27FC236}">
                      <a16:creationId xmlns:a16="http://schemas.microsoft.com/office/drawing/2014/main" id="{294850E2-3EA6-4A98-9B1A-8006AFC8B128}"/>
                    </a:ext>
                  </a:extLst>
                </p14:cNvPr>
                <p14:cNvContentPartPr/>
                <p14:nvPr/>
              </p14:nvContentPartPr>
              <p14:xfrm>
                <a:off x="2820996" y="5476131"/>
                <a:ext cx="46800" cy="54720"/>
              </p14:xfrm>
            </p:contentPart>
          </mc:Choice>
          <mc:Fallback xmlns="">
            <p:pic>
              <p:nvPicPr>
                <p:cNvPr id="18184" name="Ink 18183">
                  <a:extLst>
                    <a:ext uri="{FF2B5EF4-FFF2-40B4-BE49-F238E27FC236}">
                      <a16:creationId xmlns:a16="http://schemas.microsoft.com/office/drawing/2014/main" id="{294850E2-3EA6-4A98-9B1A-8006AFC8B128}"/>
                    </a:ext>
                  </a:extLst>
                </p:cNvPr>
                <p:cNvPicPr/>
                <p:nvPr/>
              </p:nvPicPr>
              <p:blipFill>
                <a:blip r:embed="rId1307"/>
                <a:stretch>
                  <a:fillRect/>
                </a:stretch>
              </p:blipFill>
              <p:spPr>
                <a:xfrm>
                  <a:off x="2812356" y="5467131"/>
                  <a:ext cx="6444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308">
              <p14:nvContentPartPr>
                <p14:cNvPr id="18186" name="Ink 18185">
                  <a:extLst>
                    <a:ext uri="{FF2B5EF4-FFF2-40B4-BE49-F238E27FC236}">
                      <a16:creationId xmlns:a16="http://schemas.microsoft.com/office/drawing/2014/main" id="{431CF905-AF03-4CFD-9D61-70B87C9325AA}"/>
                    </a:ext>
                  </a:extLst>
                </p14:cNvPr>
                <p14:cNvContentPartPr/>
                <p14:nvPr/>
              </p14:nvContentPartPr>
              <p14:xfrm>
                <a:off x="2916756" y="5370651"/>
                <a:ext cx="39240" cy="153000"/>
              </p14:xfrm>
            </p:contentPart>
          </mc:Choice>
          <mc:Fallback xmlns="">
            <p:pic>
              <p:nvPicPr>
                <p:cNvPr id="18186" name="Ink 18185">
                  <a:extLst>
                    <a:ext uri="{FF2B5EF4-FFF2-40B4-BE49-F238E27FC236}">
                      <a16:creationId xmlns:a16="http://schemas.microsoft.com/office/drawing/2014/main" id="{431CF905-AF03-4CFD-9D61-70B87C9325AA}"/>
                    </a:ext>
                  </a:extLst>
                </p:cNvPr>
                <p:cNvPicPr/>
                <p:nvPr/>
              </p:nvPicPr>
              <p:blipFill>
                <a:blip r:embed="rId1309"/>
                <a:stretch>
                  <a:fillRect/>
                </a:stretch>
              </p:blipFill>
              <p:spPr>
                <a:xfrm>
                  <a:off x="2907756" y="5362011"/>
                  <a:ext cx="5688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1310">
              <p14:nvContentPartPr>
                <p14:cNvPr id="18187" name="Ink 18186">
                  <a:extLst>
                    <a:ext uri="{FF2B5EF4-FFF2-40B4-BE49-F238E27FC236}">
                      <a16:creationId xmlns:a16="http://schemas.microsoft.com/office/drawing/2014/main" id="{7EF85FDA-CBDF-4399-9E96-8C52B60A53CD}"/>
                    </a:ext>
                  </a:extLst>
                </p14:cNvPr>
                <p14:cNvContentPartPr/>
                <p14:nvPr/>
              </p14:nvContentPartPr>
              <p14:xfrm>
                <a:off x="2658276" y="5358771"/>
                <a:ext cx="86040" cy="196560"/>
              </p14:xfrm>
            </p:contentPart>
          </mc:Choice>
          <mc:Fallback xmlns="">
            <p:pic>
              <p:nvPicPr>
                <p:cNvPr id="18187" name="Ink 18186">
                  <a:extLst>
                    <a:ext uri="{FF2B5EF4-FFF2-40B4-BE49-F238E27FC236}">
                      <a16:creationId xmlns:a16="http://schemas.microsoft.com/office/drawing/2014/main" id="{7EF85FDA-CBDF-4399-9E96-8C52B60A53CD}"/>
                    </a:ext>
                  </a:extLst>
                </p:cNvPr>
                <p:cNvPicPr/>
                <p:nvPr/>
              </p:nvPicPr>
              <p:blipFill>
                <a:blip r:embed="rId1311"/>
                <a:stretch>
                  <a:fillRect/>
                </a:stretch>
              </p:blipFill>
              <p:spPr>
                <a:xfrm>
                  <a:off x="2649276" y="5350131"/>
                  <a:ext cx="1036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312">
              <p14:nvContentPartPr>
                <p14:cNvPr id="18189" name="Ink 18188">
                  <a:extLst>
                    <a:ext uri="{FF2B5EF4-FFF2-40B4-BE49-F238E27FC236}">
                      <a16:creationId xmlns:a16="http://schemas.microsoft.com/office/drawing/2014/main" id="{88942615-9E9B-4F23-961C-5872EA1DD5F5}"/>
                    </a:ext>
                  </a:extLst>
                </p14:cNvPr>
                <p14:cNvContentPartPr/>
                <p14:nvPr/>
              </p14:nvContentPartPr>
              <p14:xfrm>
                <a:off x="3058596" y="5454531"/>
                <a:ext cx="73080" cy="11880"/>
              </p14:xfrm>
            </p:contentPart>
          </mc:Choice>
          <mc:Fallback xmlns="">
            <p:pic>
              <p:nvPicPr>
                <p:cNvPr id="18189" name="Ink 18188">
                  <a:extLst>
                    <a:ext uri="{FF2B5EF4-FFF2-40B4-BE49-F238E27FC236}">
                      <a16:creationId xmlns:a16="http://schemas.microsoft.com/office/drawing/2014/main" id="{88942615-9E9B-4F23-961C-5872EA1DD5F5}"/>
                    </a:ext>
                  </a:extLst>
                </p:cNvPr>
                <p:cNvPicPr/>
                <p:nvPr/>
              </p:nvPicPr>
              <p:blipFill>
                <a:blip r:embed="rId1313"/>
                <a:stretch>
                  <a:fillRect/>
                </a:stretch>
              </p:blipFill>
              <p:spPr>
                <a:xfrm>
                  <a:off x="3049596" y="5445891"/>
                  <a:ext cx="907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314">
              <p14:nvContentPartPr>
                <p14:cNvPr id="18190" name="Ink 18189">
                  <a:extLst>
                    <a:ext uri="{FF2B5EF4-FFF2-40B4-BE49-F238E27FC236}">
                      <a16:creationId xmlns:a16="http://schemas.microsoft.com/office/drawing/2014/main" id="{4B569E62-A451-413F-A805-0D93AAB3910C}"/>
                    </a:ext>
                  </a:extLst>
                </p14:cNvPr>
                <p14:cNvContentPartPr/>
                <p14:nvPr/>
              </p14:nvContentPartPr>
              <p14:xfrm>
                <a:off x="3090996" y="5407731"/>
                <a:ext cx="6840" cy="77760"/>
              </p14:xfrm>
            </p:contentPart>
          </mc:Choice>
          <mc:Fallback xmlns="">
            <p:pic>
              <p:nvPicPr>
                <p:cNvPr id="18190" name="Ink 18189">
                  <a:extLst>
                    <a:ext uri="{FF2B5EF4-FFF2-40B4-BE49-F238E27FC236}">
                      <a16:creationId xmlns:a16="http://schemas.microsoft.com/office/drawing/2014/main" id="{4B569E62-A451-413F-A805-0D93AAB3910C}"/>
                    </a:ext>
                  </a:extLst>
                </p:cNvPr>
                <p:cNvPicPr/>
                <p:nvPr/>
              </p:nvPicPr>
              <p:blipFill>
                <a:blip r:embed="rId1315"/>
                <a:stretch>
                  <a:fillRect/>
                </a:stretch>
              </p:blipFill>
              <p:spPr>
                <a:xfrm>
                  <a:off x="3082356" y="5398731"/>
                  <a:ext cx="244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316">
              <p14:nvContentPartPr>
                <p14:cNvPr id="18192" name="Ink 18191">
                  <a:extLst>
                    <a:ext uri="{FF2B5EF4-FFF2-40B4-BE49-F238E27FC236}">
                      <a16:creationId xmlns:a16="http://schemas.microsoft.com/office/drawing/2014/main" id="{62A21C03-C6B8-4EB2-8ABE-986940E31828}"/>
                    </a:ext>
                  </a:extLst>
                </p14:cNvPr>
                <p14:cNvContentPartPr/>
                <p14:nvPr/>
              </p14:nvContentPartPr>
              <p14:xfrm>
                <a:off x="3221676" y="5394771"/>
                <a:ext cx="99000" cy="104400"/>
              </p14:xfrm>
            </p:contentPart>
          </mc:Choice>
          <mc:Fallback xmlns="">
            <p:pic>
              <p:nvPicPr>
                <p:cNvPr id="18192" name="Ink 18191">
                  <a:extLst>
                    <a:ext uri="{FF2B5EF4-FFF2-40B4-BE49-F238E27FC236}">
                      <a16:creationId xmlns:a16="http://schemas.microsoft.com/office/drawing/2014/main" id="{62A21C03-C6B8-4EB2-8ABE-986940E31828}"/>
                    </a:ext>
                  </a:extLst>
                </p:cNvPr>
                <p:cNvPicPr/>
                <p:nvPr/>
              </p:nvPicPr>
              <p:blipFill>
                <a:blip r:embed="rId1317"/>
                <a:stretch>
                  <a:fillRect/>
                </a:stretch>
              </p:blipFill>
              <p:spPr>
                <a:xfrm>
                  <a:off x="3213036" y="5386131"/>
                  <a:ext cx="11664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1318">
              <p14:nvContentPartPr>
                <p14:cNvPr id="18193" name="Ink 18192">
                  <a:extLst>
                    <a:ext uri="{FF2B5EF4-FFF2-40B4-BE49-F238E27FC236}">
                      <a16:creationId xmlns:a16="http://schemas.microsoft.com/office/drawing/2014/main" id="{EF187470-93DD-4723-BC1B-32FB3586C5DE}"/>
                    </a:ext>
                  </a:extLst>
                </p14:cNvPr>
                <p14:cNvContentPartPr/>
                <p14:nvPr/>
              </p14:nvContentPartPr>
              <p14:xfrm>
                <a:off x="3322476" y="5417091"/>
                <a:ext cx="63000" cy="77760"/>
              </p14:xfrm>
            </p:contentPart>
          </mc:Choice>
          <mc:Fallback xmlns="">
            <p:pic>
              <p:nvPicPr>
                <p:cNvPr id="18193" name="Ink 18192">
                  <a:extLst>
                    <a:ext uri="{FF2B5EF4-FFF2-40B4-BE49-F238E27FC236}">
                      <a16:creationId xmlns:a16="http://schemas.microsoft.com/office/drawing/2014/main" id="{EF187470-93DD-4723-BC1B-32FB3586C5DE}"/>
                    </a:ext>
                  </a:extLst>
                </p:cNvPr>
                <p:cNvPicPr/>
                <p:nvPr/>
              </p:nvPicPr>
              <p:blipFill>
                <a:blip r:embed="rId1319"/>
                <a:stretch>
                  <a:fillRect/>
                </a:stretch>
              </p:blipFill>
              <p:spPr>
                <a:xfrm>
                  <a:off x="3313836" y="5408091"/>
                  <a:ext cx="806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320">
              <p14:nvContentPartPr>
                <p14:cNvPr id="18195" name="Ink 18194">
                  <a:extLst>
                    <a:ext uri="{FF2B5EF4-FFF2-40B4-BE49-F238E27FC236}">
                      <a16:creationId xmlns:a16="http://schemas.microsoft.com/office/drawing/2014/main" id="{EE750E94-8DEC-49D2-8914-24E0AE9C8F49}"/>
                    </a:ext>
                  </a:extLst>
                </p14:cNvPr>
                <p14:cNvContentPartPr/>
                <p14:nvPr/>
              </p14:nvContentPartPr>
              <p14:xfrm>
                <a:off x="3472956" y="5387931"/>
                <a:ext cx="4680" cy="105480"/>
              </p14:xfrm>
            </p:contentPart>
          </mc:Choice>
          <mc:Fallback xmlns="">
            <p:pic>
              <p:nvPicPr>
                <p:cNvPr id="18195" name="Ink 18194">
                  <a:extLst>
                    <a:ext uri="{FF2B5EF4-FFF2-40B4-BE49-F238E27FC236}">
                      <a16:creationId xmlns:a16="http://schemas.microsoft.com/office/drawing/2014/main" id="{EE750E94-8DEC-49D2-8914-24E0AE9C8F49}"/>
                    </a:ext>
                  </a:extLst>
                </p:cNvPr>
                <p:cNvPicPr/>
                <p:nvPr/>
              </p:nvPicPr>
              <p:blipFill>
                <a:blip r:embed="rId1321"/>
                <a:stretch>
                  <a:fillRect/>
                </a:stretch>
              </p:blipFill>
              <p:spPr>
                <a:xfrm>
                  <a:off x="3463956" y="5378931"/>
                  <a:ext cx="223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322">
              <p14:nvContentPartPr>
                <p14:cNvPr id="18196" name="Ink 18195">
                  <a:extLst>
                    <a:ext uri="{FF2B5EF4-FFF2-40B4-BE49-F238E27FC236}">
                      <a16:creationId xmlns:a16="http://schemas.microsoft.com/office/drawing/2014/main" id="{4668C068-1DE5-4EA5-9CE5-1EAA0C941A08}"/>
                    </a:ext>
                  </a:extLst>
                </p14:cNvPr>
                <p14:cNvContentPartPr/>
                <p14:nvPr/>
              </p14:nvContentPartPr>
              <p14:xfrm>
                <a:off x="3503916" y="5443731"/>
                <a:ext cx="38520" cy="49680"/>
              </p14:xfrm>
            </p:contentPart>
          </mc:Choice>
          <mc:Fallback xmlns="">
            <p:pic>
              <p:nvPicPr>
                <p:cNvPr id="18196" name="Ink 18195">
                  <a:extLst>
                    <a:ext uri="{FF2B5EF4-FFF2-40B4-BE49-F238E27FC236}">
                      <a16:creationId xmlns:a16="http://schemas.microsoft.com/office/drawing/2014/main" id="{4668C068-1DE5-4EA5-9CE5-1EAA0C941A08}"/>
                    </a:ext>
                  </a:extLst>
                </p:cNvPr>
                <p:cNvPicPr/>
                <p:nvPr/>
              </p:nvPicPr>
              <p:blipFill>
                <a:blip r:embed="rId1323"/>
                <a:stretch>
                  <a:fillRect/>
                </a:stretch>
              </p:blipFill>
              <p:spPr>
                <a:xfrm>
                  <a:off x="3495276" y="5435091"/>
                  <a:ext cx="5616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324">
              <p14:nvContentPartPr>
                <p14:cNvPr id="18197" name="Ink 18196">
                  <a:extLst>
                    <a:ext uri="{FF2B5EF4-FFF2-40B4-BE49-F238E27FC236}">
                      <a16:creationId xmlns:a16="http://schemas.microsoft.com/office/drawing/2014/main" id="{00151649-2584-4057-81DF-9CE18EE683C1}"/>
                    </a:ext>
                  </a:extLst>
                </p14:cNvPr>
                <p14:cNvContentPartPr/>
                <p14:nvPr/>
              </p14:nvContentPartPr>
              <p14:xfrm>
                <a:off x="3547476" y="5436171"/>
                <a:ext cx="37080" cy="128520"/>
              </p14:xfrm>
            </p:contentPart>
          </mc:Choice>
          <mc:Fallback xmlns="">
            <p:pic>
              <p:nvPicPr>
                <p:cNvPr id="18197" name="Ink 18196">
                  <a:extLst>
                    <a:ext uri="{FF2B5EF4-FFF2-40B4-BE49-F238E27FC236}">
                      <a16:creationId xmlns:a16="http://schemas.microsoft.com/office/drawing/2014/main" id="{00151649-2584-4057-81DF-9CE18EE683C1}"/>
                    </a:ext>
                  </a:extLst>
                </p:cNvPr>
                <p:cNvPicPr/>
                <p:nvPr/>
              </p:nvPicPr>
              <p:blipFill>
                <a:blip r:embed="rId1325"/>
                <a:stretch>
                  <a:fillRect/>
                </a:stretch>
              </p:blipFill>
              <p:spPr>
                <a:xfrm>
                  <a:off x="3538476" y="5427171"/>
                  <a:ext cx="547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326">
              <p14:nvContentPartPr>
                <p14:cNvPr id="18199" name="Ink 18198">
                  <a:extLst>
                    <a:ext uri="{FF2B5EF4-FFF2-40B4-BE49-F238E27FC236}">
                      <a16:creationId xmlns:a16="http://schemas.microsoft.com/office/drawing/2014/main" id="{3BF2F11A-C35B-437B-B5EB-F511EA8562F0}"/>
                    </a:ext>
                  </a:extLst>
                </p14:cNvPr>
                <p14:cNvContentPartPr/>
                <p14:nvPr/>
              </p14:nvContentPartPr>
              <p14:xfrm>
                <a:off x="3637116" y="5405211"/>
                <a:ext cx="27000" cy="103320"/>
              </p14:xfrm>
            </p:contentPart>
          </mc:Choice>
          <mc:Fallback xmlns="">
            <p:pic>
              <p:nvPicPr>
                <p:cNvPr id="18199" name="Ink 18198">
                  <a:extLst>
                    <a:ext uri="{FF2B5EF4-FFF2-40B4-BE49-F238E27FC236}">
                      <a16:creationId xmlns:a16="http://schemas.microsoft.com/office/drawing/2014/main" id="{3BF2F11A-C35B-437B-B5EB-F511EA8562F0}"/>
                    </a:ext>
                  </a:extLst>
                </p:cNvPr>
                <p:cNvPicPr/>
                <p:nvPr/>
              </p:nvPicPr>
              <p:blipFill>
                <a:blip r:embed="rId1327"/>
                <a:stretch>
                  <a:fillRect/>
                </a:stretch>
              </p:blipFill>
              <p:spPr>
                <a:xfrm>
                  <a:off x="3628116" y="5396571"/>
                  <a:ext cx="4464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328">
              <p14:nvContentPartPr>
                <p14:cNvPr id="18200" name="Ink 18199">
                  <a:extLst>
                    <a:ext uri="{FF2B5EF4-FFF2-40B4-BE49-F238E27FC236}">
                      <a16:creationId xmlns:a16="http://schemas.microsoft.com/office/drawing/2014/main" id="{E7B11011-E31A-44E5-9289-708D7E0F50B0}"/>
                    </a:ext>
                  </a:extLst>
                </p14:cNvPr>
                <p14:cNvContentPartPr/>
                <p14:nvPr/>
              </p14:nvContentPartPr>
              <p14:xfrm>
                <a:off x="3691836" y="5433291"/>
                <a:ext cx="40320" cy="65160"/>
              </p14:xfrm>
            </p:contentPart>
          </mc:Choice>
          <mc:Fallback xmlns="">
            <p:pic>
              <p:nvPicPr>
                <p:cNvPr id="18200" name="Ink 18199">
                  <a:extLst>
                    <a:ext uri="{FF2B5EF4-FFF2-40B4-BE49-F238E27FC236}">
                      <a16:creationId xmlns:a16="http://schemas.microsoft.com/office/drawing/2014/main" id="{E7B11011-E31A-44E5-9289-708D7E0F50B0}"/>
                    </a:ext>
                  </a:extLst>
                </p:cNvPr>
                <p:cNvPicPr/>
                <p:nvPr/>
              </p:nvPicPr>
              <p:blipFill>
                <a:blip r:embed="rId1329"/>
                <a:stretch>
                  <a:fillRect/>
                </a:stretch>
              </p:blipFill>
              <p:spPr>
                <a:xfrm>
                  <a:off x="3683196" y="5424651"/>
                  <a:ext cx="5796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330">
              <p14:nvContentPartPr>
                <p14:cNvPr id="18201" name="Ink 18200">
                  <a:extLst>
                    <a:ext uri="{FF2B5EF4-FFF2-40B4-BE49-F238E27FC236}">
                      <a16:creationId xmlns:a16="http://schemas.microsoft.com/office/drawing/2014/main" id="{161DE8A1-4F0C-4871-A70A-EDF261574B30}"/>
                    </a:ext>
                  </a:extLst>
                </p14:cNvPr>
                <p14:cNvContentPartPr/>
                <p14:nvPr/>
              </p14:nvContentPartPr>
              <p14:xfrm>
                <a:off x="3697956" y="5424291"/>
                <a:ext cx="50760" cy="78840"/>
              </p14:xfrm>
            </p:contentPart>
          </mc:Choice>
          <mc:Fallback xmlns="">
            <p:pic>
              <p:nvPicPr>
                <p:cNvPr id="18201" name="Ink 18200">
                  <a:extLst>
                    <a:ext uri="{FF2B5EF4-FFF2-40B4-BE49-F238E27FC236}">
                      <a16:creationId xmlns:a16="http://schemas.microsoft.com/office/drawing/2014/main" id="{161DE8A1-4F0C-4871-A70A-EDF261574B30}"/>
                    </a:ext>
                  </a:extLst>
                </p:cNvPr>
                <p:cNvPicPr/>
                <p:nvPr/>
              </p:nvPicPr>
              <p:blipFill>
                <a:blip r:embed="rId1331"/>
                <a:stretch>
                  <a:fillRect/>
                </a:stretch>
              </p:blipFill>
              <p:spPr>
                <a:xfrm>
                  <a:off x="3688956" y="5415291"/>
                  <a:ext cx="684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332">
              <p14:nvContentPartPr>
                <p14:cNvPr id="18203" name="Ink 18202">
                  <a:extLst>
                    <a:ext uri="{FF2B5EF4-FFF2-40B4-BE49-F238E27FC236}">
                      <a16:creationId xmlns:a16="http://schemas.microsoft.com/office/drawing/2014/main" id="{5F71C511-E135-424C-87D3-496E707317B0}"/>
                    </a:ext>
                  </a:extLst>
                </p14:cNvPr>
                <p14:cNvContentPartPr/>
                <p14:nvPr/>
              </p14:nvContentPartPr>
              <p14:xfrm>
                <a:off x="3783276" y="5400531"/>
                <a:ext cx="37440" cy="115560"/>
              </p14:xfrm>
            </p:contentPart>
          </mc:Choice>
          <mc:Fallback xmlns="">
            <p:pic>
              <p:nvPicPr>
                <p:cNvPr id="18203" name="Ink 18202">
                  <a:extLst>
                    <a:ext uri="{FF2B5EF4-FFF2-40B4-BE49-F238E27FC236}">
                      <a16:creationId xmlns:a16="http://schemas.microsoft.com/office/drawing/2014/main" id="{5F71C511-E135-424C-87D3-496E707317B0}"/>
                    </a:ext>
                  </a:extLst>
                </p:cNvPr>
                <p:cNvPicPr/>
                <p:nvPr/>
              </p:nvPicPr>
              <p:blipFill>
                <a:blip r:embed="rId1333"/>
                <a:stretch>
                  <a:fillRect/>
                </a:stretch>
              </p:blipFill>
              <p:spPr>
                <a:xfrm>
                  <a:off x="3774636" y="5391531"/>
                  <a:ext cx="5508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334">
              <p14:nvContentPartPr>
                <p14:cNvPr id="18204" name="Ink 18203">
                  <a:extLst>
                    <a:ext uri="{FF2B5EF4-FFF2-40B4-BE49-F238E27FC236}">
                      <a16:creationId xmlns:a16="http://schemas.microsoft.com/office/drawing/2014/main" id="{E62B5AD4-D4C7-44BC-B9F2-937590E6702D}"/>
                    </a:ext>
                  </a:extLst>
                </p14:cNvPr>
                <p14:cNvContentPartPr/>
                <p14:nvPr/>
              </p14:nvContentPartPr>
              <p14:xfrm>
                <a:off x="3753756" y="5442651"/>
                <a:ext cx="62280" cy="6120"/>
              </p14:xfrm>
            </p:contentPart>
          </mc:Choice>
          <mc:Fallback xmlns="">
            <p:pic>
              <p:nvPicPr>
                <p:cNvPr id="18204" name="Ink 18203">
                  <a:extLst>
                    <a:ext uri="{FF2B5EF4-FFF2-40B4-BE49-F238E27FC236}">
                      <a16:creationId xmlns:a16="http://schemas.microsoft.com/office/drawing/2014/main" id="{E62B5AD4-D4C7-44BC-B9F2-937590E6702D}"/>
                    </a:ext>
                  </a:extLst>
                </p:cNvPr>
                <p:cNvPicPr/>
                <p:nvPr/>
              </p:nvPicPr>
              <p:blipFill>
                <a:blip r:embed="rId1335"/>
                <a:stretch>
                  <a:fillRect/>
                </a:stretch>
              </p:blipFill>
              <p:spPr>
                <a:xfrm>
                  <a:off x="3745116" y="5434011"/>
                  <a:ext cx="7992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336">
              <p14:nvContentPartPr>
                <p14:cNvPr id="18205" name="Ink 18204">
                  <a:extLst>
                    <a:ext uri="{FF2B5EF4-FFF2-40B4-BE49-F238E27FC236}">
                      <a16:creationId xmlns:a16="http://schemas.microsoft.com/office/drawing/2014/main" id="{DA71F045-7D3F-4A7E-B82D-55C3C9289E90}"/>
                    </a:ext>
                  </a:extLst>
                </p14:cNvPr>
                <p14:cNvContentPartPr/>
                <p14:nvPr/>
              </p14:nvContentPartPr>
              <p14:xfrm>
                <a:off x="3831516" y="5385051"/>
                <a:ext cx="36000" cy="135720"/>
              </p14:xfrm>
            </p:contentPart>
          </mc:Choice>
          <mc:Fallback xmlns="">
            <p:pic>
              <p:nvPicPr>
                <p:cNvPr id="18205" name="Ink 18204">
                  <a:extLst>
                    <a:ext uri="{FF2B5EF4-FFF2-40B4-BE49-F238E27FC236}">
                      <a16:creationId xmlns:a16="http://schemas.microsoft.com/office/drawing/2014/main" id="{DA71F045-7D3F-4A7E-B82D-55C3C9289E90}"/>
                    </a:ext>
                  </a:extLst>
                </p:cNvPr>
                <p:cNvPicPr/>
                <p:nvPr/>
              </p:nvPicPr>
              <p:blipFill>
                <a:blip r:embed="rId1337"/>
                <a:stretch>
                  <a:fillRect/>
                </a:stretch>
              </p:blipFill>
              <p:spPr>
                <a:xfrm>
                  <a:off x="3822516" y="5376411"/>
                  <a:ext cx="536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338">
              <p14:nvContentPartPr>
                <p14:cNvPr id="18207" name="Ink 18206">
                  <a:extLst>
                    <a:ext uri="{FF2B5EF4-FFF2-40B4-BE49-F238E27FC236}">
                      <a16:creationId xmlns:a16="http://schemas.microsoft.com/office/drawing/2014/main" id="{6BDCBA4D-35AF-4720-A824-3820A7C5FA5C}"/>
                    </a:ext>
                  </a:extLst>
                </p14:cNvPr>
                <p14:cNvContentPartPr/>
                <p14:nvPr/>
              </p14:nvContentPartPr>
              <p14:xfrm>
                <a:off x="3939876" y="5450571"/>
                <a:ext cx="65160" cy="2880"/>
              </p14:xfrm>
            </p:contentPart>
          </mc:Choice>
          <mc:Fallback xmlns="">
            <p:pic>
              <p:nvPicPr>
                <p:cNvPr id="18207" name="Ink 18206">
                  <a:extLst>
                    <a:ext uri="{FF2B5EF4-FFF2-40B4-BE49-F238E27FC236}">
                      <a16:creationId xmlns:a16="http://schemas.microsoft.com/office/drawing/2014/main" id="{6BDCBA4D-35AF-4720-A824-3820A7C5FA5C}"/>
                    </a:ext>
                  </a:extLst>
                </p:cNvPr>
                <p:cNvPicPr/>
                <p:nvPr/>
              </p:nvPicPr>
              <p:blipFill>
                <a:blip r:embed="rId1339"/>
                <a:stretch>
                  <a:fillRect/>
                </a:stretch>
              </p:blipFill>
              <p:spPr>
                <a:xfrm>
                  <a:off x="3931236" y="5441931"/>
                  <a:ext cx="828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340">
              <p14:nvContentPartPr>
                <p14:cNvPr id="18208" name="Ink 18207">
                  <a:extLst>
                    <a:ext uri="{FF2B5EF4-FFF2-40B4-BE49-F238E27FC236}">
                      <a16:creationId xmlns:a16="http://schemas.microsoft.com/office/drawing/2014/main" id="{8C963D1B-D3F0-43D3-8BEA-818CA74931F4}"/>
                    </a:ext>
                  </a:extLst>
                </p14:cNvPr>
                <p14:cNvContentPartPr/>
                <p14:nvPr/>
              </p14:nvContentPartPr>
              <p14:xfrm>
                <a:off x="3975876" y="5393691"/>
                <a:ext cx="3960" cy="113040"/>
              </p14:xfrm>
            </p:contentPart>
          </mc:Choice>
          <mc:Fallback xmlns="">
            <p:pic>
              <p:nvPicPr>
                <p:cNvPr id="18208" name="Ink 18207">
                  <a:extLst>
                    <a:ext uri="{FF2B5EF4-FFF2-40B4-BE49-F238E27FC236}">
                      <a16:creationId xmlns:a16="http://schemas.microsoft.com/office/drawing/2014/main" id="{8C963D1B-D3F0-43D3-8BEA-818CA74931F4}"/>
                    </a:ext>
                  </a:extLst>
                </p:cNvPr>
                <p:cNvPicPr/>
                <p:nvPr/>
              </p:nvPicPr>
              <p:blipFill>
                <a:blip r:embed="rId1341"/>
                <a:stretch>
                  <a:fillRect/>
                </a:stretch>
              </p:blipFill>
              <p:spPr>
                <a:xfrm>
                  <a:off x="3966876" y="5385051"/>
                  <a:ext cx="216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342">
              <p14:nvContentPartPr>
                <p14:cNvPr id="18210" name="Ink 18209">
                  <a:extLst>
                    <a:ext uri="{FF2B5EF4-FFF2-40B4-BE49-F238E27FC236}">
                      <a16:creationId xmlns:a16="http://schemas.microsoft.com/office/drawing/2014/main" id="{B0CD0CED-B248-4810-84A5-FF528C137535}"/>
                    </a:ext>
                  </a:extLst>
                </p14:cNvPr>
                <p14:cNvContentPartPr/>
                <p14:nvPr/>
              </p14:nvContentPartPr>
              <p14:xfrm>
                <a:off x="4086756" y="5407731"/>
                <a:ext cx="72000" cy="93240"/>
              </p14:xfrm>
            </p:contentPart>
          </mc:Choice>
          <mc:Fallback xmlns="">
            <p:pic>
              <p:nvPicPr>
                <p:cNvPr id="18210" name="Ink 18209">
                  <a:extLst>
                    <a:ext uri="{FF2B5EF4-FFF2-40B4-BE49-F238E27FC236}">
                      <a16:creationId xmlns:a16="http://schemas.microsoft.com/office/drawing/2014/main" id="{B0CD0CED-B248-4810-84A5-FF528C137535}"/>
                    </a:ext>
                  </a:extLst>
                </p:cNvPr>
                <p:cNvPicPr/>
                <p:nvPr/>
              </p:nvPicPr>
              <p:blipFill>
                <a:blip r:embed="rId1343"/>
                <a:stretch>
                  <a:fillRect/>
                </a:stretch>
              </p:blipFill>
              <p:spPr>
                <a:xfrm>
                  <a:off x="4078116" y="5398731"/>
                  <a:ext cx="896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344">
              <p14:nvContentPartPr>
                <p14:cNvPr id="18211" name="Ink 18210">
                  <a:extLst>
                    <a:ext uri="{FF2B5EF4-FFF2-40B4-BE49-F238E27FC236}">
                      <a16:creationId xmlns:a16="http://schemas.microsoft.com/office/drawing/2014/main" id="{A5FEAE00-E1AA-4812-8B2B-7A59E487369E}"/>
                    </a:ext>
                  </a:extLst>
                </p14:cNvPr>
                <p14:cNvContentPartPr/>
                <p14:nvPr/>
              </p14:nvContentPartPr>
              <p14:xfrm>
                <a:off x="4177476" y="5439411"/>
                <a:ext cx="42480" cy="51480"/>
              </p14:xfrm>
            </p:contentPart>
          </mc:Choice>
          <mc:Fallback xmlns="">
            <p:pic>
              <p:nvPicPr>
                <p:cNvPr id="18211" name="Ink 18210">
                  <a:extLst>
                    <a:ext uri="{FF2B5EF4-FFF2-40B4-BE49-F238E27FC236}">
                      <a16:creationId xmlns:a16="http://schemas.microsoft.com/office/drawing/2014/main" id="{A5FEAE00-E1AA-4812-8B2B-7A59E487369E}"/>
                    </a:ext>
                  </a:extLst>
                </p:cNvPr>
                <p:cNvPicPr/>
                <p:nvPr/>
              </p:nvPicPr>
              <p:blipFill>
                <a:blip r:embed="rId1345"/>
                <a:stretch>
                  <a:fillRect/>
                </a:stretch>
              </p:blipFill>
              <p:spPr>
                <a:xfrm>
                  <a:off x="4168836" y="5430411"/>
                  <a:ext cx="601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1346">
              <p14:nvContentPartPr>
                <p14:cNvPr id="18212" name="Ink 18211">
                  <a:extLst>
                    <a:ext uri="{FF2B5EF4-FFF2-40B4-BE49-F238E27FC236}">
                      <a16:creationId xmlns:a16="http://schemas.microsoft.com/office/drawing/2014/main" id="{B7838338-5420-4711-A25A-59B63E0273ED}"/>
                    </a:ext>
                  </a:extLst>
                </p14:cNvPr>
                <p14:cNvContentPartPr/>
                <p14:nvPr/>
              </p14:nvContentPartPr>
              <p14:xfrm>
                <a:off x="4251636" y="5430411"/>
                <a:ext cx="34920" cy="60840"/>
              </p14:xfrm>
            </p:contentPart>
          </mc:Choice>
          <mc:Fallback xmlns="">
            <p:pic>
              <p:nvPicPr>
                <p:cNvPr id="18212" name="Ink 18211">
                  <a:extLst>
                    <a:ext uri="{FF2B5EF4-FFF2-40B4-BE49-F238E27FC236}">
                      <a16:creationId xmlns:a16="http://schemas.microsoft.com/office/drawing/2014/main" id="{B7838338-5420-4711-A25A-59B63E0273ED}"/>
                    </a:ext>
                  </a:extLst>
                </p:cNvPr>
                <p:cNvPicPr/>
                <p:nvPr/>
              </p:nvPicPr>
              <p:blipFill>
                <a:blip r:embed="rId1347"/>
                <a:stretch>
                  <a:fillRect/>
                </a:stretch>
              </p:blipFill>
              <p:spPr>
                <a:xfrm>
                  <a:off x="4242996" y="5421411"/>
                  <a:ext cx="525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348">
              <p14:nvContentPartPr>
                <p14:cNvPr id="18213" name="Ink 18212">
                  <a:extLst>
                    <a:ext uri="{FF2B5EF4-FFF2-40B4-BE49-F238E27FC236}">
                      <a16:creationId xmlns:a16="http://schemas.microsoft.com/office/drawing/2014/main" id="{5B1EA88B-9C87-4CA1-8971-BDCC909FE090}"/>
                    </a:ext>
                  </a:extLst>
                </p14:cNvPr>
                <p14:cNvContentPartPr/>
                <p14:nvPr/>
              </p14:nvContentPartPr>
              <p14:xfrm>
                <a:off x="4321476" y="5427531"/>
                <a:ext cx="25200" cy="85680"/>
              </p14:xfrm>
            </p:contentPart>
          </mc:Choice>
          <mc:Fallback xmlns="">
            <p:pic>
              <p:nvPicPr>
                <p:cNvPr id="18213" name="Ink 18212">
                  <a:extLst>
                    <a:ext uri="{FF2B5EF4-FFF2-40B4-BE49-F238E27FC236}">
                      <a16:creationId xmlns:a16="http://schemas.microsoft.com/office/drawing/2014/main" id="{5B1EA88B-9C87-4CA1-8971-BDCC909FE090}"/>
                    </a:ext>
                  </a:extLst>
                </p:cNvPr>
                <p:cNvPicPr/>
                <p:nvPr/>
              </p:nvPicPr>
              <p:blipFill>
                <a:blip r:embed="rId1349"/>
                <a:stretch>
                  <a:fillRect/>
                </a:stretch>
              </p:blipFill>
              <p:spPr>
                <a:xfrm>
                  <a:off x="4312476" y="5418531"/>
                  <a:ext cx="428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350">
              <p14:nvContentPartPr>
                <p14:cNvPr id="18214" name="Ink 18213">
                  <a:extLst>
                    <a:ext uri="{FF2B5EF4-FFF2-40B4-BE49-F238E27FC236}">
                      <a16:creationId xmlns:a16="http://schemas.microsoft.com/office/drawing/2014/main" id="{D7222AFD-E043-452A-9ED4-EBBBAE7492D6}"/>
                    </a:ext>
                  </a:extLst>
                </p14:cNvPr>
                <p14:cNvContentPartPr/>
                <p14:nvPr/>
              </p14:nvContentPartPr>
              <p14:xfrm>
                <a:off x="4384116" y="5396931"/>
                <a:ext cx="9360" cy="106560"/>
              </p14:xfrm>
            </p:contentPart>
          </mc:Choice>
          <mc:Fallback xmlns="">
            <p:pic>
              <p:nvPicPr>
                <p:cNvPr id="18214" name="Ink 18213">
                  <a:extLst>
                    <a:ext uri="{FF2B5EF4-FFF2-40B4-BE49-F238E27FC236}">
                      <a16:creationId xmlns:a16="http://schemas.microsoft.com/office/drawing/2014/main" id="{D7222AFD-E043-452A-9ED4-EBBBAE7492D6}"/>
                    </a:ext>
                  </a:extLst>
                </p:cNvPr>
                <p:cNvPicPr/>
                <p:nvPr/>
              </p:nvPicPr>
              <p:blipFill>
                <a:blip r:embed="rId1351"/>
                <a:stretch>
                  <a:fillRect/>
                </a:stretch>
              </p:blipFill>
              <p:spPr>
                <a:xfrm>
                  <a:off x="4375476" y="5388291"/>
                  <a:ext cx="270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352">
              <p14:nvContentPartPr>
                <p14:cNvPr id="18215" name="Ink 18214">
                  <a:extLst>
                    <a:ext uri="{FF2B5EF4-FFF2-40B4-BE49-F238E27FC236}">
                      <a16:creationId xmlns:a16="http://schemas.microsoft.com/office/drawing/2014/main" id="{080971FC-E88A-4D1E-A62F-24414DDE8085}"/>
                    </a:ext>
                  </a:extLst>
                </p14:cNvPr>
                <p14:cNvContentPartPr/>
                <p14:nvPr/>
              </p14:nvContentPartPr>
              <p14:xfrm>
                <a:off x="4357476" y="5438331"/>
                <a:ext cx="76320" cy="10080"/>
              </p14:xfrm>
            </p:contentPart>
          </mc:Choice>
          <mc:Fallback xmlns="">
            <p:pic>
              <p:nvPicPr>
                <p:cNvPr id="18215" name="Ink 18214">
                  <a:extLst>
                    <a:ext uri="{FF2B5EF4-FFF2-40B4-BE49-F238E27FC236}">
                      <a16:creationId xmlns:a16="http://schemas.microsoft.com/office/drawing/2014/main" id="{080971FC-E88A-4D1E-A62F-24414DDE8085}"/>
                    </a:ext>
                  </a:extLst>
                </p:cNvPr>
                <p:cNvPicPr/>
                <p:nvPr/>
              </p:nvPicPr>
              <p:blipFill>
                <a:blip r:embed="rId1353"/>
                <a:stretch>
                  <a:fillRect/>
                </a:stretch>
              </p:blipFill>
              <p:spPr>
                <a:xfrm>
                  <a:off x="4348836" y="5429331"/>
                  <a:ext cx="939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354">
              <p14:nvContentPartPr>
                <p14:cNvPr id="18216" name="Ink 18215">
                  <a:extLst>
                    <a:ext uri="{FF2B5EF4-FFF2-40B4-BE49-F238E27FC236}">
                      <a16:creationId xmlns:a16="http://schemas.microsoft.com/office/drawing/2014/main" id="{09A1E2C6-DC51-40B1-9570-799F4998E6B0}"/>
                    </a:ext>
                  </a:extLst>
                </p14:cNvPr>
                <p14:cNvContentPartPr/>
                <p14:nvPr/>
              </p14:nvContentPartPr>
              <p14:xfrm>
                <a:off x="4430916" y="5434731"/>
                <a:ext cx="52920" cy="83520"/>
              </p14:xfrm>
            </p:contentPart>
          </mc:Choice>
          <mc:Fallback xmlns="">
            <p:pic>
              <p:nvPicPr>
                <p:cNvPr id="18216" name="Ink 18215">
                  <a:extLst>
                    <a:ext uri="{FF2B5EF4-FFF2-40B4-BE49-F238E27FC236}">
                      <a16:creationId xmlns:a16="http://schemas.microsoft.com/office/drawing/2014/main" id="{09A1E2C6-DC51-40B1-9570-799F4998E6B0}"/>
                    </a:ext>
                  </a:extLst>
                </p:cNvPr>
                <p:cNvPicPr/>
                <p:nvPr/>
              </p:nvPicPr>
              <p:blipFill>
                <a:blip r:embed="rId1355"/>
                <a:stretch>
                  <a:fillRect/>
                </a:stretch>
              </p:blipFill>
              <p:spPr>
                <a:xfrm>
                  <a:off x="4421916" y="5426091"/>
                  <a:ext cx="705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356">
              <p14:nvContentPartPr>
                <p14:cNvPr id="18218" name="Ink 18217">
                  <a:extLst>
                    <a:ext uri="{FF2B5EF4-FFF2-40B4-BE49-F238E27FC236}">
                      <a16:creationId xmlns:a16="http://schemas.microsoft.com/office/drawing/2014/main" id="{8446AB2F-8B33-4ECE-806C-C83544CC4D3B}"/>
                    </a:ext>
                  </a:extLst>
                </p14:cNvPr>
                <p14:cNvContentPartPr/>
                <p14:nvPr/>
              </p14:nvContentPartPr>
              <p14:xfrm>
                <a:off x="4520556" y="5455251"/>
                <a:ext cx="37800" cy="55800"/>
              </p14:xfrm>
            </p:contentPart>
          </mc:Choice>
          <mc:Fallback xmlns="">
            <p:pic>
              <p:nvPicPr>
                <p:cNvPr id="18218" name="Ink 18217">
                  <a:extLst>
                    <a:ext uri="{FF2B5EF4-FFF2-40B4-BE49-F238E27FC236}">
                      <a16:creationId xmlns:a16="http://schemas.microsoft.com/office/drawing/2014/main" id="{8446AB2F-8B33-4ECE-806C-C83544CC4D3B}"/>
                    </a:ext>
                  </a:extLst>
                </p:cNvPr>
                <p:cNvPicPr/>
                <p:nvPr/>
              </p:nvPicPr>
              <p:blipFill>
                <a:blip r:embed="rId1357"/>
                <a:stretch>
                  <a:fillRect/>
                </a:stretch>
              </p:blipFill>
              <p:spPr>
                <a:xfrm>
                  <a:off x="4511556" y="5446251"/>
                  <a:ext cx="5544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358">
              <p14:nvContentPartPr>
                <p14:cNvPr id="18219" name="Ink 18218">
                  <a:extLst>
                    <a:ext uri="{FF2B5EF4-FFF2-40B4-BE49-F238E27FC236}">
                      <a16:creationId xmlns:a16="http://schemas.microsoft.com/office/drawing/2014/main" id="{83FDDBC5-AE8F-4071-8957-14BDE494E5F7}"/>
                    </a:ext>
                  </a:extLst>
                </p14:cNvPr>
                <p14:cNvContentPartPr/>
                <p14:nvPr/>
              </p14:nvContentPartPr>
              <p14:xfrm>
                <a:off x="4565556" y="5394411"/>
                <a:ext cx="73080" cy="117360"/>
              </p14:xfrm>
            </p:contentPart>
          </mc:Choice>
          <mc:Fallback xmlns="">
            <p:pic>
              <p:nvPicPr>
                <p:cNvPr id="18219" name="Ink 18218">
                  <a:extLst>
                    <a:ext uri="{FF2B5EF4-FFF2-40B4-BE49-F238E27FC236}">
                      <a16:creationId xmlns:a16="http://schemas.microsoft.com/office/drawing/2014/main" id="{83FDDBC5-AE8F-4071-8957-14BDE494E5F7}"/>
                    </a:ext>
                  </a:extLst>
                </p:cNvPr>
                <p:cNvPicPr/>
                <p:nvPr/>
              </p:nvPicPr>
              <p:blipFill>
                <a:blip r:embed="rId1359"/>
                <a:stretch>
                  <a:fillRect/>
                </a:stretch>
              </p:blipFill>
              <p:spPr>
                <a:xfrm>
                  <a:off x="4556556" y="5385771"/>
                  <a:ext cx="907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360">
              <p14:nvContentPartPr>
                <p14:cNvPr id="18221" name="Ink 18220">
                  <a:extLst>
                    <a:ext uri="{FF2B5EF4-FFF2-40B4-BE49-F238E27FC236}">
                      <a16:creationId xmlns:a16="http://schemas.microsoft.com/office/drawing/2014/main" id="{AB756D5D-1D19-4ED3-9B70-7237CDC52237}"/>
                    </a:ext>
                  </a:extLst>
                </p14:cNvPr>
                <p14:cNvContentPartPr/>
                <p14:nvPr/>
              </p14:nvContentPartPr>
              <p14:xfrm>
                <a:off x="1675836" y="5220171"/>
                <a:ext cx="3048120" cy="399960"/>
              </p14:xfrm>
            </p:contentPart>
          </mc:Choice>
          <mc:Fallback xmlns="">
            <p:pic>
              <p:nvPicPr>
                <p:cNvPr id="18221" name="Ink 18220">
                  <a:extLst>
                    <a:ext uri="{FF2B5EF4-FFF2-40B4-BE49-F238E27FC236}">
                      <a16:creationId xmlns:a16="http://schemas.microsoft.com/office/drawing/2014/main" id="{AB756D5D-1D19-4ED3-9B70-7237CDC52237}"/>
                    </a:ext>
                  </a:extLst>
                </p:cNvPr>
                <p:cNvPicPr/>
                <p:nvPr/>
              </p:nvPicPr>
              <p:blipFill>
                <a:blip r:embed="rId1361"/>
                <a:stretch>
                  <a:fillRect/>
                </a:stretch>
              </p:blipFill>
              <p:spPr>
                <a:xfrm>
                  <a:off x="1666836" y="5211171"/>
                  <a:ext cx="3065760" cy="417600"/>
                </a:xfrm>
                <a:prstGeom prst="rect">
                  <a:avLst/>
                </a:prstGeom>
              </p:spPr>
            </p:pic>
          </mc:Fallback>
        </mc:AlternateContent>
      </p:grpSp>
      <p:grpSp>
        <p:nvGrpSpPr>
          <p:cNvPr id="18227" name="Group 18226">
            <a:extLst>
              <a:ext uri="{FF2B5EF4-FFF2-40B4-BE49-F238E27FC236}">
                <a16:creationId xmlns:a16="http://schemas.microsoft.com/office/drawing/2014/main" id="{F578405C-E1F1-40FF-AFA6-EB3506C6DE46}"/>
              </a:ext>
            </a:extLst>
          </p:cNvPr>
          <p:cNvGrpSpPr/>
          <p:nvPr/>
        </p:nvGrpSpPr>
        <p:grpSpPr>
          <a:xfrm>
            <a:off x="5365836" y="5508531"/>
            <a:ext cx="339120" cy="158400"/>
            <a:chOff x="5365836" y="5508531"/>
            <a:chExt cx="339120" cy="158400"/>
          </a:xfrm>
        </p:grpSpPr>
        <mc:AlternateContent xmlns:mc="http://schemas.openxmlformats.org/markup-compatibility/2006" xmlns:p14="http://schemas.microsoft.com/office/powerpoint/2010/main">
          <mc:Choice Requires="p14">
            <p:contentPart p14:bwMode="auto" r:id="rId1362">
              <p14:nvContentPartPr>
                <p14:cNvPr id="18223" name="Ink 18222">
                  <a:extLst>
                    <a:ext uri="{FF2B5EF4-FFF2-40B4-BE49-F238E27FC236}">
                      <a16:creationId xmlns:a16="http://schemas.microsoft.com/office/drawing/2014/main" id="{7B0DD6FE-7457-4C26-B074-B117F401A1B8}"/>
                    </a:ext>
                  </a:extLst>
                </p14:cNvPr>
                <p14:cNvContentPartPr/>
                <p14:nvPr/>
              </p14:nvContentPartPr>
              <p14:xfrm>
                <a:off x="5365836" y="5508531"/>
                <a:ext cx="147240" cy="153720"/>
              </p14:xfrm>
            </p:contentPart>
          </mc:Choice>
          <mc:Fallback xmlns="">
            <p:pic>
              <p:nvPicPr>
                <p:cNvPr id="18223" name="Ink 18222">
                  <a:extLst>
                    <a:ext uri="{FF2B5EF4-FFF2-40B4-BE49-F238E27FC236}">
                      <a16:creationId xmlns:a16="http://schemas.microsoft.com/office/drawing/2014/main" id="{7B0DD6FE-7457-4C26-B074-B117F401A1B8}"/>
                    </a:ext>
                  </a:extLst>
                </p:cNvPr>
                <p:cNvPicPr/>
                <p:nvPr/>
              </p:nvPicPr>
              <p:blipFill>
                <a:blip r:embed="rId1363"/>
                <a:stretch>
                  <a:fillRect/>
                </a:stretch>
              </p:blipFill>
              <p:spPr>
                <a:xfrm>
                  <a:off x="5356836" y="5499891"/>
                  <a:ext cx="1648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364">
              <p14:nvContentPartPr>
                <p14:cNvPr id="18224" name="Ink 18223">
                  <a:extLst>
                    <a:ext uri="{FF2B5EF4-FFF2-40B4-BE49-F238E27FC236}">
                      <a16:creationId xmlns:a16="http://schemas.microsoft.com/office/drawing/2014/main" id="{06D4D3A0-33EB-4D4D-8C8D-C06C1EAA3F76}"/>
                    </a:ext>
                  </a:extLst>
                </p14:cNvPr>
                <p14:cNvContentPartPr/>
                <p14:nvPr/>
              </p14:nvContentPartPr>
              <p14:xfrm>
                <a:off x="5544036" y="5595291"/>
                <a:ext cx="40320" cy="63360"/>
              </p14:xfrm>
            </p:contentPart>
          </mc:Choice>
          <mc:Fallback xmlns="">
            <p:pic>
              <p:nvPicPr>
                <p:cNvPr id="18224" name="Ink 18223">
                  <a:extLst>
                    <a:ext uri="{FF2B5EF4-FFF2-40B4-BE49-F238E27FC236}">
                      <a16:creationId xmlns:a16="http://schemas.microsoft.com/office/drawing/2014/main" id="{06D4D3A0-33EB-4D4D-8C8D-C06C1EAA3F76}"/>
                    </a:ext>
                  </a:extLst>
                </p:cNvPr>
                <p:cNvPicPr/>
                <p:nvPr/>
              </p:nvPicPr>
              <p:blipFill>
                <a:blip r:embed="rId1365"/>
                <a:stretch>
                  <a:fillRect/>
                </a:stretch>
              </p:blipFill>
              <p:spPr>
                <a:xfrm>
                  <a:off x="5535036" y="5586651"/>
                  <a:ext cx="579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366">
              <p14:nvContentPartPr>
                <p14:cNvPr id="18225" name="Ink 18224">
                  <a:extLst>
                    <a:ext uri="{FF2B5EF4-FFF2-40B4-BE49-F238E27FC236}">
                      <a16:creationId xmlns:a16="http://schemas.microsoft.com/office/drawing/2014/main" id="{005700AD-31C4-4C92-ADE6-3B24E18D5A4F}"/>
                    </a:ext>
                  </a:extLst>
                </p14:cNvPr>
                <p14:cNvContentPartPr/>
                <p14:nvPr/>
              </p14:nvContentPartPr>
              <p14:xfrm>
                <a:off x="5599116" y="5575851"/>
                <a:ext cx="43560" cy="91080"/>
              </p14:xfrm>
            </p:contentPart>
          </mc:Choice>
          <mc:Fallback xmlns="">
            <p:pic>
              <p:nvPicPr>
                <p:cNvPr id="18225" name="Ink 18224">
                  <a:extLst>
                    <a:ext uri="{FF2B5EF4-FFF2-40B4-BE49-F238E27FC236}">
                      <a16:creationId xmlns:a16="http://schemas.microsoft.com/office/drawing/2014/main" id="{005700AD-31C4-4C92-ADE6-3B24E18D5A4F}"/>
                    </a:ext>
                  </a:extLst>
                </p:cNvPr>
                <p:cNvPicPr/>
                <p:nvPr/>
              </p:nvPicPr>
              <p:blipFill>
                <a:blip r:embed="rId1367"/>
                <a:stretch>
                  <a:fillRect/>
                </a:stretch>
              </p:blipFill>
              <p:spPr>
                <a:xfrm>
                  <a:off x="5590476" y="5567211"/>
                  <a:ext cx="612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368">
              <p14:nvContentPartPr>
                <p14:cNvPr id="18226" name="Ink 18225">
                  <a:extLst>
                    <a:ext uri="{FF2B5EF4-FFF2-40B4-BE49-F238E27FC236}">
                      <a16:creationId xmlns:a16="http://schemas.microsoft.com/office/drawing/2014/main" id="{7AF0A42D-CFC1-4C84-867C-AC01C76F9A9E}"/>
                    </a:ext>
                  </a:extLst>
                </p14:cNvPr>
                <p14:cNvContentPartPr/>
                <p14:nvPr/>
              </p14:nvContentPartPr>
              <p14:xfrm>
                <a:off x="5637996" y="5539131"/>
                <a:ext cx="66960" cy="123840"/>
              </p14:xfrm>
            </p:contentPart>
          </mc:Choice>
          <mc:Fallback xmlns="">
            <p:pic>
              <p:nvPicPr>
                <p:cNvPr id="18226" name="Ink 18225">
                  <a:extLst>
                    <a:ext uri="{FF2B5EF4-FFF2-40B4-BE49-F238E27FC236}">
                      <a16:creationId xmlns:a16="http://schemas.microsoft.com/office/drawing/2014/main" id="{7AF0A42D-CFC1-4C84-867C-AC01C76F9A9E}"/>
                    </a:ext>
                  </a:extLst>
                </p:cNvPr>
                <p:cNvPicPr/>
                <p:nvPr/>
              </p:nvPicPr>
              <p:blipFill>
                <a:blip r:embed="rId1369"/>
                <a:stretch>
                  <a:fillRect/>
                </a:stretch>
              </p:blipFill>
              <p:spPr>
                <a:xfrm>
                  <a:off x="5628996" y="5530491"/>
                  <a:ext cx="84600" cy="141480"/>
                </a:xfrm>
                <a:prstGeom prst="rect">
                  <a:avLst/>
                </a:prstGeom>
              </p:spPr>
            </p:pic>
          </mc:Fallback>
        </mc:AlternateContent>
      </p:grpSp>
      <p:grpSp>
        <p:nvGrpSpPr>
          <p:cNvPr id="18237" name="Group 18236">
            <a:extLst>
              <a:ext uri="{FF2B5EF4-FFF2-40B4-BE49-F238E27FC236}">
                <a16:creationId xmlns:a16="http://schemas.microsoft.com/office/drawing/2014/main" id="{B516FCDF-54A0-4DF1-80A5-AB295BE50A87}"/>
              </a:ext>
            </a:extLst>
          </p:cNvPr>
          <p:cNvGrpSpPr/>
          <p:nvPr/>
        </p:nvGrpSpPr>
        <p:grpSpPr>
          <a:xfrm>
            <a:off x="5853636" y="5500971"/>
            <a:ext cx="740520" cy="168480"/>
            <a:chOff x="5853636" y="5500971"/>
            <a:chExt cx="740520" cy="168480"/>
          </a:xfrm>
        </p:grpSpPr>
        <mc:AlternateContent xmlns:mc="http://schemas.openxmlformats.org/markup-compatibility/2006" xmlns:p14="http://schemas.microsoft.com/office/powerpoint/2010/main">
          <mc:Choice Requires="p14">
            <p:contentPart p14:bwMode="auto" r:id="rId1370">
              <p14:nvContentPartPr>
                <p14:cNvPr id="18228" name="Ink 18227">
                  <a:extLst>
                    <a:ext uri="{FF2B5EF4-FFF2-40B4-BE49-F238E27FC236}">
                      <a16:creationId xmlns:a16="http://schemas.microsoft.com/office/drawing/2014/main" id="{F6D385A5-0C83-45BD-9FE5-4FEC32163604}"/>
                    </a:ext>
                  </a:extLst>
                </p14:cNvPr>
                <p14:cNvContentPartPr/>
                <p14:nvPr/>
              </p14:nvContentPartPr>
              <p14:xfrm>
                <a:off x="5853636" y="5565411"/>
                <a:ext cx="14400" cy="69120"/>
              </p14:xfrm>
            </p:contentPart>
          </mc:Choice>
          <mc:Fallback xmlns="">
            <p:pic>
              <p:nvPicPr>
                <p:cNvPr id="18228" name="Ink 18227">
                  <a:extLst>
                    <a:ext uri="{FF2B5EF4-FFF2-40B4-BE49-F238E27FC236}">
                      <a16:creationId xmlns:a16="http://schemas.microsoft.com/office/drawing/2014/main" id="{F6D385A5-0C83-45BD-9FE5-4FEC32163604}"/>
                    </a:ext>
                  </a:extLst>
                </p:cNvPr>
                <p:cNvPicPr/>
                <p:nvPr/>
              </p:nvPicPr>
              <p:blipFill>
                <a:blip r:embed="rId1371"/>
                <a:stretch>
                  <a:fillRect/>
                </a:stretch>
              </p:blipFill>
              <p:spPr>
                <a:xfrm>
                  <a:off x="5844636" y="5556771"/>
                  <a:ext cx="320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372">
              <p14:nvContentPartPr>
                <p14:cNvPr id="18229" name="Ink 18228">
                  <a:extLst>
                    <a:ext uri="{FF2B5EF4-FFF2-40B4-BE49-F238E27FC236}">
                      <a16:creationId xmlns:a16="http://schemas.microsoft.com/office/drawing/2014/main" id="{131D0B2E-C096-4DCF-AA84-F3EEB124F6D6}"/>
                    </a:ext>
                  </a:extLst>
                </p14:cNvPr>
                <p14:cNvContentPartPr/>
                <p14:nvPr/>
              </p14:nvContentPartPr>
              <p14:xfrm>
                <a:off x="5870556" y="5500971"/>
                <a:ext cx="5040" cy="34200"/>
              </p14:xfrm>
            </p:contentPart>
          </mc:Choice>
          <mc:Fallback xmlns="">
            <p:pic>
              <p:nvPicPr>
                <p:cNvPr id="18229" name="Ink 18228">
                  <a:extLst>
                    <a:ext uri="{FF2B5EF4-FFF2-40B4-BE49-F238E27FC236}">
                      <a16:creationId xmlns:a16="http://schemas.microsoft.com/office/drawing/2014/main" id="{131D0B2E-C096-4DCF-AA84-F3EEB124F6D6}"/>
                    </a:ext>
                  </a:extLst>
                </p:cNvPr>
                <p:cNvPicPr/>
                <p:nvPr/>
              </p:nvPicPr>
              <p:blipFill>
                <a:blip r:embed="rId1373"/>
                <a:stretch>
                  <a:fillRect/>
                </a:stretch>
              </p:blipFill>
              <p:spPr>
                <a:xfrm>
                  <a:off x="5861916" y="5491971"/>
                  <a:ext cx="226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374">
              <p14:nvContentPartPr>
                <p14:cNvPr id="18230" name="Ink 18229">
                  <a:extLst>
                    <a:ext uri="{FF2B5EF4-FFF2-40B4-BE49-F238E27FC236}">
                      <a16:creationId xmlns:a16="http://schemas.microsoft.com/office/drawing/2014/main" id="{6FF5F700-9EAB-4CD9-845D-8651B694A1DF}"/>
                    </a:ext>
                  </a:extLst>
                </p14:cNvPr>
                <p14:cNvContentPartPr/>
                <p14:nvPr/>
              </p14:nvContentPartPr>
              <p14:xfrm>
                <a:off x="5903316" y="5589171"/>
                <a:ext cx="107280" cy="53280"/>
              </p14:xfrm>
            </p:contentPart>
          </mc:Choice>
          <mc:Fallback xmlns="">
            <p:pic>
              <p:nvPicPr>
                <p:cNvPr id="18230" name="Ink 18229">
                  <a:extLst>
                    <a:ext uri="{FF2B5EF4-FFF2-40B4-BE49-F238E27FC236}">
                      <a16:creationId xmlns:a16="http://schemas.microsoft.com/office/drawing/2014/main" id="{6FF5F700-9EAB-4CD9-845D-8651B694A1DF}"/>
                    </a:ext>
                  </a:extLst>
                </p:cNvPr>
                <p:cNvPicPr/>
                <p:nvPr/>
              </p:nvPicPr>
              <p:blipFill>
                <a:blip r:embed="rId1375"/>
                <a:stretch>
                  <a:fillRect/>
                </a:stretch>
              </p:blipFill>
              <p:spPr>
                <a:xfrm>
                  <a:off x="5894316" y="5580171"/>
                  <a:ext cx="1249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376">
              <p14:nvContentPartPr>
                <p14:cNvPr id="18231" name="Ink 18230">
                  <a:extLst>
                    <a:ext uri="{FF2B5EF4-FFF2-40B4-BE49-F238E27FC236}">
                      <a16:creationId xmlns:a16="http://schemas.microsoft.com/office/drawing/2014/main" id="{C2DA0686-FF15-490B-BE40-7DC85663E5F8}"/>
                    </a:ext>
                  </a:extLst>
                </p14:cNvPr>
                <p14:cNvContentPartPr/>
                <p14:nvPr/>
              </p14:nvContentPartPr>
              <p14:xfrm>
                <a:off x="6052356" y="5530491"/>
                <a:ext cx="35640" cy="138240"/>
              </p14:xfrm>
            </p:contentPart>
          </mc:Choice>
          <mc:Fallback xmlns="">
            <p:pic>
              <p:nvPicPr>
                <p:cNvPr id="18231" name="Ink 18230">
                  <a:extLst>
                    <a:ext uri="{FF2B5EF4-FFF2-40B4-BE49-F238E27FC236}">
                      <a16:creationId xmlns:a16="http://schemas.microsoft.com/office/drawing/2014/main" id="{C2DA0686-FF15-490B-BE40-7DC85663E5F8}"/>
                    </a:ext>
                  </a:extLst>
                </p:cNvPr>
                <p:cNvPicPr/>
                <p:nvPr/>
              </p:nvPicPr>
              <p:blipFill>
                <a:blip r:embed="rId1377"/>
                <a:stretch>
                  <a:fillRect/>
                </a:stretch>
              </p:blipFill>
              <p:spPr>
                <a:xfrm>
                  <a:off x="6043356" y="5521851"/>
                  <a:ext cx="532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378">
              <p14:nvContentPartPr>
                <p14:cNvPr id="18232" name="Ink 18231">
                  <a:extLst>
                    <a:ext uri="{FF2B5EF4-FFF2-40B4-BE49-F238E27FC236}">
                      <a16:creationId xmlns:a16="http://schemas.microsoft.com/office/drawing/2014/main" id="{52E3A2FB-42A5-446F-83B5-F1C8A38C4F3F}"/>
                    </a:ext>
                  </a:extLst>
                </p14:cNvPr>
                <p14:cNvContentPartPr/>
                <p14:nvPr/>
              </p14:nvContentPartPr>
              <p14:xfrm>
                <a:off x="6134436" y="5574051"/>
                <a:ext cx="91440" cy="62280"/>
              </p14:xfrm>
            </p:contentPart>
          </mc:Choice>
          <mc:Fallback xmlns="">
            <p:pic>
              <p:nvPicPr>
                <p:cNvPr id="18232" name="Ink 18231">
                  <a:extLst>
                    <a:ext uri="{FF2B5EF4-FFF2-40B4-BE49-F238E27FC236}">
                      <a16:creationId xmlns:a16="http://schemas.microsoft.com/office/drawing/2014/main" id="{52E3A2FB-42A5-446F-83B5-F1C8A38C4F3F}"/>
                    </a:ext>
                  </a:extLst>
                </p:cNvPr>
                <p:cNvPicPr/>
                <p:nvPr/>
              </p:nvPicPr>
              <p:blipFill>
                <a:blip r:embed="rId1379"/>
                <a:stretch>
                  <a:fillRect/>
                </a:stretch>
              </p:blipFill>
              <p:spPr>
                <a:xfrm>
                  <a:off x="6125796" y="5565411"/>
                  <a:ext cx="10908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380">
              <p14:nvContentPartPr>
                <p14:cNvPr id="18234" name="Ink 18233">
                  <a:extLst>
                    <a:ext uri="{FF2B5EF4-FFF2-40B4-BE49-F238E27FC236}">
                      <a16:creationId xmlns:a16="http://schemas.microsoft.com/office/drawing/2014/main" id="{8934AE6D-A1F4-4526-AEA0-BA3C763D384C}"/>
                    </a:ext>
                  </a:extLst>
                </p14:cNvPr>
                <p14:cNvContentPartPr/>
                <p14:nvPr/>
              </p14:nvContentPartPr>
              <p14:xfrm>
                <a:off x="6258636" y="5528691"/>
                <a:ext cx="90360" cy="124200"/>
              </p14:xfrm>
            </p:contentPart>
          </mc:Choice>
          <mc:Fallback xmlns="">
            <p:pic>
              <p:nvPicPr>
                <p:cNvPr id="18234" name="Ink 18233">
                  <a:extLst>
                    <a:ext uri="{FF2B5EF4-FFF2-40B4-BE49-F238E27FC236}">
                      <a16:creationId xmlns:a16="http://schemas.microsoft.com/office/drawing/2014/main" id="{8934AE6D-A1F4-4526-AEA0-BA3C763D384C}"/>
                    </a:ext>
                  </a:extLst>
                </p:cNvPr>
                <p:cNvPicPr/>
                <p:nvPr/>
              </p:nvPicPr>
              <p:blipFill>
                <a:blip r:embed="rId1381"/>
                <a:stretch>
                  <a:fillRect/>
                </a:stretch>
              </p:blipFill>
              <p:spPr>
                <a:xfrm>
                  <a:off x="6249996" y="5519691"/>
                  <a:ext cx="1080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382">
              <p14:nvContentPartPr>
                <p14:cNvPr id="18235" name="Ink 18234">
                  <a:extLst>
                    <a:ext uri="{FF2B5EF4-FFF2-40B4-BE49-F238E27FC236}">
                      <a16:creationId xmlns:a16="http://schemas.microsoft.com/office/drawing/2014/main" id="{D0BA44E6-65E8-47CE-9CFB-D0946E1A5493}"/>
                    </a:ext>
                  </a:extLst>
                </p14:cNvPr>
                <p14:cNvContentPartPr/>
                <p14:nvPr/>
              </p14:nvContentPartPr>
              <p14:xfrm>
                <a:off x="6339276" y="5601771"/>
                <a:ext cx="141480" cy="51840"/>
              </p14:xfrm>
            </p:contentPart>
          </mc:Choice>
          <mc:Fallback xmlns="">
            <p:pic>
              <p:nvPicPr>
                <p:cNvPr id="18235" name="Ink 18234">
                  <a:extLst>
                    <a:ext uri="{FF2B5EF4-FFF2-40B4-BE49-F238E27FC236}">
                      <a16:creationId xmlns:a16="http://schemas.microsoft.com/office/drawing/2014/main" id="{D0BA44E6-65E8-47CE-9CFB-D0946E1A5493}"/>
                    </a:ext>
                  </a:extLst>
                </p:cNvPr>
                <p:cNvPicPr/>
                <p:nvPr/>
              </p:nvPicPr>
              <p:blipFill>
                <a:blip r:embed="rId1383"/>
                <a:stretch>
                  <a:fillRect/>
                </a:stretch>
              </p:blipFill>
              <p:spPr>
                <a:xfrm>
                  <a:off x="6330636" y="5593131"/>
                  <a:ext cx="15912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384">
              <p14:nvContentPartPr>
                <p14:cNvPr id="18236" name="Ink 18235">
                  <a:extLst>
                    <a:ext uri="{FF2B5EF4-FFF2-40B4-BE49-F238E27FC236}">
                      <a16:creationId xmlns:a16="http://schemas.microsoft.com/office/drawing/2014/main" id="{F094A598-4158-41BA-B89A-24B0B2B619CD}"/>
                    </a:ext>
                  </a:extLst>
                </p14:cNvPr>
                <p14:cNvContentPartPr/>
                <p14:nvPr/>
              </p14:nvContentPartPr>
              <p14:xfrm>
                <a:off x="6482196" y="5542371"/>
                <a:ext cx="111960" cy="127080"/>
              </p14:xfrm>
            </p:contentPart>
          </mc:Choice>
          <mc:Fallback xmlns="">
            <p:pic>
              <p:nvPicPr>
                <p:cNvPr id="18236" name="Ink 18235">
                  <a:extLst>
                    <a:ext uri="{FF2B5EF4-FFF2-40B4-BE49-F238E27FC236}">
                      <a16:creationId xmlns:a16="http://schemas.microsoft.com/office/drawing/2014/main" id="{F094A598-4158-41BA-B89A-24B0B2B619CD}"/>
                    </a:ext>
                  </a:extLst>
                </p:cNvPr>
                <p:cNvPicPr/>
                <p:nvPr/>
              </p:nvPicPr>
              <p:blipFill>
                <a:blip r:embed="rId1385"/>
                <a:stretch>
                  <a:fillRect/>
                </a:stretch>
              </p:blipFill>
              <p:spPr>
                <a:xfrm>
                  <a:off x="6473196" y="5533731"/>
                  <a:ext cx="129600" cy="144720"/>
                </a:xfrm>
                <a:prstGeom prst="rect">
                  <a:avLst/>
                </a:prstGeom>
              </p:spPr>
            </p:pic>
          </mc:Fallback>
        </mc:AlternateContent>
      </p:grpSp>
      <p:grpSp>
        <p:nvGrpSpPr>
          <p:cNvPr id="18248" name="Group 18247">
            <a:extLst>
              <a:ext uri="{FF2B5EF4-FFF2-40B4-BE49-F238E27FC236}">
                <a16:creationId xmlns:a16="http://schemas.microsoft.com/office/drawing/2014/main" id="{99AA9407-F943-4DC2-81ED-1D0220F7A2AE}"/>
              </a:ext>
            </a:extLst>
          </p:cNvPr>
          <p:cNvGrpSpPr/>
          <p:nvPr/>
        </p:nvGrpSpPr>
        <p:grpSpPr>
          <a:xfrm>
            <a:off x="6692436" y="5311251"/>
            <a:ext cx="768240" cy="350280"/>
            <a:chOff x="6692436" y="5311251"/>
            <a:chExt cx="768240" cy="350280"/>
          </a:xfrm>
        </p:grpSpPr>
        <mc:AlternateContent xmlns:mc="http://schemas.openxmlformats.org/markup-compatibility/2006" xmlns:p14="http://schemas.microsoft.com/office/powerpoint/2010/main">
          <mc:Choice Requires="p14">
            <p:contentPart p14:bwMode="auto" r:id="rId1386">
              <p14:nvContentPartPr>
                <p14:cNvPr id="18238" name="Ink 18237">
                  <a:extLst>
                    <a:ext uri="{FF2B5EF4-FFF2-40B4-BE49-F238E27FC236}">
                      <a16:creationId xmlns:a16="http://schemas.microsoft.com/office/drawing/2014/main" id="{48B9023C-5F0B-42FB-845A-DFF104A2F004}"/>
                    </a:ext>
                  </a:extLst>
                </p14:cNvPr>
                <p14:cNvContentPartPr/>
                <p14:nvPr/>
              </p14:nvContentPartPr>
              <p14:xfrm>
                <a:off x="6692436" y="5567931"/>
                <a:ext cx="53640" cy="69480"/>
              </p14:xfrm>
            </p:contentPart>
          </mc:Choice>
          <mc:Fallback xmlns="">
            <p:pic>
              <p:nvPicPr>
                <p:cNvPr id="18238" name="Ink 18237">
                  <a:extLst>
                    <a:ext uri="{FF2B5EF4-FFF2-40B4-BE49-F238E27FC236}">
                      <a16:creationId xmlns:a16="http://schemas.microsoft.com/office/drawing/2014/main" id="{48B9023C-5F0B-42FB-845A-DFF104A2F004}"/>
                    </a:ext>
                  </a:extLst>
                </p:cNvPr>
                <p:cNvPicPr/>
                <p:nvPr/>
              </p:nvPicPr>
              <p:blipFill>
                <a:blip r:embed="rId1387"/>
                <a:stretch>
                  <a:fillRect/>
                </a:stretch>
              </p:blipFill>
              <p:spPr>
                <a:xfrm>
                  <a:off x="6683796" y="5559291"/>
                  <a:ext cx="712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388">
              <p14:nvContentPartPr>
                <p14:cNvPr id="18239" name="Ink 18238">
                  <a:extLst>
                    <a:ext uri="{FF2B5EF4-FFF2-40B4-BE49-F238E27FC236}">
                      <a16:creationId xmlns:a16="http://schemas.microsoft.com/office/drawing/2014/main" id="{C5C9EF1F-781F-48D5-8700-142ED683C15F}"/>
                    </a:ext>
                  </a:extLst>
                </p14:cNvPr>
                <p14:cNvContentPartPr/>
                <p14:nvPr/>
              </p14:nvContentPartPr>
              <p14:xfrm>
                <a:off x="6761916" y="5571531"/>
                <a:ext cx="41760" cy="83520"/>
              </p14:xfrm>
            </p:contentPart>
          </mc:Choice>
          <mc:Fallback xmlns="">
            <p:pic>
              <p:nvPicPr>
                <p:cNvPr id="18239" name="Ink 18238">
                  <a:extLst>
                    <a:ext uri="{FF2B5EF4-FFF2-40B4-BE49-F238E27FC236}">
                      <a16:creationId xmlns:a16="http://schemas.microsoft.com/office/drawing/2014/main" id="{C5C9EF1F-781F-48D5-8700-142ED683C15F}"/>
                    </a:ext>
                  </a:extLst>
                </p:cNvPr>
                <p:cNvPicPr/>
                <p:nvPr/>
              </p:nvPicPr>
              <p:blipFill>
                <a:blip r:embed="rId1389"/>
                <a:stretch>
                  <a:fillRect/>
                </a:stretch>
              </p:blipFill>
              <p:spPr>
                <a:xfrm>
                  <a:off x="6753276" y="5562531"/>
                  <a:ext cx="5940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390">
              <p14:nvContentPartPr>
                <p14:cNvPr id="18240" name="Ink 18239">
                  <a:extLst>
                    <a:ext uri="{FF2B5EF4-FFF2-40B4-BE49-F238E27FC236}">
                      <a16:creationId xmlns:a16="http://schemas.microsoft.com/office/drawing/2014/main" id="{3158EB4F-E6C6-407A-9765-57DA0A467D94}"/>
                    </a:ext>
                  </a:extLst>
                </p14:cNvPr>
                <p14:cNvContentPartPr/>
                <p14:nvPr/>
              </p14:nvContentPartPr>
              <p14:xfrm>
                <a:off x="6829956" y="5571171"/>
                <a:ext cx="37440" cy="81360"/>
              </p14:xfrm>
            </p:contentPart>
          </mc:Choice>
          <mc:Fallback xmlns="">
            <p:pic>
              <p:nvPicPr>
                <p:cNvPr id="18240" name="Ink 18239">
                  <a:extLst>
                    <a:ext uri="{FF2B5EF4-FFF2-40B4-BE49-F238E27FC236}">
                      <a16:creationId xmlns:a16="http://schemas.microsoft.com/office/drawing/2014/main" id="{3158EB4F-E6C6-407A-9765-57DA0A467D94}"/>
                    </a:ext>
                  </a:extLst>
                </p:cNvPr>
                <p:cNvPicPr/>
                <p:nvPr/>
              </p:nvPicPr>
              <p:blipFill>
                <a:blip r:embed="rId1391"/>
                <a:stretch>
                  <a:fillRect/>
                </a:stretch>
              </p:blipFill>
              <p:spPr>
                <a:xfrm>
                  <a:off x="6820956" y="5562171"/>
                  <a:ext cx="5508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392">
              <p14:nvContentPartPr>
                <p14:cNvPr id="18242" name="Ink 18241">
                  <a:extLst>
                    <a:ext uri="{FF2B5EF4-FFF2-40B4-BE49-F238E27FC236}">
                      <a16:creationId xmlns:a16="http://schemas.microsoft.com/office/drawing/2014/main" id="{D64D3606-BE4C-4010-86DF-F7415AC99AD2}"/>
                    </a:ext>
                  </a:extLst>
                </p14:cNvPr>
                <p14:cNvContentPartPr/>
                <p14:nvPr/>
              </p14:nvContentPartPr>
              <p14:xfrm>
                <a:off x="6892956" y="5584131"/>
                <a:ext cx="59400" cy="73440"/>
              </p14:xfrm>
            </p:contentPart>
          </mc:Choice>
          <mc:Fallback xmlns="">
            <p:pic>
              <p:nvPicPr>
                <p:cNvPr id="18242" name="Ink 18241">
                  <a:extLst>
                    <a:ext uri="{FF2B5EF4-FFF2-40B4-BE49-F238E27FC236}">
                      <a16:creationId xmlns:a16="http://schemas.microsoft.com/office/drawing/2014/main" id="{D64D3606-BE4C-4010-86DF-F7415AC99AD2}"/>
                    </a:ext>
                  </a:extLst>
                </p:cNvPr>
                <p:cNvPicPr/>
                <p:nvPr/>
              </p:nvPicPr>
              <p:blipFill>
                <a:blip r:embed="rId1393"/>
                <a:stretch>
                  <a:fillRect/>
                </a:stretch>
              </p:blipFill>
              <p:spPr>
                <a:xfrm>
                  <a:off x="6883956" y="5575131"/>
                  <a:ext cx="770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394">
              <p14:nvContentPartPr>
                <p14:cNvPr id="18243" name="Ink 18242">
                  <a:extLst>
                    <a:ext uri="{FF2B5EF4-FFF2-40B4-BE49-F238E27FC236}">
                      <a16:creationId xmlns:a16="http://schemas.microsoft.com/office/drawing/2014/main" id="{23A404DD-87C7-4976-B6D2-C479180E1720}"/>
                    </a:ext>
                  </a:extLst>
                </p14:cNvPr>
                <p14:cNvContentPartPr/>
                <p14:nvPr/>
              </p14:nvContentPartPr>
              <p14:xfrm>
                <a:off x="6997356" y="5512131"/>
                <a:ext cx="19080" cy="149400"/>
              </p14:xfrm>
            </p:contentPart>
          </mc:Choice>
          <mc:Fallback xmlns="">
            <p:pic>
              <p:nvPicPr>
                <p:cNvPr id="18243" name="Ink 18242">
                  <a:extLst>
                    <a:ext uri="{FF2B5EF4-FFF2-40B4-BE49-F238E27FC236}">
                      <a16:creationId xmlns:a16="http://schemas.microsoft.com/office/drawing/2014/main" id="{23A404DD-87C7-4976-B6D2-C479180E1720}"/>
                    </a:ext>
                  </a:extLst>
                </p:cNvPr>
                <p:cNvPicPr/>
                <p:nvPr/>
              </p:nvPicPr>
              <p:blipFill>
                <a:blip r:embed="rId1395"/>
                <a:stretch>
                  <a:fillRect/>
                </a:stretch>
              </p:blipFill>
              <p:spPr>
                <a:xfrm>
                  <a:off x="6988716" y="5503131"/>
                  <a:ext cx="367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396">
              <p14:nvContentPartPr>
                <p14:cNvPr id="18244" name="Ink 18243">
                  <a:extLst>
                    <a:ext uri="{FF2B5EF4-FFF2-40B4-BE49-F238E27FC236}">
                      <a16:creationId xmlns:a16="http://schemas.microsoft.com/office/drawing/2014/main" id="{0AEB7E08-2354-4DAB-9C3A-E8D954183B8C}"/>
                    </a:ext>
                  </a:extLst>
                </p14:cNvPr>
                <p14:cNvContentPartPr/>
                <p14:nvPr/>
              </p14:nvContentPartPr>
              <p14:xfrm>
                <a:off x="7037676" y="5524731"/>
                <a:ext cx="52920" cy="126360"/>
              </p14:xfrm>
            </p:contentPart>
          </mc:Choice>
          <mc:Fallback xmlns="">
            <p:pic>
              <p:nvPicPr>
                <p:cNvPr id="18244" name="Ink 18243">
                  <a:extLst>
                    <a:ext uri="{FF2B5EF4-FFF2-40B4-BE49-F238E27FC236}">
                      <a16:creationId xmlns:a16="http://schemas.microsoft.com/office/drawing/2014/main" id="{0AEB7E08-2354-4DAB-9C3A-E8D954183B8C}"/>
                    </a:ext>
                  </a:extLst>
                </p:cNvPr>
                <p:cNvPicPr/>
                <p:nvPr/>
              </p:nvPicPr>
              <p:blipFill>
                <a:blip r:embed="rId1397"/>
                <a:stretch>
                  <a:fillRect/>
                </a:stretch>
              </p:blipFill>
              <p:spPr>
                <a:xfrm>
                  <a:off x="7029036" y="5515731"/>
                  <a:ext cx="705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98">
              <p14:nvContentPartPr>
                <p14:cNvPr id="18246" name="Ink 18245">
                  <a:extLst>
                    <a:ext uri="{FF2B5EF4-FFF2-40B4-BE49-F238E27FC236}">
                      <a16:creationId xmlns:a16="http://schemas.microsoft.com/office/drawing/2014/main" id="{35F82530-28FE-447F-96BD-52ED276CF64B}"/>
                    </a:ext>
                  </a:extLst>
                </p14:cNvPr>
                <p14:cNvContentPartPr/>
                <p14:nvPr/>
              </p14:nvContentPartPr>
              <p14:xfrm>
                <a:off x="7198956" y="5323491"/>
                <a:ext cx="228600" cy="280080"/>
              </p14:xfrm>
            </p:contentPart>
          </mc:Choice>
          <mc:Fallback xmlns="">
            <p:pic>
              <p:nvPicPr>
                <p:cNvPr id="18246" name="Ink 18245">
                  <a:extLst>
                    <a:ext uri="{FF2B5EF4-FFF2-40B4-BE49-F238E27FC236}">
                      <a16:creationId xmlns:a16="http://schemas.microsoft.com/office/drawing/2014/main" id="{35F82530-28FE-447F-96BD-52ED276CF64B}"/>
                    </a:ext>
                  </a:extLst>
                </p:cNvPr>
                <p:cNvPicPr/>
                <p:nvPr/>
              </p:nvPicPr>
              <p:blipFill>
                <a:blip r:embed="rId1399"/>
                <a:stretch>
                  <a:fillRect/>
                </a:stretch>
              </p:blipFill>
              <p:spPr>
                <a:xfrm>
                  <a:off x="7190316" y="5314851"/>
                  <a:ext cx="24624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400">
              <p14:nvContentPartPr>
                <p14:cNvPr id="18247" name="Ink 18246">
                  <a:extLst>
                    <a:ext uri="{FF2B5EF4-FFF2-40B4-BE49-F238E27FC236}">
                      <a16:creationId xmlns:a16="http://schemas.microsoft.com/office/drawing/2014/main" id="{F55ECA59-A04A-4829-946F-EA4D0815A9A2}"/>
                    </a:ext>
                  </a:extLst>
                </p14:cNvPr>
                <p14:cNvContentPartPr/>
                <p14:nvPr/>
              </p14:nvContentPartPr>
              <p14:xfrm>
                <a:off x="7341516" y="5311251"/>
                <a:ext cx="119160" cy="75240"/>
              </p14:xfrm>
            </p:contentPart>
          </mc:Choice>
          <mc:Fallback xmlns="">
            <p:pic>
              <p:nvPicPr>
                <p:cNvPr id="18247" name="Ink 18246">
                  <a:extLst>
                    <a:ext uri="{FF2B5EF4-FFF2-40B4-BE49-F238E27FC236}">
                      <a16:creationId xmlns:a16="http://schemas.microsoft.com/office/drawing/2014/main" id="{F55ECA59-A04A-4829-946F-EA4D0815A9A2}"/>
                    </a:ext>
                  </a:extLst>
                </p:cNvPr>
                <p:cNvPicPr/>
                <p:nvPr/>
              </p:nvPicPr>
              <p:blipFill>
                <a:blip r:embed="rId1401"/>
                <a:stretch>
                  <a:fillRect/>
                </a:stretch>
              </p:blipFill>
              <p:spPr>
                <a:xfrm>
                  <a:off x="7332876" y="5302251"/>
                  <a:ext cx="136800" cy="92880"/>
                </a:xfrm>
                <a:prstGeom prst="rect">
                  <a:avLst/>
                </a:prstGeom>
              </p:spPr>
            </p:pic>
          </mc:Fallback>
        </mc:AlternateContent>
      </p:grpSp>
      <p:grpSp>
        <p:nvGrpSpPr>
          <p:cNvPr id="18309" name="Group 18308">
            <a:extLst>
              <a:ext uri="{FF2B5EF4-FFF2-40B4-BE49-F238E27FC236}">
                <a16:creationId xmlns:a16="http://schemas.microsoft.com/office/drawing/2014/main" id="{6DAD94CA-4768-4EAD-9806-25D1C57D5AB4}"/>
              </a:ext>
            </a:extLst>
          </p:cNvPr>
          <p:cNvGrpSpPr/>
          <p:nvPr/>
        </p:nvGrpSpPr>
        <p:grpSpPr>
          <a:xfrm>
            <a:off x="1184436" y="5757651"/>
            <a:ext cx="1873080" cy="543240"/>
            <a:chOff x="1184436" y="5757651"/>
            <a:chExt cx="1873080" cy="543240"/>
          </a:xfrm>
        </p:grpSpPr>
        <mc:AlternateContent xmlns:mc="http://schemas.openxmlformats.org/markup-compatibility/2006" xmlns:p14="http://schemas.microsoft.com/office/powerpoint/2010/main">
          <mc:Choice Requires="p14">
            <p:contentPart p14:bwMode="auto" r:id="rId1402">
              <p14:nvContentPartPr>
                <p14:cNvPr id="18249" name="Ink 18248">
                  <a:extLst>
                    <a:ext uri="{FF2B5EF4-FFF2-40B4-BE49-F238E27FC236}">
                      <a16:creationId xmlns:a16="http://schemas.microsoft.com/office/drawing/2014/main" id="{9B530573-F7ED-484E-9408-6CF87A7083E9}"/>
                    </a:ext>
                  </a:extLst>
                </p14:cNvPr>
                <p14:cNvContentPartPr/>
                <p14:nvPr/>
              </p14:nvContentPartPr>
              <p14:xfrm>
                <a:off x="1184436" y="5797971"/>
                <a:ext cx="86400" cy="124200"/>
              </p14:xfrm>
            </p:contentPart>
          </mc:Choice>
          <mc:Fallback xmlns="">
            <p:pic>
              <p:nvPicPr>
                <p:cNvPr id="18249" name="Ink 18248">
                  <a:extLst>
                    <a:ext uri="{FF2B5EF4-FFF2-40B4-BE49-F238E27FC236}">
                      <a16:creationId xmlns:a16="http://schemas.microsoft.com/office/drawing/2014/main" id="{9B530573-F7ED-484E-9408-6CF87A7083E9}"/>
                    </a:ext>
                  </a:extLst>
                </p:cNvPr>
                <p:cNvPicPr/>
                <p:nvPr/>
              </p:nvPicPr>
              <p:blipFill>
                <a:blip r:embed="rId1403"/>
                <a:stretch>
                  <a:fillRect/>
                </a:stretch>
              </p:blipFill>
              <p:spPr>
                <a:xfrm>
                  <a:off x="1175436" y="5789331"/>
                  <a:ext cx="1040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404">
              <p14:nvContentPartPr>
                <p14:cNvPr id="18250" name="Ink 18249">
                  <a:extLst>
                    <a:ext uri="{FF2B5EF4-FFF2-40B4-BE49-F238E27FC236}">
                      <a16:creationId xmlns:a16="http://schemas.microsoft.com/office/drawing/2014/main" id="{F074F048-31A3-4CD0-A8ED-183C16ED47F0}"/>
                    </a:ext>
                  </a:extLst>
                </p14:cNvPr>
                <p14:cNvContentPartPr/>
                <p14:nvPr/>
              </p14:nvContentPartPr>
              <p14:xfrm>
                <a:off x="1216476" y="5869611"/>
                <a:ext cx="62280" cy="12240"/>
              </p14:xfrm>
            </p:contentPart>
          </mc:Choice>
          <mc:Fallback xmlns="">
            <p:pic>
              <p:nvPicPr>
                <p:cNvPr id="18250" name="Ink 18249">
                  <a:extLst>
                    <a:ext uri="{FF2B5EF4-FFF2-40B4-BE49-F238E27FC236}">
                      <a16:creationId xmlns:a16="http://schemas.microsoft.com/office/drawing/2014/main" id="{F074F048-31A3-4CD0-A8ED-183C16ED47F0}"/>
                    </a:ext>
                  </a:extLst>
                </p:cNvPr>
                <p:cNvPicPr/>
                <p:nvPr/>
              </p:nvPicPr>
              <p:blipFill>
                <a:blip r:embed="rId1405"/>
                <a:stretch>
                  <a:fillRect/>
                </a:stretch>
              </p:blipFill>
              <p:spPr>
                <a:xfrm>
                  <a:off x="1207476" y="5860611"/>
                  <a:ext cx="799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406">
              <p14:nvContentPartPr>
                <p14:cNvPr id="18251" name="Ink 18250">
                  <a:extLst>
                    <a:ext uri="{FF2B5EF4-FFF2-40B4-BE49-F238E27FC236}">
                      <a16:creationId xmlns:a16="http://schemas.microsoft.com/office/drawing/2014/main" id="{DE135466-D357-4EA6-A877-175EBDEBA911}"/>
                    </a:ext>
                  </a:extLst>
                </p14:cNvPr>
                <p14:cNvContentPartPr/>
                <p14:nvPr/>
              </p14:nvContentPartPr>
              <p14:xfrm>
                <a:off x="1311156" y="5832531"/>
                <a:ext cx="35640" cy="93600"/>
              </p14:xfrm>
            </p:contentPart>
          </mc:Choice>
          <mc:Fallback xmlns="">
            <p:pic>
              <p:nvPicPr>
                <p:cNvPr id="18251" name="Ink 18250">
                  <a:extLst>
                    <a:ext uri="{FF2B5EF4-FFF2-40B4-BE49-F238E27FC236}">
                      <a16:creationId xmlns:a16="http://schemas.microsoft.com/office/drawing/2014/main" id="{DE135466-D357-4EA6-A877-175EBDEBA911}"/>
                    </a:ext>
                  </a:extLst>
                </p:cNvPr>
                <p:cNvPicPr/>
                <p:nvPr/>
              </p:nvPicPr>
              <p:blipFill>
                <a:blip r:embed="rId1407"/>
                <a:stretch>
                  <a:fillRect/>
                </a:stretch>
              </p:blipFill>
              <p:spPr>
                <a:xfrm>
                  <a:off x="1302156" y="5823531"/>
                  <a:ext cx="5328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408">
              <p14:nvContentPartPr>
                <p14:cNvPr id="18252" name="Ink 18251">
                  <a:extLst>
                    <a:ext uri="{FF2B5EF4-FFF2-40B4-BE49-F238E27FC236}">
                      <a16:creationId xmlns:a16="http://schemas.microsoft.com/office/drawing/2014/main" id="{EF3A8315-B729-44D3-B32F-F440B037859C}"/>
                    </a:ext>
                  </a:extLst>
                </p14:cNvPr>
                <p14:cNvContentPartPr/>
                <p14:nvPr/>
              </p14:nvContentPartPr>
              <p14:xfrm>
                <a:off x="1380996" y="5825691"/>
                <a:ext cx="14400" cy="75600"/>
              </p14:xfrm>
            </p:contentPart>
          </mc:Choice>
          <mc:Fallback xmlns="">
            <p:pic>
              <p:nvPicPr>
                <p:cNvPr id="18252" name="Ink 18251">
                  <a:extLst>
                    <a:ext uri="{FF2B5EF4-FFF2-40B4-BE49-F238E27FC236}">
                      <a16:creationId xmlns:a16="http://schemas.microsoft.com/office/drawing/2014/main" id="{EF3A8315-B729-44D3-B32F-F440B037859C}"/>
                    </a:ext>
                  </a:extLst>
                </p:cNvPr>
                <p:cNvPicPr/>
                <p:nvPr/>
              </p:nvPicPr>
              <p:blipFill>
                <a:blip r:embed="rId1409"/>
                <a:stretch>
                  <a:fillRect/>
                </a:stretch>
              </p:blipFill>
              <p:spPr>
                <a:xfrm>
                  <a:off x="1371996" y="5817051"/>
                  <a:ext cx="320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410">
              <p14:nvContentPartPr>
                <p14:cNvPr id="18253" name="Ink 18252">
                  <a:extLst>
                    <a:ext uri="{FF2B5EF4-FFF2-40B4-BE49-F238E27FC236}">
                      <a16:creationId xmlns:a16="http://schemas.microsoft.com/office/drawing/2014/main" id="{262A2B0A-B117-44EE-BD47-BA2367E191E8}"/>
                    </a:ext>
                  </a:extLst>
                </p14:cNvPr>
                <p14:cNvContentPartPr/>
                <p14:nvPr/>
              </p14:nvContentPartPr>
              <p14:xfrm>
                <a:off x="1420956" y="5818131"/>
                <a:ext cx="54360" cy="98640"/>
              </p14:xfrm>
            </p:contentPart>
          </mc:Choice>
          <mc:Fallback xmlns="">
            <p:pic>
              <p:nvPicPr>
                <p:cNvPr id="18253" name="Ink 18252">
                  <a:extLst>
                    <a:ext uri="{FF2B5EF4-FFF2-40B4-BE49-F238E27FC236}">
                      <a16:creationId xmlns:a16="http://schemas.microsoft.com/office/drawing/2014/main" id="{262A2B0A-B117-44EE-BD47-BA2367E191E8}"/>
                    </a:ext>
                  </a:extLst>
                </p:cNvPr>
                <p:cNvPicPr/>
                <p:nvPr/>
              </p:nvPicPr>
              <p:blipFill>
                <a:blip r:embed="rId1411"/>
                <a:stretch>
                  <a:fillRect/>
                </a:stretch>
              </p:blipFill>
              <p:spPr>
                <a:xfrm>
                  <a:off x="1412316" y="5809491"/>
                  <a:ext cx="720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412">
              <p14:nvContentPartPr>
                <p14:cNvPr id="18254" name="Ink 18253">
                  <a:extLst>
                    <a:ext uri="{FF2B5EF4-FFF2-40B4-BE49-F238E27FC236}">
                      <a16:creationId xmlns:a16="http://schemas.microsoft.com/office/drawing/2014/main" id="{F6E2A1A6-2102-46F7-8279-6833A0BA2335}"/>
                    </a:ext>
                  </a:extLst>
                </p14:cNvPr>
                <p14:cNvContentPartPr/>
                <p14:nvPr/>
              </p14:nvContentPartPr>
              <p14:xfrm>
                <a:off x="1498716" y="5846931"/>
                <a:ext cx="49680" cy="65160"/>
              </p14:xfrm>
            </p:contentPart>
          </mc:Choice>
          <mc:Fallback xmlns="">
            <p:pic>
              <p:nvPicPr>
                <p:cNvPr id="18254" name="Ink 18253">
                  <a:extLst>
                    <a:ext uri="{FF2B5EF4-FFF2-40B4-BE49-F238E27FC236}">
                      <a16:creationId xmlns:a16="http://schemas.microsoft.com/office/drawing/2014/main" id="{F6E2A1A6-2102-46F7-8279-6833A0BA2335}"/>
                    </a:ext>
                  </a:extLst>
                </p:cNvPr>
                <p:cNvPicPr/>
                <p:nvPr/>
              </p:nvPicPr>
              <p:blipFill>
                <a:blip r:embed="rId1413"/>
                <a:stretch>
                  <a:fillRect/>
                </a:stretch>
              </p:blipFill>
              <p:spPr>
                <a:xfrm>
                  <a:off x="1490076" y="5837931"/>
                  <a:ext cx="6732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414">
              <p14:nvContentPartPr>
                <p14:cNvPr id="18255" name="Ink 18254">
                  <a:extLst>
                    <a:ext uri="{FF2B5EF4-FFF2-40B4-BE49-F238E27FC236}">
                      <a16:creationId xmlns:a16="http://schemas.microsoft.com/office/drawing/2014/main" id="{AA1F1809-56D6-42D6-92C9-BC3ED3A0378C}"/>
                    </a:ext>
                  </a:extLst>
                </p14:cNvPr>
                <p14:cNvContentPartPr/>
                <p14:nvPr/>
              </p14:nvContentPartPr>
              <p14:xfrm>
                <a:off x="1570356" y="5835051"/>
                <a:ext cx="15480" cy="20160"/>
              </p14:xfrm>
            </p:contentPart>
          </mc:Choice>
          <mc:Fallback xmlns="">
            <p:pic>
              <p:nvPicPr>
                <p:cNvPr id="18255" name="Ink 18254">
                  <a:extLst>
                    <a:ext uri="{FF2B5EF4-FFF2-40B4-BE49-F238E27FC236}">
                      <a16:creationId xmlns:a16="http://schemas.microsoft.com/office/drawing/2014/main" id="{AA1F1809-56D6-42D6-92C9-BC3ED3A0378C}"/>
                    </a:ext>
                  </a:extLst>
                </p:cNvPr>
                <p:cNvPicPr/>
                <p:nvPr/>
              </p:nvPicPr>
              <p:blipFill>
                <a:blip r:embed="rId1415"/>
                <a:stretch>
                  <a:fillRect/>
                </a:stretch>
              </p:blipFill>
              <p:spPr>
                <a:xfrm>
                  <a:off x="1561356" y="5826051"/>
                  <a:ext cx="331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416">
              <p14:nvContentPartPr>
                <p14:cNvPr id="18256" name="Ink 18255">
                  <a:extLst>
                    <a:ext uri="{FF2B5EF4-FFF2-40B4-BE49-F238E27FC236}">
                      <a16:creationId xmlns:a16="http://schemas.microsoft.com/office/drawing/2014/main" id="{F67F0E31-2B11-4EF0-AB25-22A3E564EA87}"/>
                    </a:ext>
                  </a:extLst>
                </p14:cNvPr>
                <p14:cNvContentPartPr/>
                <p14:nvPr/>
              </p14:nvContentPartPr>
              <p14:xfrm>
                <a:off x="1588716" y="5900571"/>
                <a:ext cx="14760" cy="17280"/>
              </p14:xfrm>
            </p:contentPart>
          </mc:Choice>
          <mc:Fallback xmlns="">
            <p:pic>
              <p:nvPicPr>
                <p:cNvPr id="18256" name="Ink 18255">
                  <a:extLst>
                    <a:ext uri="{FF2B5EF4-FFF2-40B4-BE49-F238E27FC236}">
                      <a16:creationId xmlns:a16="http://schemas.microsoft.com/office/drawing/2014/main" id="{F67F0E31-2B11-4EF0-AB25-22A3E564EA87}"/>
                    </a:ext>
                  </a:extLst>
                </p:cNvPr>
                <p:cNvPicPr/>
                <p:nvPr/>
              </p:nvPicPr>
              <p:blipFill>
                <a:blip r:embed="rId1417"/>
                <a:stretch>
                  <a:fillRect/>
                </a:stretch>
              </p:blipFill>
              <p:spPr>
                <a:xfrm>
                  <a:off x="1580076" y="5891571"/>
                  <a:ext cx="3240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418">
              <p14:nvContentPartPr>
                <p14:cNvPr id="18258" name="Ink 18257">
                  <a:extLst>
                    <a:ext uri="{FF2B5EF4-FFF2-40B4-BE49-F238E27FC236}">
                      <a16:creationId xmlns:a16="http://schemas.microsoft.com/office/drawing/2014/main" id="{5B3B580D-826A-4D4A-8F05-F7FC3DD3C885}"/>
                    </a:ext>
                  </a:extLst>
                </p14:cNvPr>
                <p14:cNvContentPartPr/>
                <p14:nvPr/>
              </p14:nvContentPartPr>
              <p14:xfrm>
                <a:off x="1790316" y="5774571"/>
                <a:ext cx="82800" cy="128160"/>
              </p14:xfrm>
            </p:contentPart>
          </mc:Choice>
          <mc:Fallback xmlns="">
            <p:pic>
              <p:nvPicPr>
                <p:cNvPr id="18258" name="Ink 18257">
                  <a:extLst>
                    <a:ext uri="{FF2B5EF4-FFF2-40B4-BE49-F238E27FC236}">
                      <a16:creationId xmlns:a16="http://schemas.microsoft.com/office/drawing/2014/main" id="{5B3B580D-826A-4D4A-8F05-F7FC3DD3C885}"/>
                    </a:ext>
                  </a:extLst>
                </p:cNvPr>
                <p:cNvPicPr/>
                <p:nvPr/>
              </p:nvPicPr>
              <p:blipFill>
                <a:blip r:embed="rId1419"/>
                <a:stretch>
                  <a:fillRect/>
                </a:stretch>
              </p:blipFill>
              <p:spPr>
                <a:xfrm>
                  <a:off x="1781676" y="5765571"/>
                  <a:ext cx="10044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420">
              <p14:nvContentPartPr>
                <p14:cNvPr id="18259" name="Ink 18258">
                  <a:extLst>
                    <a:ext uri="{FF2B5EF4-FFF2-40B4-BE49-F238E27FC236}">
                      <a16:creationId xmlns:a16="http://schemas.microsoft.com/office/drawing/2014/main" id="{BFB9BD60-7878-40F5-8463-9DF77C469B62}"/>
                    </a:ext>
                  </a:extLst>
                </p14:cNvPr>
                <p14:cNvContentPartPr/>
                <p14:nvPr/>
              </p14:nvContentPartPr>
              <p14:xfrm>
                <a:off x="1829196" y="5772411"/>
                <a:ext cx="111960" cy="129240"/>
              </p14:xfrm>
            </p:contentPart>
          </mc:Choice>
          <mc:Fallback xmlns="">
            <p:pic>
              <p:nvPicPr>
                <p:cNvPr id="18259" name="Ink 18258">
                  <a:extLst>
                    <a:ext uri="{FF2B5EF4-FFF2-40B4-BE49-F238E27FC236}">
                      <a16:creationId xmlns:a16="http://schemas.microsoft.com/office/drawing/2014/main" id="{BFB9BD60-7878-40F5-8463-9DF77C469B62}"/>
                    </a:ext>
                  </a:extLst>
                </p:cNvPr>
                <p:cNvPicPr/>
                <p:nvPr/>
              </p:nvPicPr>
              <p:blipFill>
                <a:blip r:embed="rId1421"/>
                <a:stretch>
                  <a:fillRect/>
                </a:stretch>
              </p:blipFill>
              <p:spPr>
                <a:xfrm>
                  <a:off x="1820556" y="5763411"/>
                  <a:ext cx="1296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422">
              <p14:nvContentPartPr>
                <p14:cNvPr id="18260" name="Ink 18259">
                  <a:extLst>
                    <a:ext uri="{FF2B5EF4-FFF2-40B4-BE49-F238E27FC236}">
                      <a16:creationId xmlns:a16="http://schemas.microsoft.com/office/drawing/2014/main" id="{3F668E7C-0A34-4C66-B157-AE4A50635B0C}"/>
                    </a:ext>
                  </a:extLst>
                </p14:cNvPr>
                <p14:cNvContentPartPr/>
                <p14:nvPr/>
              </p14:nvContentPartPr>
              <p14:xfrm>
                <a:off x="1903716" y="5841171"/>
                <a:ext cx="59400" cy="9360"/>
              </p14:xfrm>
            </p:contentPart>
          </mc:Choice>
          <mc:Fallback xmlns="">
            <p:pic>
              <p:nvPicPr>
                <p:cNvPr id="18260" name="Ink 18259">
                  <a:extLst>
                    <a:ext uri="{FF2B5EF4-FFF2-40B4-BE49-F238E27FC236}">
                      <a16:creationId xmlns:a16="http://schemas.microsoft.com/office/drawing/2014/main" id="{3F668E7C-0A34-4C66-B157-AE4A50635B0C}"/>
                    </a:ext>
                  </a:extLst>
                </p:cNvPr>
                <p:cNvPicPr/>
                <p:nvPr/>
              </p:nvPicPr>
              <p:blipFill>
                <a:blip r:embed="rId1423"/>
                <a:stretch>
                  <a:fillRect/>
                </a:stretch>
              </p:blipFill>
              <p:spPr>
                <a:xfrm>
                  <a:off x="1895076" y="5832171"/>
                  <a:ext cx="770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424">
              <p14:nvContentPartPr>
                <p14:cNvPr id="18261" name="Ink 18260">
                  <a:extLst>
                    <a:ext uri="{FF2B5EF4-FFF2-40B4-BE49-F238E27FC236}">
                      <a16:creationId xmlns:a16="http://schemas.microsoft.com/office/drawing/2014/main" id="{07106835-0EBC-4F2F-9A4C-C5425EBE183C}"/>
                    </a:ext>
                  </a:extLst>
                </p14:cNvPr>
                <p14:cNvContentPartPr/>
                <p14:nvPr/>
              </p14:nvContentPartPr>
              <p14:xfrm>
                <a:off x="2134476" y="5835771"/>
                <a:ext cx="28800" cy="47160"/>
              </p14:xfrm>
            </p:contentPart>
          </mc:Choice>
          <mc:Fallback xmlns="">
            <p:pic>
              <p:nvPicPr>
                <p:cNvPr id="18261" name="Ink 18260">
                  <a:extLst>
                    <a:ext uri="{FF2B5EF4-FFF2-40B4-BE49-F238E27FC236}">
                      <a16:creationId xmlns:a16="http://schemas.microsoft.com/office/drawing/2014/main" id="{07106835-0EBC-4F2F-9A4C-C5425EBE183C}"/>
                    </a:ext>
                  </a:extLst>
                </p:cNvPr>
                <p:cNvPicPr/>
                <p:nvPr/>
              </p:nvPicPr>
              <p:blipFill>
                <a:blip r:embed="rId1425"/>
                <a:stretch>
                  <a:fillRect/>
                </a:stretch>
              </p:blipFill>
              <p:spPr>
                <a:xfrm>
                  <a:off x="2125836" y="5826771"/>
                  <a:ext cx="4644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426">
              <p14:nvContentPartPr>
                <p14:cNvPr id="18263" name="Ink 18262">
                  <a:extLst>
                    <a:ext uri="{FF2B5EF4-FFF2-40B4-BE49-F238E27FC236}">
                      <a16:creationId xmlns:a16="http://schemas.microsoft.com/office/drawing/2014/main" id="{1681FE57-A5BB-4F75-A475-41379A4D9508}"/>
                    </a:ext>
                  </a:extLst>
                </p14:cNvPr>
                <p14:cNvContentPartPr/>
                <p14:nvPr/>
              </p14:nvContentPartPr>
              <p14:xfrm>
                <a:off x="2129076" y="5757651"/>
                <a:ext cx="77760" cy="106560"/>
              </p14:xfrm>
            </p:contentPart>
          </mc:Choice>
          <mc:Fallback xmlns="">
            <p:pic>
              <p:nvPicPr>
                <p:cNvPr id="18263" name="Ink 18262">
                  <a:extLst>
                    <a:ext uri="{FF2B5EF4-FFF2-40B4-BE49-F238E27FC236}">
                      <a16:creationId xmlns:a16="http://schemas.microsoft.com/office/drawing/2014/main" id="{1681FE57-A5BB-4F75-A475-41379A4D9508}"/>
                    </a:ext>
                  </a:extLst>
                </p:cNvPr>
                <p:cNvPicPr/>
                <p:nvPr/>
              </p:nvPicPr>
              <p:blipFill>
                <a:blip r:embed="rId1427"/>
                <a:stretch>
                  <a:fillRect/>
                </a:stretch>
              </p:blipFill>
              <p:spPr>
                <a:xfrm>
                  <a:off x="2120076" y="5749011"/>
                  <a:ext cx="954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428">
              <p14:nvContentPartPr>
                <p14:cNvPr id="18264" name="Ink 18263">
                  <a:extLst>
                    <a:ext uri="{FF2B5EF4-FFF2-40B4-BE49-F238E27FC236}">
                      <a16:creationId xmlns:a16="http://schemas.microsoft.com/office/drawing/2014/main" id="{6DC4F356-D68A-4F2B-AFAF-E9901D3923B8}"/>
                    </a:ext>
                  </a:extLst>
                </p14:cNvPr>
                <p14:cNvContentPartPr/>
                <p14:nvPr/>
              </p14:nvContentPartPr>
              <p14:xfrm>
                <a:off x="2235996" y="5805531"/>
                <a:ext cx="48240" cy="8280"/>
              </p14:xfrm>
            </p:contentPart>
          </mc:Choice>
          <mc:Fallback xmlns="">
            <p:pic>
              <p:nvPicPr>
                <p:cNvPr id="18264" name="Ink 18263">
                  <a:extLst>
                    <a:ext uri="{FF2B5EF4-FFF2-40B4-BE49-F238E27FC236}">
                      <a16:creationId xmlns:a16="http://schemas.microsoft.com/office/drawing/2014/main" id="{6DC4F356-D68A-4F2B-AFAF-E9901D3923B8}"/>
                    </a:ext>
                  </a:extLst>
                </p:cNvPr>
                <p:cNvPicPr/>
                <p:nvPr/>
              </p:nvPicPr>
              <p:blipFill>
                <a:blip r:embed="rId1429"/>
                <a:stretch>
                  <a:fillRect/>
                </a:stretch>
              </p:blipFill>
              <p:spPr>
                <a:xfrm>
                  <a:off x="2226996" y="5796531"/>
                  <a:ext cx="658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430">
              <p14:nvContentPartPr>
                <p14:cNvPr id="18265" name="Ink 18264">
                  <a:extLst>
                    <a:ext uri="{FF2B5EF4-FFF2-40B4-BE49-F238E27FC236}">
                      <a16:creationId xmlns:a16="http://schemas.microsoft.com/office/drawing/2014/main" id="{40AB23D6-ADEE-4D0C-9C00-4E6764001396}"/>
                    </a:ext>
                  </a:extLst>
                </p14:cNvPr>
                <p14:cNvContentPartPr/>
                <p14:nvPr/>
              </p14:nvContentPartPr>
              <p14:xfrm>
                <a:off x="2237436" y="5849451"/>
                <a:ext cx="62280" cy="6480"/>
              </p14:xfrm>
            </p:contentPart>
          </mc:Choice>
          <mc:Fallback xmlns="">
            <p:pic>
              <p:nvPicPr>
                <p:cNvPr id="18265" name="Ink 18264">
                  <a:extLst>
                    <a:ext uri="{FF2B5EF4-FFF2-40B4-BE49-F238E27FC236}">
                      <a16:creationId xmlns:a16="http://schemas.microsoft.com/office/drawing/2014/main" id="{40AB23D6-ADEE-4D0C-9C00-4E6764001396}"/>
                    </a:ext>
                  </a:extLst>
                </p:cNvPr>
                <p:cNvPicPr/>
                <p:nvPr/>
              </p:nvPicPr>
              <p:blipFill>
                <a:blip r:embed="rId1431"/>
                <a:stretch>
                  <a:fillRect/>
                </a:stretch>
              </p:blipFill>
              <p:spPr>
                <a:xfrm>
                  <a:off x="2228796" y="5840811"/>
                  <a:ext cx="799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432">
              <p14:nvContentPartPr>
                <p14:cNvPr id="18266" name="Ink 18265">
                  <a:extLst>
                    <a:ext uri="{FF2B5EF4-FFF2-40B4-BE49-F238E27FC236}">
                      <a16:creationId xmlns:a16="http://schemas.microsoft.com/office/drawing/2014/main" id="{976F2588-5FE6-4444-A33C-AD03B128768A}"/>
                    </a:ext>
                  </a:extLst>
                </p14:cNvPr>
                <p14:cNvContentPartPr/>
                <p14:nvPr/>
              </p14:nvContentPartPr>
              <p14:xfrm>
                <a:off x="2363076" y="5792211"/>
                <a:ext cx="78120" cy="90720"/>
              </p14:xfrm>
            </p:contentPart>
          </mc:Choice>
          <mc:Fallback xmlns="">
            <p:pic>
              <p:nvPicPr>
                <p:cNvPr id="18266" name="Ink 18265">
                  <a:extLst>
                    <a:ext uri="{FF2B5EF4-FFF2-40B4-BE49-F238E27FC236}">
                      <a16:creationId xmlns:a16="http://schemas.microsoft.com/office/drawing/2014/main" id="{976F2588-5FE6-4444-A33C-AD03B128768A}"/>
                    </a:ext>
                  </a:extLst>
                </p:cNvPr>
                <p:cNvPicPr/>
                <p:nvPr/>
              </p:nvPicPr>
              <p:blipFill>
                <a:blip r:embed="rId1433"/>
                <a:stretch>
                  <a:fillRect/>
                </a:stretch>
              </p:blipFill>
              <p:spPr>
                <a:xfrm>
                  <a:off x="2354436" y="5783211"/>
                  <a:ext cx="9576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434">
              <p14:nvContentPartPr>
                <p14:cNvPr id="18267" name="Ink 18266">
                  <a:extLst>
                    <a:ext uri="{FF2B5EF4-FFF2-40B4-BE49-F238E27FC236}">
                      <a16:creationId xmlns:a16="http://schemas.microsoft.com/office/drawing/2014/main" id="{21D259EB-EF9D-48DD-8C86-58C09A72E179}"/>
                    </a:ext>
                  </a:extLst>
                </p14:cNvPr>
                <p14:cNvContentPartPr/>
                <p14:nvPr/>
              </p14:nvContentPartPr>
              <p14:xfrm>
                <a:off x="2476476" y="5855571"/>
                <a:ext cx="5040" cy="24840"/>
              </p14:xfrm>
            </p:contentPart>
          </mc:Choice>
          <mc:Fallback xmlns="">
            <p:pic>
              <p:nvPicPr>
                <p:cNvPr id="18267" name="Ink 18266">
                  <a:extLst>
                    <a:ext uri="{FF2B5EF4-FFF2-40B4-BE49-F238E27FC236}">
                      <a16:creationId xmlns:a16="http://schemas.microsoft.com/office/drawing/2014/main" id="{21D259EB-EF9D-48DD-8C86-58C09A72E179}"/>
                    </a:ext>
                  </a:extLst>
                </p:cNvPr>
                <p:cNvPicPr/>
                <p:nvPr/>
              </p:nvPicPr>
              <p:blipFill>
                <a:blip r:embed="rId1435"/>
                <a:stretch>
                  <a:fillRect/>
                </a:stretch>
              </p:blipFill>
              <p:spPr>
                <a:xfrm>
                  <a:off x="2467836" y="5846931"/>
                  <a:ext cx="226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436">
              <p14:nvContentPartPr>
                <p14:cNvPr id="18268" name="Ink 18267">
                  <a:extLst>
                    <a:ext uri="{FF2B5EF4-FFF2-40B4-BE49-F238E27FC236}">
                      <a16:creationId xmlns:a16="http://schemas.microsoft.com/office/drawing/2014/main" id="{B2758E10-CA0F-4716-A8E8-CA6C1F2A88DD}"/>
                    </a:ext>
                  </a:extLst>
                </p14:cNvPr>
                <p14:cNvContentPartPr/>
                <p14:nvPr/>
              </p14:nvContentPartPr>
              <p14:xfrm>
                <a:off x="2515356" y="5771691"/>
                <a:ext cx="52920" cy="118800"/>
              </p14:xfrm>
            </p:contentPart>
          </mc:Choice>
          <mc:Fallback xmlns="">
            <p:pic>
              <p:nvPicPr>
                <p:cNvPr id="18268" name="Ink 18267">
                  <a:extLst>
                    <a:ext uri="{FF2B5EF4-FFF2-40B4-BE49-F238E27FC236}">
                      <a16:creationId xmlns:a16="http://schemas.microsoft.com/office/drawing/2014/main" id="{B2758E10-CA0F-4716-A8E8-CA6C1F2A88DD}"/>
                    </a:ext>
                  </a:extLst>
                </p:cNvPr>
                <p:cNvPicPr/>
                <p:nvPr/>
              </p:nvPicPr>
              <p:blipFill>
                <a:blip r:embed="rId1437"/>
                <a:stretch>
                  <a:fillRect/>
                </a:stretch>
              </p:blipFill>
              <p:spPr>
                <a:xfrm>
                  <a:off x="2506356" y="5762691"/>
                  <a:ext cx="705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438">
              <p14:nvContentPartPr>
                <p14:cNvPr id="18269" name="Ink 18268">
                  <a:extLst>
                    <a:ext uri="{FF2B5EF4-FFF2-40B4-BE49-F238E27FC236}">
                      <a16:creationId xmlns:a16="http://schemas.microsoft.com/office/drawing/2014/main" id="{5C37CD0F-2BE7-4CFB-8F7C-4B800B53C00A}"/>
                    </a:ext>
                  </a:extLst>
                </p14:cNvPr>
                <p14:cNvContentPartPr/>
                <p14:nvPr/>
              </p14:nvContentPartPr>
              <p14:xfrm>
                <a:off x="2630916" y="5814891"/>
                <a:ext cx="39960" cy="75960"/>
              </p14:xfrm>
            </p:contentPart>
          </mc:Choice>
          <mc:Fallback xmlns="">
            <p:pic>
              <p:nvPicPr>
                <p:cNvPr id="18269" name="Ink 18268">
                  <a:extLst>
                    <a:ext uri="{FF2B5EF4-FFF2-40B4-BE49-F238E27FC236}">
                      <a16:creationId xmlns:a16="http://schemas.microsoft.com/office/drawing/2014/main" id="{5C37CD0F-2BE7-4CFB-8F7C-4B800B53C00A}"/>
                    </a:ext>
                  </a:extLst>
                </p:cNvPr>
                <p:cNvPicPr/>
                <p:nvPr/>
              </p:nvPicPr>
              <p:blipFill>
                <a:blip r:embed="rId1439"/>
                <a:stretch>
                  <a:fillRect/>
                </a:stretch>
              </p:blipFill>
              <p:spPr>
                <a:xfrm>
                  <a:off x="2622276" y="5806251"/>
                  <a:ext cx="576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440">
              <p14:nvContentPartPr>
                <p14:cNvPr id="18270" name="Ink 18269">
                  <a:extLst>
                    <a:ext uri="{FF2B5EF4-FFF2-40B4-BE49-F238E27FC236}">
                      <a16:creationId xmlns:a16="http://schemas.microsoft.com/office/drawing/2014/main" id="{BD4921C9-0975-475C-BCAB-DD4D949A7270}"/>
                    </a:ext>
                  </a:extLst>
                </p14:cNvPr>
                <p14:cNvContentPartPr/>
                <p14:nvPr/>
              </p14:nvContentPartPr>
              <p14:xfrm>
                <a:off x="2716596" y="5820651"/>
                <a:ext cx="130680" cy="52560"/>
              </p14:xfrm>
            </p:contentPart>
          </mc:Choice>
          <mc:Fallback xmlns="">
            <p:pic>
              <p:nvPicPr>
                <p:cNvPr id="18270" name="Ink 18269">
                  <a:extLst>
                    <a:ext uri="{FF2B5EF4-FFF2-40B4-BE49-F238E27FC236}">
                      <a16:creationId xmlns:a16="http://schemas.microsoft.com/office/drawing/2014/main" id="{BD4921C9-0975-475C-BCAB-DD4D949A7270}"/>
                    </a:ext>
                  </a:extLst>
                </p:cNvPr>
                <p:cNvPicPr/>
                <p:nvPr/>
              </p:nvPicPr>
              <p:blipFill>
                <a:blip r:embed="rId1441"/>
                <a:stretch>
                  <a:fillRect/>
                </a:stretch>
              </p:blipFill>
              <p:spPr>
                <a:xfrm>
                  <a:off x="2707956" y="5811651"/>
                  <a:ext cx="1483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442">
              <p14:nvContentPartPr>
                <p14:cNvPr id="18272" name="Ink 18271">
                  <a:extLst>
                    <a:ext uri="{FF2B5EF4-FFF2-40B4-BE49-F238E27FC236}">
                      <a16:creationId xmlns:a16="http://schemas.microsoft.com/office/drawing/2014/main" id="{CBF25154-4284-4C60-93D8-A6A91C1487DA}"/>
                    </a:ext>
                  </a:extLst>
                </p14:cNvPr>
                <p14:cNvContentPartPr/>
                <p14:nvPr/>
              </p14:nvContentPartPr>
              <p14:xfrm>
                <a:off x="1242756" y="6052491"/>
                <a:ext cx="14400" cy="134280"/>
              </p14:xfrm>
            </p:contentPart>
          </mc:Choice>
          <mc:Fallback xmlns="">
            <p:pic>
              <p:nvPicPr>
                <p:cNvPr id="18272" name="Ink 18271">
                  <a:extLst>
                    <a:ext uri="{FF2B5EF4-FFF2-40B4-BE49-F238E27FC236}">
                      <a16:creationId xmlns:a16="http://schemas.microsoft.com/office/drawing/2014/main" id="{CBF25154-4284-4C60-93D8-A6A91C1487DA}"/>
                    </a:ext>
                  </a:extLst>
                </p:cNvPr>
                <p:cNvPicPr/>
                <p:nvPr/>
              </p:nvPicPr>
              <p:blipFill>
                <a:blip r:embed="rId1443"/>
                <a:stretch>
                  <a:fillRect/>
                </a:stretch>
              </p:blipFill>
              <p:spPr>
                <a:xfrm>
                  <a:off x="1233756" y="6043491"/>
                  <a:ext cx="3204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444">
              <p14:nvContentPartPr>
                <p14:cNvPr id="18273" name="Ink 18272">
                  <a:extLst>
                    <a:ext uri="{FF2B5EF4-FFF2-40B4-BE49-F238E27FC236}">
                      <a16:creationId xmlns:a16="http://schemas.microsoft.com/office/drawing/2014/main" id="{BA1B5B8F-7A4A-47BE-9818-4A2B96FAA977}"/>
                    </a:ext>
                  </a:extLst>
                </p14:cNvPr>
                <p14:cNvContentPartPr/>
                <p14:nvPr/>
              </p14:nvContentPartPr>
              <p14:xfrm>
                <a:off x="1205316" y="6110091"/>
                <a:ext cx="88200" cy="13320"/>
              </p14:xfrm>
            </p:contentPart>
          </mc:Choice>
          <mc:Fallback xmlns="">
            <p:pic>
              <p:nvPicPr>
                <p:cNvPr id="18273" name="Ink 18272">
                  <a:extLst>
                    <a:ext uri="{FF2B5EF4-FFF2-40B4-BE49-F238E27FC236}">
                      <a16:creationId xmlns:a16="http://schemas.microsoft.com/office/drawing/2014/main" id="{BA1B5B8F-7A4A-47BE-9818-4A2B96FAA977}"/>
                    </a:ext>
                  </a:extLst>
                </p:cNvPr>
                <p:cNvPicPr/>
                <p:nvPr/>
              </p:nvPicPr>
              <p:blipFill>
                <a:blip r:embed="rId1445"/>
                <a:stretch>
                  <a:fillRect/>
                </a:stretch>
              </p:blipFill>
              <p:spPr>
                <a:xfrm>
                  <a:off x="1196676" y="6101451"/>
                  <a:ext cx="105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446">
              <p14:nvContentPartPr>
                <p14:cNvPr id="18274" name="Ink 18273">
                  <a:extLst>
                    <a:ext uri="{FF2B5EF4-FFF2-40B4-BE49-F238E27FC236}">
                      <a16:creationId xmlns:a16="http://schemas.microsoft.com/office/drawing/2014/main" id="{4FE6E567-3AC2-4BC0-A302-E41F37B7C2F6}"/>
                    </a:ext>
                  </a:extLst>
                </p14:cNvPr>
                <p14:cNvContentPartPr/>
                <p14:nvPr/>
              </p14:nvContentPartPr>
              <p14:xfrm>
                <a:off x="1306476" y="6055731"/>
                <a:ext cx="105840" cy="121320"/>
              </p14:xfrm>
            </p:contentPart>
          </mc:Choice>
          <mc:Fallback xmlns="">
            <p:pic>
              <p:nvPicPr>
                <p:cNvPr id="18274" name="Ink 18273">
                  <a:extLst>
                    <a:ext uri="{FF2B5EF4-FFF2-40B4-BE49-F238E27FC236}">
                      <a16:creationId xmlns:a16="http://schemas.microsoft.com/office/drawing/2014/main" id="{4FE6E567-3AC2-4BC0-A302-E41F37B7C2F6}"/>
                    </a:ext>
                  </a:extLst>
                </p:cNvPr>
                <p:cNvPicPr/>
                <p:nvPr/>
              </p:nvPicPr>
              <p:blipFill>
                <a:blip r:embed="rId1447"/>
                <a:stretch>
                  <a:fillRect/>
                </a:stretch>
              </p:blipFill>
              <p:spPr>
                <a:xfrm>
                  <a:off x="1297476" y="6047091"/>
                  <a:ext cx="1234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448">
              <p14:nvContentPartPr>
                <p14:cNvPr id="18275" name="Ink 18274">
                  <a:extLst>
                    <a:ext uri="{FF2B5EF4-FFF2-40B4-BE49-F238E27FC236}">
                      <a16:creationId xmlns:a16="http://schemas.microsoft.com/office/drawing/2014/main" id="{78690C65-05F6-4B19-8475-19486E27F3D1}"/>
                    </a:ext>
                  </a:extLst>
                </p14:cNvPr>
                <p14:cNvContentPartPr/>
                <p14:nvPr/>
              </p14:nvContentPartPr>
              <p14:xfrm>
                <a:off x="1496916" y="6033411"/>
                <a:ext cx="81360" cy="146520"/>
              </p14:xfrm>
            </p:contentPart>
          </mc:Choice>
          <mc:Fallback xmlns="">
            <p:pic>
              <p:nvPicPr>
                <p:cNvPr id="18275" name="Ink 18274">
                  <a:extLst>
                    <a:ext uri="{FF2B5EF4-FFF2-40B4-BE49-F238E27FC236}">
                      <a16:creationId xmlns:a16="http://schemas.microsoft.com/office/drawing/2014/main" id="{78690C65-05F6-4B19-8475-19486E27F3D1}"/>
                    </a:ext>
                  </a:extLst>
                </p:cNvPr>
                <p:cNvPicPr/>
                <p:nvPr/>
              </p:nvPicPr>
              <p:blipFill>
                <a:blip r:embed="rId1449"/>
                <a:stretch>
                  <a:fillRect/>
                </a:stretch>
              </p:blipFill>
              <p:spPr>
                <a:xfrm>
                  <a:off x="1487916" y="6024411"/>
                  <a:ext cx="9900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450">
              <p14:nvContentPartPr>
                <p14:cNvPr id="18276" name="Ink 18275">
                  <a:extLst>
                    <a:ext uri="{FF2B5EF4-FFF2-40B4-BE49-F238E27FC236}">
                      <a16:creationId xmlns:a16="http://schemas.microsoft.com/office/drawing/2014/main" id="{F4A89888-07DA-4441-B529-C9B59365EE10}"/>
                    </a:ext>
                  </a:extLst>
                </p14:cNvPr>
                <p14:cNvContentPartPr/>
                <p14:nvPr/>
              </p14:nvContentPartPr>
              <p14:xfrm>
                <a:off x="1481796" y="6111171"/>
                <a:ext cx="86760" cy="11880"/>
              </p14:xfrm>
            </p:contentPart>
          </mc:Choice>
          <mc:Fallback xmlns="">
            <p:pic>
              <p:nvPicPr>
                <p:cNvPr id="18276" name="Ink 18275">
                  <a:extLst>
                    <a:ext uri="{FF2B5EF4-FFF2-40B4-BE49-F238E27FC236}">
                      <a16:creationId xmlns:a16="http://schemas.microsoft.com/office/drawing/2014/main" id="{F4A89888-07DA-4441-B529-C9B59365EE10}"/>
                    </a:ext>
                  </a:extLst>
                </p:cNvPr>
                <p:cNvPicPr/>
                <p:nvPr/>
              </p:nvPicPr>
              <p:blipFill>
                <a:blip r:embed="rId1451"/>
                <a:stretch>
                  <a:fillRect/>
                </a:stretch>
              </p:blipFill>
              <p:spPr>
                <a:xfrm>
                  <a:off x="1472796" y="6102171"/>
                  <a:ext cx="10440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452">
              <p14:nvContentPartPr>
                <p14:cNvPr id="18277" name="Ink 18276">
                  <a:extLst>
                    <a:ext uri="{FF2B5EF4-FFF2-40B4-BE49-F238E27FC236}">
                      <a16:creationId xmlns:a16="http://schemas.microsoft.com/office/drawing/2014/main" id="{80169CEE-53AA-450B-92BF-B8A8CA8C4F51}"/>
                    </a:ext>
                  </a:extLst>
                </p14:cNvPr>
                <p14:cNvContentPartPr/>
                <p14:nvPr/>
              </p14:nvContentPartPr>
              <p14:xfrm>
                <a:off x="1578636" y="6123771"/>
                <a:ext cx="33480" cy="52200"/>
              </p14:xfrm>
            </p:contentPart>
          </mc:Choice>
          <mc:Fallback xmlns="">
            <p:pic>
              <p:nvPicPr>
                <p:cNvPr id="18277" name="Ink 18276">
                  <a:extLst>
                    <a:ext uri="{FF2B5EF4-FFF2-40B4-BE49-F238E27FC236}">
                      <a16:creationId xmlns:a16="http://schemas.microsoft.com/office/drawing/2014/main" id="{80169CEE-53AA-450B-92BF-B8A8CA8C4F51}"/>
                    </a:ext>
                  </a:extLst>
                </p:cNvPr>
                <p:cNvPicPr/>
                <p:nvPr/>
              </p:nvPicPr>
              <p:blipFill>
                <a:blip r:embed="rId1453"/>
                <a:stretch>
                  <a:fillRect/>
                </a:stretch>
              </p:blipFill>
              <p:spPr>
                <a:xfrm>
                  <a:off x="1569996" y="6115131"/>
                  <a:ext cx="5112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454">
              <p14:nvContentPartPr>
                <p14:cNvPr id="18279" name="Ink 18278">
                  <a:extLst>
                    <a:ext uri="{FF2B5EF4-FFF2-40B4-BE49-F238E27FC236}">
                      <a16:creationId xmlns:a16="http://schemas.microsoft.com/office/drawing/2014/main" id="{0B741C0F-E33B-4904-ACEA-7D28C4B5C9F4}"/>
                    </a:ext>
                  </a:extLst>
                </p14:cNvPr>
                <p14:cNvContentPartPr/>
                <p14:nvPr/>
              </p14:nvContentPartPr>
              <p14:xfrm>
                <a:off x="1612116" y="6114411"/>
                <a:ext cx="21960" cy="59040"/>
              </p14:xfrm>
            </p:contentPart>
          </mc:Choice>
          <mc:Fallback xmlns="">
            <p:pic>
              <p:nvPicPr>
                <p:cNvPr id="18279" name="Ink 18278">
                  <a:extLst>
                    <a:ext uri="{FF2B5EF4-FFF2-40B4-BE49-F238E27FC236}">
                      <a16:creationId xmlns:a16="http://schemas.microsoft.com/office/drawing/2014/main" id="{0B741C0F-E33B-4904-ACEA-7D28C4B5C9F4}"/>
                    </a:ext>
                  </a:extLst>
                </p:cNvPr>
                <p:cNvPicPr/>
                <p:nvPr/>
              </p:nvPicPr>
              <p:blipFill>
                <a:blip r:embed="rId1455"/>
                <a:stretch>
                  <a:fillRect/>
                </a:stretch>
              </p:blipFill>
              <p:spPr>
                <a:xfrm>
                  <a:off x="1603116" y="6105771"/>
                  <a:ext cx="396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56">
              <p14:nvContentPartPr>
                <p14:cNvPr id="18280" name="Ink 18279">
                  <a:extLst>
                    <a:ext uri="{FF2B5EF4-FFF2-40B4-BE49-F238E27FC236}">
                      <a16:creationId xmlns:a16="http://schemas.microsoft.com/office/drawing/2014/main" id="{280FD7BA-9EEF-4C94-9C4B-4552A5A106EA}"/>
                    </a:ext>
                  </a:extLst>
                </p14:cNvPr>
                <p14:cNvContentPartPr/>
                <p14:nvPr/>
              </p14:nvContentPartPr>
              <p14:xfrm>
                <a:off x="1668996" y="6057891"/>
                <a:ext cx="87840" cy="122040"/>
              </p14:xfrm>
            </p:contentPart>
          </mc:Choice>
          <mc:Fallback xmlns="">
            <p:pic>
              <p:nvPicPr>
                <p:cNvPr id="18280" name="Ink 18279">
                  <a:extLst>
                    <a:ext uri="{FF2B5EF4-FFF2-40B4-BE49-F238E27FC236}">
                      <a16:creationId xmlns:a16="http://schemas.microsoft.com/office/drawing/2014/main" id="{280FD7BA-9EEF-4C94-9C4B-4552A5A106EA}"/>
                    </a:ext>
                  </a:extLst>
                </p:cNvPr>
                <p:cNvPicPr/>
                <p:nvPr/>
              </p:nvPicPr>
              <p:blipFill>
                <a:blip r:embed="rId1457"/>
                <a:stretch>
                  <a:fillRect/>
                </a:stretch>
              </p:blipFill>
              <p:spPr>
                <a:xfrm>
                  <a:off x="1659996" y="6048891"/>
                  <a:ext cx="1054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458">
              <p14:nvContentPartPr>
                <p14:cNvPr id="18281" name="Ink 18280">
                  <a:extLst>
                    <a:ext uri="{FF2B5EF4-FFF2-40B4-BE49-F238E27FC236}">
                      <a16:creationId xmlns:a16="http://schemas.microsoft.com/office/drawing/2014/main" id="{6D0E874B-4347-4EF2-860C-F531E76B9522}"/>
                    </a:ext>
                  </a:extLst>
                </p14:cNvPr>
                <p14:cNvContentPartPr/>
                <p14:nvPr/>
              </p14:nvContentPartPr>
              <p14:xfrm>
                <a:off x="1717596" y="6127011"/>
                <a:ext cx="109800" cy="36000"/>
              </p14:xfrm>
            </p:contentPart>
          </mc:Choice>
          <mc:Fallback xmlns="">
            <p:pic>
              <p:nvPicPr>
                <p:cNvPr id="18281" name="Ink 18280">
                  <a:extLst>
                    <a:ext uri="{FF2B5EF4-FFF2-40B4-BE49-F238E27FC236}">
                      <a16:creationId xmlns:a16="http://schemas.microsoft.com/office/drawing/2014/main" id="{6D0E874B-4347-4EF2-860C-F531E76B9522}"/>
                    </a:ext>
                  </a:extLst>
                </p:cNvPr>
                <p:cNvPicPr/>
                <p:nvPr/>
              </p:nvPicPr>
              <p:blipFill>
                <a:blip r:embed="rId1459"/>
                <a:stretch>
                  <a:fillRect/>
                </a:stretch>
              </p:blipFill>
              <p:spPr>
                <a:xfrm>
                  <a:off x="1708956" y="6118371"/>
                  <a:ext cx="1274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460">
              <p14:nvContentPartPr>
                <p14:cNvPr id="18282" name="Ink 18281">
                  <a:extLst>
                    <a:ext uri="{FF2B5EF4-FFF2-40B4-BE49-F238E27FC236}">
                      <a16:creationId xmlns:a16="http://schemas.microsoft.com/office/drawing/2014/main" id="{1D149D76-DC59-4AF8-9290-9A1B898AECE8}"/>
                    </a:ext>
                  </a:extLst>
                </p14:cNvPr>
                <p14:cNvContentPartPr/>
                <p14:nvPr/>
              </p14:nvContentPartPr>
              <p14:xfrm>
                <a:off x="1854036" y="6113331"/>
                <a:ext cx="19080" cy="39960"/>
              </p14:xfrm>
            </p:contentPart>
          </mc:Choice>
          <mc:Fallback xmlns="">
            <p:pic>
              <p:nvPicPr>
                <p:cNvPr id="18282" name="Ink 18281">
                  <a:extLst>
                    <a:ext uri="{FF2B5EF4-FFF2-40B4-BE49-F238E27FC236}">
                      <a16:creationId xmlns:a16="http://schemas.microsoft.com/office/drawing/2014/main" id="{1D149D76-DC59-4AF8-9290-9A1B898AECE8}"/>
                    </a:ext>
                  </a:extLst>
                </p:cNvPr>
                <p:cNvPicPr/>
                <p:nvPr/>
              </p:nvPicPr>
              <p:blipFill>
                <a:blip r:embed="rId1461"/>
                <a:stretch>
                  <a:fillRect/>
                </a:stretch>
              </p:blipFill>
              <p:spPr>
                <a:xfrm>
                  <a:off x="1845396" y="6104691"/>
                  <a:ext cx="367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462">
              <p14:nvContentPartPr>
                <p14:cNvPr id="18284" name="Ink 18283">
                  <a:extLst>
                    <a:ext uri="{FF2B5EF4-FFF2-40B4-BE49-F238E27FC236}">
                      <a16:creationId xmlns:a16="http://schemas.microsoft.com/office/drawing/2014/main" id="{20FC19C8-4F75-40FF-8871-0B403ED6BC5E}"/>
                    </a:ext>
                  </a:extLst>
                </p14:cNvPr>
                <p14:cNvContentPartPr/>
                <p14:nvPr/>
              </p14:nvContentPartPr>
              <p14:xfrm>
                <a:off x="2009556" y="6014331"/>
                <a:ext cx="11160" cy="272880"/>
              </p14:xfrm>
            </p:contentPart>
          </mc:Choice>
          <mc:Fallback xmlns="">
            <p:pic>
              <p:nvPicPr>
                <p:cNvPr id="18284" name="Ink 18283">
                  <a:extLst>
                    <a:ext uri="{FF2B5EF4-FFF2-40B4-BE49-F238E27FC236}">
                      <a16:creationId xmlns:a16="http://schemas.microsoft.com/office/drawing/2014/main" id="{20FC19C8-4F75-40FF-8871-0B403ED6BC5E}"/>
                    </a:ext>
                  </a:extLst>
                </p:cNvPr>
                <p:cNvPicPr/>
                <p:nvPr/>
              </p:nvPicPr>
              <p:blipFill>
                <a:blip r:embed="rId1463"/>
                <a:stretch>
                  <a:fillRect/>
                </a:stretch>
              </p:blipFill>
              <p:spPr>
                <a:xfrm>
                  <a:off x="2000556" y="6005331"/>
                  <a:ext cx="2880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464">
              <p14:nvContentPartPr>
                <p14:cNvPr id="18285" name="Ink 18284">
                  <a:extLst>
                    <a:ext uri="{FF2B5EF4-FFF2-40B4-BE49-F238E27FC236}">
                      <a16:creationId xmlns:a16="http://schemas.microsoft.com/office/drawing/2014/main" id="{8353D344-31DE-4428-AF03-95F0130BC703}"/>
                    </a:ext>
                  </a:extLst>
                </p14:cNvPr>
                <p14:cNvContentPartPr/>
                <p14:nvPr/>
              </p14:nvContentPartPr>
              <p14:xfrm>
                <a:off x="2067516" y="6053571"/>
                <a:ext cx="94320" cy="75960"/>
              </p14:xfrm>
            </p:contentPart>
          </mc:Choice>
          <mc:Fallback xmlns="">
            <p:pic>
              <p:nvPicPr>
                <p:cNvPr id="18285" name="Ink 18284">
                  <a:extLst>
                    <a:ext uri="{FF2B5EF4-FFF2-40B4-BE49-F238E27FC236}">
                      <a16:creationId xmlns:a16="http://schemas.microsoft.com/office/drawing/2014/main" id="{8353D344-31DE-4428-AF03-95F0130BC703}"/>
                    </a:ext>
                  </a:extLst>
                </p:cNvPr>
                <p:cNvPicPr/>
                <p:nvPr/>
              </p:nvPicPr>
              <p:blipFill>
                <a:blip r:embed="rId1465"/>
                <a:stretch>
                  <a:fillRect/>
                </a:stretch>
              </p:blipFill>
              <p:spPr>
                <a:xfrm>
                  <a:off x="2058516" y="6044571"/>
                  <a:ext cx="11196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466">
              <p14:nvContentPartPr>
                <p14:cNvPr id="18286" name="Ink 18285">
                  <a:extLst>
                    <a:ext uri="{FF2B5EF4-FFF2-40B4-BE49-F238E27FC236}">
                      <a16:creationId xmlns:a16="http://schemas.microsoft.com/office/drawing/2014/main" id="{6CFDE106-0653-4590-95FD-53B32C3EBDB3}"/>
                    </a:ext>
                  </a:extLst>
                </p14:cNvPr>
                <p14:cNvContentPartPr/>
                <p14:nvPr/>
              </p14:nvContentPartPr>
              <p14:xfrm>
                <a:off x="2170836" y="6001731"/>
                <a:ext cx="55080" cy="88200"/>
              </p14:xfrm>
            </p:contentPart>
          </mc:Choice>
          <mc:Fallback xmlns="">
            <p:pic>
              <p:nvPicPr>
                <p:cNvPr id="18286" name="Ink 18285">
                  <a:extLst>
                    <a:ext uri="{FF2B5EF4-FFF2-40B4-BE49-F238E27FC236}">
                      <a16:creationId xmlns:a16="http://schemas.microsoft.com/office/drawing/2014/main" id="{6CFDE106-0653-4590-95FD-53B32C3EBDB3}"/>
                    </a:ext>
                  </a:extLst>
                </p:cNvPr>
                <p:cNvPicPr/>
                <p:nvPr/>
              </p:nvPicPr>
              <p:blipFill>
                <a:blip r:embed="rId1467"/>
                <a:stretch>
                  <a:fillRect/>
                </a:stretch>
              </p:blipFill>
              <p:spPr>
                <a:xfrm>
                  <a:off x="2161836" y="5992731"/>
                  <a:ext cx="727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468">
              <p14:nvContentPartPr>
                <p14:cNvPr id="18287" name="Ink 18286">
                  <a:extLst>
                    <a:ext uri="{FF2B5EF4-FFF2-40B4-BE49-F238E27FC236}">
                      <a16:creationId xmlns:a16="http://schemas.microsoft.com/office/drawing/2014/main" id="{112ACE78-BE5B-4270-826F-F6A2C05CB912}"/>
                    </a:ext>
                  </a:extLst>
                </p14:cNvPr>
                <p14:cNvContentPartPr/>
                <p14:nvPr/>
              </p14:nvContentPartPr>
              <p14:xfrm>
                <a:off x="2248236" y="6092091"/>
                <a:ext cx="47880" cy="12240"/>
              </p14:xfrm>
            </p:contentPart>
          </mc:Choice>
          <mc:Fallback xmlns="">
            <p:pic>
              <p:nvPicPr>
                <p:cNvPr id="18287" name="Ink 18286">
                  <a:extLst>
                    <a:ext uri="{FF2B5EF4-FFF2-40B4-BE49-F238E27FC236}">
                      <a16:creationId xmlns:a16="http://schemas.microsoft.com/office/drawing/2014/main" id="{112ACE78-BE5B-4270-826F-F6A2C05CB912}"/>
                    </a:ext>
                  </a:extLst>
                </p:cNvPr>
                <p:cNvPicPr/>
                <p:nvPr/>
              </p:nvPicPr>
              <p:blipFill>
                <a:blip r:embed="rId1469"/>
                <a:stretch>
                  <a:fillRect/>
                </a:stretch>
              </p:blipFill>
              <p:spPr>
                <a:xfrm>
                  <a:off x="2239596" y="6083451"/>
                  <a:ext cx="655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470">
              <p14:nvContentPartPr>
                <p14:cNvPr id="18289" name="Ink 18288">
                  <a:extLst>
                    <a:ext uri="{FF2B5EF4-FFF2-40B4-BE49-F238E27FC236}">
                      <a16:creationId xmlns:a16="http://schemas.microsoft.com/office/drawing/2014/main" id="{3D6698F3-BEF8-4915-967B-4B09D1D0C354}"/>
                    </a:ext>
                  </a:extLst>
                </p14:cNvPr>
                <p14:cNvContentPartPr/>
                <p14:nvPr/>
              </p14:nvContentPartPr>
              <p14:xfrm>
                <a:off x="2327436" y="6024771"/>
                <a:ext cx="9720" cy="103320"/>
              </p14:xfrm>
            </p:contentPart>
          </mc:Choice>
          <mc:Fallback xmlns="">
            <p:pic>
              <p:nvPicPr>
                <p:cNvPr id="18289" name="Ink 18288">
                  <a:extLst>
                    <a:ext uri="{FF2B5EF4-FFF2-40B4-BE49-F238E27FC236}">
                      <a16:creationId xmlns:a16="http://schemas.microsoft.com/office/drawing/2014/main" id="{3D6698F3-BEF8-4915-967B-4B09D1D0C354}"/>
                    </a:ext>
                  </a:extLst>
                </p:cNvPr>
                <p:cNvPicPr/>
                <p:nvPr/>
              </p:nvPicPr>
              <p:blipFill>
                <a:blip r:embed="rId1471"/>
                <a:stretch>
                  <a:fillRect/>
                </a:stretch>
              </p:blipFill>
              <p:spPr>
                <a:xfrm>
                  <a:off x="2318796" y="6015771"/>
                  <a:ext cx="273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472">
              <p14:nvContentPartPr>
                <p14:cNvPr id="18290" name="Ink 18289">
                  <a:extLst>
                    <a:ext uri="{FF2B5EF4-FFF2-40B4-BE49-F238E27FC236}">
                      <a16:creationId xmlns:a16="http://schemas.microsoft.com/office/drawing/2014/main" id="{9F9AED48-5888-47E2-8742-998F0A74389E}"/>
                    </a:ext>
                  </a:extLst>
                </p14:cNvPr>
                <p14:cNvContentPartPr/>
                <p14:nvPr/>
              </p14:nvContentPartPr>
              <p14:xfrm>
                <a:off x="2077596" y="6169851"/>
                <a:ext cx="288720" cy="16920"/>
              </p14:xfrm>
            </p:contentPart>
          </mc:Choice>
          <mc:Fallback xmlns="">
            <p:pic>
              <p:nvPicPr>
                <p:cNvPr id="18290" name="Ink 18289">
                  <a:extLst>
                    <a:ext uri="{FF2B5EF4-FFF2-40B4-BE49-F238E27FC236}">
                      <a16:creationId xmlns:a16="http://schemas.microsoft.com/office/drawing/2014/main" id="{9F9AED48-5888-47E2-8742-998F0A74389E}"/>
                    </a:ext>
                  </a:extLst>
                </p:cNvPr>
                <p:cNvPicPr/>
                <p:nvPr/>
              </p:nvPicPr>
              <p:blipFill>
                <a:blip r:embed="rId1473"/>
                <a:stretch>
                  <a:fillRect/>
                </a:stretch>
              </p:blipFill>
              <p:spPr>
                <a:xfrm>
                  <a:off x="2068956" y="6161211"/>
                  <a:ext cx="3063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474">
              <p14:nvContentPartPr>
                <p14:cNvPr id="18291" name="Ink 18290">
                  <a:extLst>
                    <a:ext uri="{FF2B5EF4-FFF2-40B4-BE49-F238E27FC236}">
                      <a16:creationId xmlns:a16="http://schemas.microsoft.com/office/drawing/2014/main" id="{721C9E00-86D7-4AC6-A7D8-04BE0CC7830A}"/>
                    </a:ext>
                  </a:extLst>
                </p14:cNvPr>
                <p14:cNvContentPartPr/>
                <p14:nvPr/>
              </p14:nvContentPartPr>
              <p14:xfrm>
                <a:off x="2077596" y="6228531"/>
                <a:ext cx="91800" cy="56520"/>
              </p14:xfrm>
            </p:contentPart>
          </mc:Choice>
          <mc:Fallback xmlns="">
            <p:pic>
              <p:nvPicPr>
                <p:cNvPr id="18291" name="Ink 18290">
                  <a:extLst>
                    <a:ext uri="{FF2B5EF4-FFF2-40B4-BE49-F238E27FC236}">
                      <a16:creationId xmlns:a16="http://schemas.microsoft.com/office/drawing/2014/main" id="{721C9E00-86D7-4AC6-A7D8-04BE0CC7830A}"/>
                    </a:ext>
                  </a:extLst>
                </p:cNvPr>
                <p:cNvPicPr/>
                <p:nvPr/>
              </p:nvPicPr>
              <p:blipFill>
                <a:blip r:embed="rId1475"/>
                <a:stretch>
                  <a:fillRect/>
                </a:stretch>
              </p:blipFill>
              <p:spPr>
                <a:xfrm>
                  <a:off x="2068956" y="6219891"/>
                  <a:ext cx="1094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476">
              <p14:nvContentPartPr>
                <p14:cNvPr id="18293" name="Ink 18292">
                  <a:extLst>
                    <a:ext uri="{FF2B5EF4-FFF2-40B4-BE49-F238E27FC236}">
                      <a16:creationId xmlns:a16="http://schemas.microsoft.com/office/drawing/2014/main" id="{4953D7DE-8596-4F8E-90A3-D433710586F0}"/>
                    </a:ext>
                  </a:extLst>
                </p14:cNvPr>
                <p14:cNvContentPartPr/>
                <p14:nvPr/>
              </p14:nvContentPartPr>
              <p14:xfrm>
                <a:off x="2176956" y="6204771"/>
                <a:ext cx="48240" cy="48960"/>
              </p14:xfrm>
            </p:contentPart>
          </mc:Choice>
          <mc:Fallback xmlns="">
            <p:pic>
              <p:nvPicPr>
                <p:cNvPr id="18293" name="Ink 18292">
                  <a:extLst>
                    <a:ext uri="{FF2B5EF4-FFF2-40B4-BE49-F238E27FC236}">
                      <a16:creationId xmlns:a16="http://schemas.microsoft.com/office/drawing/2014/main" id="{4953D7DE-8596-4F8E-90A3-D433710586F0}"/>
                    </a:ext>
                  </a:extLst>
                </p:cNvPr>
                <p:cNvPicPr/>
                <p:nvPr/>
              </p:nvPicPr>
              <p:blipFill>
                <a:blip r:embed="rId1477"/>
                <a:stretch>
                  <a:fillRect/>
                </a:stretch>
              </p:blipFill>
              <p:spPr>
                <a:xfrm>
                  <a:off x="2168316" y="6195771"/>
                  <a:ext cx="658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478">
              <p14:nvContentPartPr>
                <p14:cNvPr id="18294" name="Ink 18293">
                  <a:extLst>
                    <a:ext uri="{FF2B5EF4-FFF2-40B4-BE49-F238E27FC236}">
                      <a16:creationId xmlns:a16="http://schemas.microsoft.com/office/drawing/2014/main" id="{4D0D614B-1EA1-45E6-8A04-1513791123BE}"/>
                    </a:ext>
                  </a:extLst>
                </p14:cNvPr>
                <p14:cNvContentPartPr/>
                <p14:nvPr/>
              </p14:nvContentPartPr>
              <p14:xfrm>
                <a:off x="2235996" y="6223491"/>
                <a:ext cx="54720" cy="73080"/>
              </p14:xfrm>
            </p:contentPart>
          </mc:Choice>
          <mc:Fallback xmlns="">
            <p:pic>
              <p:nvPicPr>
                <p:cNvPr id="18294" name="Ink 18293">
                  <a:extLst>
                    <a:ext uri="{FF2B5EF4-FFF2-40B4-BE49-F238E27FC236}">
                      <a16:creationId xmlns:a16="http://schemas.microsoft.com/office/drawing/2014/main" id="{4D0D614B-1EA1-45E6-8A04-1513791123BE}"/>
                    </a:ext>
                  </a:extLst>
                </p:cNvPr>
                <p:cNvPicPr/>
                <p:nvPr/>
              </p:nvPicPr>
              <p:blipFill>
                <a:blip r:embed="rId1479"/>
                <a:stretch>
                  <a:fillRect/>
                </a:stretch>
              </p:blipFill>
              <p:spPr>
                <a:xfrm>
                  <a:off x="2226996" y="6214851"/>
                  <a:ext cx="723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480">
              <p14:nvContentPartPr>
                <p14:cNvPr id="18295" name="Ink 18294">
                  <a:extLst>
                    <a:ext uri="{FF2B5EF4-FFF2-40B4-BE49-F238E27FC236}">
                      <a16:creationId xmlns:a16="http://schemas.microsoft.com/office/drawing/2014/main" id="{C311B050-2BA5-4870-9860-964EC6358AA0}"/>
                    </a:ext>
                  </a:extLst>
                </p14:cNvPr>
                <p14:cNvContentPartPr/>
                <p14:nvPr/>
              </p14:nvContentPartPr>
              <p14:xfrm>
                <a:off x="2310516" y="6214131"/>
                <a:ext cx="63360" cy="71640"/>
              </p14:xfrm>
            </p:contentPart>
          </mc:Choice>
          <mc:Fallback xmlns="">
            <p:pic>
              <p:nvPicPr>
                <p:cNvPr id="18295" name="Ink 18294">
                  <a:extLst>
                    <a:ext uri="{FF2B5EF4-FFF2-40B4-BE49-F238E27FC236}">
                      <a16:creationId xmlns:a16="http://schemas.microsoft.com/office/drawing/2014/main" id="{C311B050-2BA5-4870-9860-964EC6358AA0}"/>
                    </a:ext>
                  </a:extLst>
                </p:cNvPr>
                <p:cNvPicPr/>
                <p:nvPr/>
              </p:nvPicPr>
              <p:blipFill>
                <a:blip r:embed="rId1481"/>
                <a:stretch>
                  <a:fillRect/>
                </a:stretch>
              </p:blipFill>
              <p:spPr>
                <a:xfrm>
                  <a:off x="2301516" y="6205491"/>
                  <a:ext cx="810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482">
              <p14:nvContentPartPr>
                <p14:cNvPr id="18296" name="Ink 18295">
                  <a:extLst>
                    <a:ext uri="{FF2B5EF4-FFF2-40B4-BE49-F238E27FC236}">
                      <a16:creationId xmlns:a16="http://schemas.microsoft.com/office/drawing/2014/main" id="{BEEA1635-7F99-47BC-B292-D076DBB71D7B}"/>
                    </a:ext>
                  </a:extLst>
                </p14:cNvPr>
                <p14:cNvContentPartPr/>
                <p14:nvPr/>
              </p14:nvContentPartPr>
              <p14:xfrm>
                <a:off x="2392956" y="5986251"/>
                <a:ext cx="21960" cy="314640"/>
              </p14:xfrm>
            </p:contentPart>
          </mc:Choice>
          <mc:Fallback xmlns="">
            <p:pic>
              <p:nvPicPr>
                <p:cNvPr id="18296" name="Ink 18295">
                  <a:extLst>
                    <a:ext uri="{FF2B5EF4-FFF2-40B4-BE49-F238E27FC236}">
                      <a16:creationId xmlns:a16="http://schemas.microsoft.com/office/drawing/2014/main" id="{BEEA1635-7F99-47BC-B292-D076DBB71D7B}"/>
                    </a:ext>
                  </a:extLst>
                </p:cNvPr>
                <p:cNvPicPr/>
                <p:nvPr/>
              </p:nvPicPr>
              <p:blipFill>
                <a:blip r:embed="rId1483"/>
                <a:stretch>
                  <a:fillRect/>
                </a:stretch>
              </p:blipFill>
              <p:spPr>
                <a:xfrm>
                  <a:off x="2384316" y="5977611"/>
                  <a:ext cx="396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484">
              <p14:nvContentPartPr>
                <p14:cNvPr id="18297" name="Ink 18296">
                  <a:extLst>
                    <a:ext uri="{FF2B5EF4-FFF2-40B4-BE49-F238E27FC236}">
                      <a16:creationId xmlns:a16="http://schemas.microsoft.com/office/drawing/2014/main" id="{9CD842C4-A08D-41DC-AA6C-18A9469B84FB}"/>
                    </a:ext>
                  </a:extLst>
                </p14:cNvPr>
                <p14:cNvContentPartPr/>
                <p14:nvPr/>
              </p14:nvContentPartPr>
              <p14:xfrm>
                <a:off x="2440836" y="5972571"/>
                <a:ext cx="61920" cy="104760"/>
              </p14:xfrm>
            </p:contentPart>
          </mc:Choice>
          <mc:Fallback xmlns="">
            <p:pic>
              <p:nvPicPr>
                <p:cNvPr id="18297" name="Ink 18296">
                  <a:extLst>
                    <a:ext uri="{FF2B5EF4-FFF2-40B4-BE49-F238E27FC236}">
                      <a16:creationId xmlns:a16="http://schemas.microsoft.com/office/drawing/2014/main" id="{9CD842C4-A08D-41DC-AA6C-18A9469B84FB}"/>
                    </a:ext>
                  </a:extLst>
                </p:cNvPr>
                <p:cNvPicPr/>
                <p:nvPr/>
              </p:nvPicPr>
              <p:blipFill>
                <a:blip r:embed="rId1485"/>
                <a:stretch>
                  <a:fillRect/>
                </a:stretch>
              </p:blipFill>
              <p:spPr>
                <a:xfrm>
                  <a:off x="2432196" y="5963571"/>
                  <a:ext cx="795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486">
              <p14:nvContentPartPr>
                <p14:cNvPr id="18299" name="Ink 18298">
                  <a:extLst>
                    <a:ext uri="{FF2B5EF4-FFF2-40B4-BE49-F238E27FC236}">
                      <a16:creationId xmlns:a16="http://schemas.microsoft.com/office/drawing/2014/main" id="{560A707E-0DFC-4823-B039-60E2F3312BE5}"/>
                    </a:ext>
                  </a:extLst>
                </p14:cNvPr>
                <p14:cNvContentPartPr/>
                <p14:nvPr/>
              </p14:nvContentPartPr>
              <p14:xfrm>
                <a:off x="2619756" y="6013611"/>
                <a:ext cx="32760" cy="184680"/>
              </p14:xfrm>
            </p:contentPart>
          </mc:Choice>
          <mc:Fallback xmlns="">
            <p:pic>
              <p:nvPicPr>
                <p:cNvPr id="18299" name="Ink 18298">
                  <a:extLst>
                    <a:ext uri="{FF2B5EF4-FFF2-40B4-BE49-F238E27FC236}">
                      <a16:creationId xmlns:a16="http://schemas.microsoft.com/office/drawing/2014/main" id="{560A707E-0DFC-4823-B039-60E2F3312BE5}"/>
                    </a:ext>
                  </a:extLst>
                </p:cNvPr>
                <p:cNvPicPr/>
                <p:nvPr/>
              </p:nvPicPr>
              <p:blipFill>
                <a:blip r:embed="rId1487"/>
                <a:stretch>
                  <a:fillRect/>
                </a:stretch>
              </p:blipFill>
              <p:spPr>
                <a:xfrm>
                  <a:off x="2611116" y="6004611"/>
                  <a:ext cx="5040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488">
              <p14:nvContentPartPr>
                <p14:cNvPr id="18300" name="Ink 18299">
                  <a:extLst>
                    <a:ext uri="{FF2B5EF4-FFF2-40B4-BE49-F238E27FC236}">
                      <a16:creationId xmlns:a16="http://schemas.microsoft.com/office/drawing/2014/main" id="{FDF217ED-2829-4169-A526-066CD728B772}"/>
                    </a:ext>
                  </a:extLst>
                </p14:cNvPr>
                <p14:cNvContentPartPr/>
                <p14:nvPr/>
              </p14:nvContentPartPr>
              <p14:xfrm>
                <a:off x="2581956" y="6132051"/>
                <a:ext cx="143280" cy="51480"/>
              </p14:xfrm>
            </p:contentPart>
          </mc:Choice>
          <mc:Fallback xmlns="">
            <p:pic>
              <p:nvPicPr>
                <p:cNvPr id="18300" name="Ink 18299">
                  <a:extLst>
                    <a:ext uri="{FF2B5EF4-FFF2-40B4-BE49-F238E27FC236}">
                      <a16:creationId xmlns:a16="http://schemas.microsoft.com/office/drawing/2014/main" id="{FDF217ED-2829-4169-A526-066CD728B772}"/>
                    </a:ext>
                  </a:extLst>
                </p:cNvPr>
                <p:cNvPicPr/>
                <p:nvPr/>
              </p:nvPicPr>
              <p:blipFill>
                <a:blip r:embed="rId1489"/>
                <a:stretch>
                  <a:fillRect/>
                </a:stretch>
              </p:blipFill>
              <p:spPr>
                <a:xfrm>
                  <a:off x="2573316" y="6123411"/>
                  <a:ext cx="1609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1490">
              <p14:nvContentPartPr>
                <p14:cNvPr id="18301" name="Ink 18300">
                  <a:extLst>
                    <a:ext uri="{FF2B5EF4-FFF2-40B4-BE49-F238E27FC236}">
                      <a16:creationId xmlns:a16="http://schemas.microsoft.com/office/drawing/2014/main" id="{87F92626-F2BE-4771-924F-7B167F1AE846}"/>
                    </a:ext>
                  </a:extLst>
                </p14:cNvPr>
                <p14:cNvContentPartPr/>
                <p14:nvPr/>
              </p14:nvContentPartPr>
              <p14:xfrm>
                <a:off x="2752956" y="6128451"/>
                <a:ext cx="43560" cy="47880"/>
              </p14:xfrm>
            </p:contentPart>
          </mc:Choice>
          <mc:Fallback xmlns="">
            <p:pic>
              <p:nvPicPr>
                <p:cNvPr id="18301" name="Ink 18300">
                  <a:extLst>
                    <a:ext uri="{FF2B5EF4-FFF2-40B4-BE49-F238E27FC236}">
                      <a16:creationId xmlns:a16="http://schemas.microsoft.com/office/drawing/2014/main" id="{87F92626-F2BE-4771-924F-7B167F1AE846}"/>
                    </a:ext>
                  </a:extLst>
                </p:cNvPr>
                <p:cNvPicPr/>
                <p:nvPr/>
              </p:nvPicPr>
              <p:blipFill>
                <a:blip r:embed="rId1491"/>
                <a:stretch>
                  <a:fillRect/>
                </a:stretch>
              </p:blipFill>
              <p:spPr>
                <a:xfrm>
                  <a:off x="2743956" y="6119451"/>
                  <a:ext cx="612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492">
              <p14:nvContentPartPr>
                <p14:cNvPr id="18302" name="Ink 18301">
                  <a:extLst>
                    <a:ext uri="{FF2B5EF4-FFF2-40B4-BE49-F238E27FC236}">
                      <a16:creationId xmlns:a16="http://schemas.microsoft.com/office/drawing/2014/main" id="{3DC03765-96EF-4B9B-9224-73DEC9DA6241}"/>
                    </a:ext>
                  </a:extLst>
                </p14:cNvPr>
                <p14:cNvContentPartPr/>
                <p14:nvPr/>
              </p14:nvContentPartPr>
              <p14:xfrm>
                <a:off x="2873916" y="6060411"/>
                <a:ext cx="19080" cy="115200"/>
              </p14:xfrm>
            </p:contentPart>
          </mc:Choice>
          <mc:Fallback xmlns="">
            <p:pic>
              <p:nvPicPr>
                <p:cNvPr id="18302" name="Ink 18301">
                  <a:extLst>
                    <a:ext uri="{FF2B5EF4-FFF2-40B4-BE49-F238E27FC236}">
                      <a16:creationId xmlns:a16="http://schemas.microsoft.com/office/drawing/2014/main" id="{3DC03765-96EF-4B9B-9224-73DEC9DA6241}"/>
                    </a:ext>
                  </a:extLst>
                </p:cNvPr>
                <p:cNvPicPr/>
                <p:nvPr/>
              </p:nvPicPr>
              <p:blipFill>
                <a:blip r:embed="rId1493"/>
                <a:stretch>
                  <a:fillRect/>
                </a:stretch>
              </p:blipFill>
              <p:spPr>
                <a:xfrm>
                  <a:off x="2864916" y="6051411"/>
                  <a:ext cx="367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494">
              <p14:nvContentPartPr>
                <p14:cNvPr id="18304" name="Ink 18303">
                  <a:extLst>
                    <a:ext uri="{FF2B5EF4-FFF2-40B4-BE49-F238E27FC236}">
                      <a16:creationId xmlns:a16="http://schemas.microsoft.com/office/drawing/2014/main" id="{15B6D65C-9BC2-41F5-A525-4333080157A1}"/>
                    </a:ext>
                  </a:extLst>
                </p14:cNvPr>
                <p14:cNvContentPartPr/>
                <p14:nvPr/>
              </p14:nvContentPartPr>
              <p14:xfrm>
                <a:off x="2929356" y="6110451"/>
                <a:ext cx="128160" cy="71280"/>
              </p14:xfrm>
            </p:contentPart>
          </mc:Choice>
          <mc:Fallback xmlns="">
            <p:pic>
              <p:nvPicPr>
                <p:cNvPr id="18304" name="Ink 18303">
                  <a:extLst>
                    <a:ext uri="{FF2B5EF4-FFF2-40B4-BE49-F238E27FC236}">
                      <a16:creationId xmlns:a16="http://schemas.microsoft.com/office/drawing/2014/main" id="{15B6D65C-9BC2-41F5-A525-4333080157A1}"/>
                    </a:ext>
                  </a:extLst>
                </p:cNvPr>
                <p:cNvPicPr/>
                <p:nvPr/>
              </p:nvPicPr>
              <p:blipFill>
                <a:blip r:embed="rId1495"/>
                <a:stretch>
                  <a:fillRect/>
                </a:stretch>
              </p:blipFill>
              <p:spPr>
                <a:xfrm>
                  <a:off x="2920356" y="6101811"/>
                  <a:ext cx="145800" cy="88920"/>
                </a:xfrm>
                <a:prstGeom prst="rect">
                  <a:avLst/>
                </a:prstGeom>
              </p:spPr>
            </p:pic>
          </mc:Fallback>
        </mc:AlternateContent>
      </p:grpSp>
      <p:grpSp>
        <p:nvGrpSpPr>
          <p:cNvPr id="18308" name="Group 18307">
            <a:extLst>
              <a:ext uri="{FF2B5EF4-FFF2-40B4-BE49-F238E27FC236}">
                <a16:creationId xmlns:a16="http://schemas.microsoft.com/office/drawing/2014/main" id="{B84E3922-5442-48F7-A910-2A0D11CA48D2}"/>
              </a:ext>
            </a:extLst>
          </p:cNvPr>
          <p:cNvGrpSpPr/>
          <p:nvPr/>
        </p:nvGrpSpPr>
        <p:grpSpPr>
          <a:xfrm>
            <a:off x="3212316" y="6045291"/>
            <a:ext cx="84960" cy="158040"/>
            <a:chOff x="3212316" y="6045291"/>
            <a:chExt cx="84960" cy="158040"/>
          </a:xfrm>
        </p:grpSpPr>
        <mc:AlternateContent xmlns:mc="http://schemas.openxmlformats.org/markup-compatibility/2006" xmlns:p14="http://schemas.microsoft.com/office/powerpoint/2010/main">
          <mc:Choice Requires="p14">
            <p:contentPart p14:bwMode="auto" r:id="rId1496">
              <p14:nvContentPartPr>
                <p14:cNvPr id="18305" name="Ink 18304">
                  <a:extLst>
                    <a:ext uri="{FF2B5EF4-FFF2-40B4-BE49-F238E27FC236}">
                      <a16:creationId xmlns:a16="http://schemas.microsoft.com/office/drawing/2014/main" id="{010F4B9C-524F-4FF5-A5C8-2DBF25D9061E}"/>
                    </a:ext>
                  </a:extLst>
                </p14:cNvPr>
                <p14:cNvContentPartPr/>
                <p14:nvPr/>
              </p14:nvContentPartPr>
              <p14:xfrm>
                <a:off x="3212316" y="6114411"/>
                <a:ext cx="3600" cy="63720"/>
              </p14:xfrm>
            </p:contentPart>
          </mc:Choice>
          <mc:Fallback xmlns="">
            <p:pic>
              <p:nvPicPr>
                <p:cNvPr id="18305" name="Ink 18304">
                  <a:extLst>
                    <a:ext uri="{FF2B5EF4-FFF2-40B4-BE49-F238E27FC236}">
                      <a16:creationId xmlns:a16="http://schemas.microsoft.com/office/drawing/2014/main" id="{010F4B9C-524F-4FF5-A5C8-2DBF25D9061E}"/>
                    </a:ext>
                  </a:extLst>
                </p:cNvPr>
                <p:cNvPicPr/>
                <p:nvPr/>
              </p:nvPicPr>
              <p:blipFill>
                <a:blip r:embed="rId1497"/>
                <a:stretch>
                  <a:fillRect/>
                </a:stretch>
              </p:blipFill>
              <p:spPr>
                <a:xfrm>
                  <a:off x="3203316" y="6105771"/>
                  <a:ext cx="2124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498">
              <p14:nvContentPartPr>
                <p14:cNvPr id="18306" name="Ink 18305">
                  <a:extLst>
                    <a:ext uri="{FF2B5EF4-FFF2-40B4-BE49-F238E27FC236}">
                      <a16:creationId xmlns:a16="http://schemas.microsoft.com/office/drawing/2014/main" id="{538FAB87-383A-46A1-9CC9-C1D0D3F11290}"/>
                    </a:ext>
                  </a:extLst>
                </p14:cNvPr>
                <p14:cNvContentPartPr/>
                <p14:nvPr/>
              </p14:nvContentPartPr>
              <p14:xfrm>
                <a:off x="3218436" y="6045291"/>
                <a:ext cx="6480" cy="8280"/>
              </p14:xfrm>
            </p:contentPart>
          </mc:Choice>
          <mc:Fallback xmlns="">
            <p:pic>
              <p:nvPicPr>
                <p:cNvPr id="18306" name="Ink 18305">
                  <a:extLst>
                    <a:ext uri="{FF2B5EF4-FFF2-40B4-BE49-F238E27FC236}">
                      <a16:creationId xmlns:a16="http://schemas.microsoft.com/office/drawing/2014/main" id="{538FAB87-383A-46A1-9CC9-C1D0D3F11290}"/>
                    </a:ext>
                  </a:extLst>
                </p:cNvPr>
                <p:cNvPicPr/>
                <p:nvPr/>
              </p:nvPicPr>
              <p:blipFill>
                <a:blip r:embed="rId1499"/>
                <a:stretch>
                  <a:fillRect/>
                </a:stretch>
              </p:blipFill>
              <p:spPr>
                <a:xfrm>
                  <a:off x="3209436" y="6036291"/>
                  <a:ext cx="241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500">
              <p14:nvContentPartPr>
                <p14:cNvPr id="18307" name="Ink 18306">
                  <a:extLst>
                    <a:ext uri="{FF2B5EF4-FFF2-40B4-BE49-F238E27FC236}">
                      <a16:creationId xmlns:a16="http://schemas.microsoft.com/office/drawing/2014/main" id="{E257AF18-DDC3-442C-AFBB-A4D2CB168C44}"/>
                    </a:ext>
                  </a:extLst>
                </p14:cNvPr>
                <p14:cNvContentPartPr/>
                <p14:nvPr/>
              </p14:nvContentPartPr>
              <p14:xfrm>
                <a:off x="3269556" y="6103971"/>
                <a:ext cx="27720" cy="99360"/>
              </p14:xfrm>
            </p:contentPart>
          </mc:Choice>
          <mc:Fallback xmlns="">
            <p:pic>
              <p:nvPicPr>
                <p:cNvPr id="18307" name="Ink 18306">
                  <a:extLst>
                    <a:ext uri="{FF2B5EF4-FFF2-40B4-BE49-F238E27FC236}">
                      <a16:creationId xmlns:a16="http://schemas.microsoft.com/office/drawing/2014/main" id="{E257AF18-DDC3-442C-AFBB-A4D2CB168C44}"/>
                    </a:ext>
                  </a:extLst>
                </p:cNvPr>
                <p:cNvPicPr/>
                <p:nvPr/>
              </p:nvPicPr>
              <p:blipFill>
                <a:blip r:embed="rId1501"/>
                <a:stretch>
                  <a:fillRect/>
                </a:stretch>
              </p:blipFill>
              <p:spPr>
                <a:xfrm>
                  <a:off x="3260556" y="6094971"/>
                  <a:ext cx="45360" cy="117000"/>
                </a:xfrm>
                <a:prstGeom prst="rect">
                  <a:avLst/>
                </a:prstGeom>
              </p:spPr>
            </p:pic>
          </mc:Fallback>
        </mc:AlternateContent>
      </p:grpSp>
      <p:grpSp>
        <p:nvGrpSpPr>
          <p:cNvPr id="18313" name="Group 18312">
            <a:extLst>
              <a:ext uri="{FF2B5EF4-FFF2-40B4-BE49-F238E27FC236}">
                <a16:creationId xmlns:a16="http://schemas.microsoft.com/office/drawing/2014/main" id="{D05B8C6D-CA49-4AFD-8C5C-EDE13C6A79D6}"/>
              </a:ext>
            </a:extLst>
          </p:cNvPr>
          <p:cNvGrpSpPr/>
          <p:nvPr/>
        </p:nvGrpSpPr>
        <p:grpSpPr>
          <a:xfrm>
            <a:off x="3448116" y="6031251"/>
            <a:ext cx="243720" cy="139320"/>
            <a:chOff x="3448116" y="6031251"/>
            <a:chExt cx="243720" cy="139320"/>
          </a:xfrm>
        </p:grpSpPr>
        <mc:AlternateContent xmlns:mc="http://schemas.openxmlformats.org/markup-compatibility/2006" xmlns:p14="http://schemas.microsoft.com/office/powerpoint/2010/main">
          <mc:Choice Requires="p14">
            <p:contentPart p14:bwMode="auto" r:id="rId1502">
              <p14:nvContentPartPr>
                <p14:cNvPr id="18310" name="Ink 18309">
                  <a:extLst>
                    <a:ext uri="{FF2B5EF4-FFF2-40B4-BE49-F238E27FC236}">
                      <a16:creationId xmlns:a16="http://schemas.microsoft.com/office/drawing/2014/main" id="{FC4EB389-0443-48FB-BB50-97AD6A661279}"/>
                    </a:ext>
                  </a:extLst>
                </p14:cNvPr>
                <p14:cNvContentPartPr/>
                <p14:nvPr/>
              </p14:nvContentPartPr>
              <p14:xfrm>
                <a:off x="3448116" y="6034131"/>
                <a:ext cx="94680" cy="134280"/>
              </p14:xfrm>
            </p:contentPart>
          </mc:Choice>
          <mc:Fallback xmlns="">
            <p:pic>
              <p:nvPicPr>
                <p:cNvPr id="18310" name="Ink 18309">
                  <a:extLst>
                    <a:ext uri="{FF2B5EF4-FFF2-40B4-BE49-F238E27FC236}">
                      <a16:creationId xmlns:a16="http://schemas.microsoft.com/office/drawing/2014/main" id="{FC4EB389-0443-48FB-BB50-97AD6A661279}"/>
                    </a:ext>
                  </a:extLst>
                </p:cNvPr>
                <p:cNvPicPr/>
                <p:nvPr/>
              </p:nvPicPr>
              <p:blipFill>
                <a:blip r:embed="rId1503"/>
                <a:stretch>
                  <a:fillRect/>
                </a:stretch>
              </p:blipFill>
              <p:spPr>
                <a:xfrm>
                  <a:off x="3439476" y="6025491"/>
                  <a:ext cx="1123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504">
              <p14:nvContentPartPr>
                <p14:cNvPr id="18311" name="Ink 18310">
                  <a:extLst>
                    <a:ext uri="{FF2B5EF4-FFF2-40B4-BE49-F238E27FC236}">
                      <a16:creationId xmlns:a16="http://schemas.microsoft.com/office/drawing/2014/main" id="{7640B935-6E5E-4516-9499-EB583145CBC8}"/>
                    </a:ext>
                  </a:extLst>
                </p14:cNvPr>
                <p14:cNvContentPartPr/>
                <p14:nvPr/>
              </p14:nvContentPartPr>
              <p14:xfrm>
                <a:off x="3580956" y="6127011"/>
                <a:ext cx="3600" cy="32760"/>
              </p14:xfrm>
            </p:contentPart>
          </mc:Choice>
          <mc:Fallback xmlns="">
            <p:pic>
              <p:nvPicPr>
                <p:cNvPr id="18311" name="Ink 18310">
                  <a:extLst>
                    <a:ext uri="{FF2B5EF4-FFF2-40B4-BE49-F238E27FC236}">
                      <a16:creationId xmlns:a16="http://schemas.microsoft.com/office/drawing/2014/main" id="{7640B935-6E5E-4516-9499-EB583145CBC8}"/>
                    </a:ext>
                  </a:extLst>
                </p:cNvPr>
                <p:cNvPicPr/>
                <p:nvPr/>
              </p:nvPicPr>
              <p:blipFill>
                <a:blip r:embed="rId1505"/>
                <a:stretch>
                  <a:fillRect/>
                </a:stretch>
              </p:blipFill>
              <p:spPr>
                <a:xfrm>
                  <a:off x="3571956" y="6118371"/>
                  <a:ext cx="212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506">
              <p14:nvContentPartPr>
                <p14:cNvPr id="18312" name="Ink 18311">
                  <a:extLst>
                    <a:ext uri="{FF2B5EF4-FFF2-40B4-BE49-F238E27FC236}">
                      <a16:creationId xmlns:a16="http://schemas.microsoft.com/office/drawing/2014/main" id="{3E3683E0-6D75-4DBE-AC5D-6ADCD8A6840C}"/>
                    </a:ext>
                  </a:extLst>
                </p14:cNvPr>
                <p14:cNvContentPartPr/>
                <p14:nvPr/>
              </p14:nvContentPartPr>
              <p14:xfrm>
                <a:off x="3614076" y="6031251"/>
                <a:ext cx="77760" cy="139320"/>
              </p14:xfrm>
            </p:contentPart>
          </mc:Choice>
          <mc:Fallback xmlns="">
            <p:pic>
              <p:nvPicPr>
                <p:cNvPr id="18312" name="Ink 18311">
                  <a:extLst>
                    <a:ext uri="{FF2B5EF4-FFF2-40B4-BE49-F238E27FC236}">
                      <a16:creationId xmlns:a16="http://schemas.microsoft.com/office/drawing/2014/main" id="{3E3683E0-6D75-4DBE-AC5D-6ADCD8A6840C}"/>
                    </a:ext>
                  </a:extLst>
                </p:cNvPr>
                <p:cNvPicPr/>
                <p:nvPr/>
              </p:nvPicPr>
              <p:blipFill>
                <a:blip r:embed="rId1507"/>
                <a:stretch>
                  <a:fillRect/>
                </a:stretch>
              </p:blipFill>
              <p:spPr>
                <a:xfrm>
                  <a:off x="3605436" y="6022611"/>
                  <a:ext cx="95400" cy="156960"/>
                </a:xfrm>
                <a:prstGeom prst="rect">
                  <a:avLst/>
                </a:prstGeom>
              </p:spPr>
            </p:pic>
          </mc:Fallback>
        </mc:AlternateContent>
      </p:grpSp>
      <p:grpSp>
        <p:nvGrpSpPr>
          <p:cNvPr id="18331" name="Group 18330">
            <a:extLst>
              <a:ext uri="{FF2B5EF4-FFF2-40B4-BE49-F238E27FC236}">
                <a16:creationId xmlns:a16="http://schemas.microsoft.com/office/drawing/2014/main" id="{08F32FB0-5B03-4503-810F-C560CA151466}"/>
              </a:ext>
            </a:extLst>
          </p:cNvPr>
          <p:cNvGrpSpPr/>
          <p:nvPr/>
        </p:nvGrpSpPr>
        <p:grpSpPr>
          <a:xfrm>
            <a:off x="3848436" y="5940891"/>
            <a:ext cx="1360080" cy="189360"/>
            <a:chOff x="3848436" y="5940891"/>
            <a:chExt cx="1360080" cy="189360"/>
          </a:xfrm>
        </p:grpSpPr>
        <mc:AlternateContent xmlns:mc="http://schemas.openxmlformats.org/markup-compatibility/2006" xmlns:p14="http://schemas.microsoft.com/office/powerpoint/2010/main">
          <mc:Choice Requires="p14">
            <p:contentPart p14:bwMode="auto" r:id="rId1508">
              <p14:nvContentPartPr>
                <p14:cNvPr id="18314" name="Ink 18313">
                  <a:extLst>
                    <a:ext uri="{FF2B5EF4-FFF2-40B4-BE49-F238E27FC236}">
                      <a16:creationId xmlns:a16="http://schemas.microsoft.com/office/drawing/2014/main" id="{D219AE3A-6B29-447A-9470-601387F809E5}"/>
                    </a:ext>
                  </a:extLst>
                </p14:cNvPr>
                <p14:cNvContentPartPr/>
                <p14:nvPr/>
              </p14:nvContentPartPr>
              <p14:xfrm>
                <a:off x="3866436" y="5958171"/>
                <a:ext cx="19800" cy="166680"/>
              </p14:xfrm>
            </p:contentPart>
          </mc:Choice>
          <mc:Fallback xmlns="">
            <p:pic>
              <p:nvPicPr>
                <p:cNvPr id="18314" name="Ink 18313">
                  <a:extLst>
                    <a:ext uri="{FF2B5EF4-FFF2-40B4-BE49-F238E27FC236}">
                      <a16:creationId xmlns:a16="http://schemas.microsoft.com/office/drawing/2014/main" id="{D219AE3A-6B29-447A-9470-601387F809E5}"/>
                    </a:ext>
                  </a:extLst>
                </p:cNvPr>
                <p:cNvPicPr/>
                <p:nvPr/>
              </p:nvPicPr>
              <p:blipFill>
                <a:blip r:embed="rId1509"/>
                <a:stretch>
                  <a:fillRect/>
                </a:stretch>
              </p:blipFill>
              <p:spPr>
                <a:xfrm>
                  <a:off x="3857796" y="5949531"/>
                  <a:ext cx="374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510">
              <p14:nvContentPartPr>
                <p14:cNvPr id="18315" name="Ink 18314">
                  <a:extLst>
                    <a:ext uri="{FF2B5EF4-FFF2-40B4-BE49-F238E27FC236}">
                      <a16:creationId xmlns:a16="http://schemas.microsoft.com/office/drawing/2014/main" id="{F93F9C14-8D07-46E0-AE94-57129DFECBB0}"/>
                    </a:ext>
                  </a:extLst>
                </p14:cNvPr>
                <p14:cNvContentPartPr/>
                <p14:nvPr/>
              </p14:nvContentPartPr>
              <p14:xfrm>
                <a:off x="3848436" y="6033771"/>
                <a:ext cx="90360" cy="27000"/>
              </p14:xfrm>
            </p:contentPart>
          </mc:Choice>
          <mc:Fallback xmlns="">
            <p:pic>
              <p:nvPicPr>
                <p:cNvPr id="18315" name="Ink 18314">
                  <a:extLst>
                    <a:ext uri="{FF2B5EF4-FFF2-40B4-BE49-F238E27FC236}">
                      <a16:creationId xmlns:a16="http://schemas.microsoft.com/office/drawing/2014/main" id="{F93F9C14-8D07-46E0-AE94-57129DFECBB0}"/>
                    </a:ext>
                  </a:extLst>
                </p:cNvPr>
                <p:cNvPicPr/>
                <p:nvPr/>
              </p:nvPicPr>
              <p:blipFill>
                <a:blip r:embed="rId1511"/>
                <a:stretch>
                  <a:fillRect/>
                </a:stretch>
              </p:blipFill>
              <p:spPr>
                <a:xfrm>
                  <a:off x="3839796" y="6025131"/>
                  <a:ext cx="1080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512">
              <p14:nvContentPartPr>
                <p14:cNvPr id="18316" name="Ink 18315">
                  <a:extLst>
                    <a:ext uri="{FF2B5EF4-FFF2-40B4-BE49-F238E27FC236}">
                      <a16:creationId xmlns:a16="http://schemas.microsoft.com/office/drawing/2014/main" id="{25CD3AB5-B242-4E3F-8D0A-E78A73843EAF}"/>
                    </a:ext>
                  </a:extLst>
                </p14:cNvPr>
                <p14:cNvContentPartPr/>
                <p14:nvPr/>
              </p14:nvContentPartPr>
              <p14:xfrm>
                <a:off x="3955716" y="5952051"/>
                <a:ext cx="97560" cy="164160"/>
              </p14:xfrm>
            </p:contentPart>
          </mc:Choice>
          <mc:Fallback xmlns="">
            <p:pic>
              <p:nvPicPr>
                <p:cNvPr id="18316" name="Ink 18315">
                  <a:extLst>
                    <a:ext uri="{FF2B5EF4-FFF2-40B4-BE49-F238E27FC236}">
                      <a16:creationId xmlns:a16="http://schemas.microsoft.com/office/drawing/2014/main" id="{25CD3AB5-B242-4E3F-8D0A-E78A73843EAF}"/>
                    </a:ext>
                  </a:extLst>
                </p:cNvPr>
                <p:cNvPicPr/>
                <p:nvPr/>
              </p:nvPicPr>
              <p:blipFill>
                <a:blip r:embed="rId1513"/>
                <a:stretch>
                  <a:fillRect/>
                </a:stretch>
              </p:blipFill>
              <p:spPr>
                <a:xfrm>
                  <a:off x="3946716" y="5943051"/>
                  <a:ext cx="1152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514">
              <p14:nvContentPartPr>
                <p14:cNvPr id="18317" name="Ink 18316">
                  <a:extLst>
                    <a:ext uri="{FF2B5EF4-FFF2-40B4-BE49-F238E27FC236}">
                      <a16:creationId xmlns:a16="http://schemas.microsoft.com/office/drawing/2014/main" id="{6363192E-3CDB-4648-A002-8945D6206E4C}"/>
                    </a:ext>
                  </a:extLst>
                </p14:cNvPr>
                <p14:cNvContentPartPr/>
                <p14:nvPr/>
              </p14:nvContentPartPr>
              <p14:xfrm>
                <a:off x="4127796" y="6030171"/>
                <a:ext cx="57960" cy="96480"/>
              </p14:xfrm>
            </p:contentPart>
          </mc:Choice>
          <mc:Fallback xmlns="">
            <p:pic>
              <p:nvPicPr>
                <p:cNvPr id="18317" name="Ink 18316">
                  <a:extLst>
                    <a:ext uri="{FF2B5EF4-FFF2-40B4-BE49-F238E27FC236}">
                      <a16:creationId xmlns:a16="http://schemas.microsoft.com/office/drawing/2014/main" id="{6363192E-3CDB-4648-A002-8945D6206E4C}"/>
                    </a:ext>
                  </a:extLst>
                </p:cNvPr>
                <p:cNvPicPr/>
                <p:nvPr/>
              </p:nvPicPr>
              <p:blipFill>
                <a:blip r:embed="rId1515"/>
                <a:stretch>
                  <a:fillRect/>
                </a:stretch>
              </p:blipFill>
              <p:spPr>
                <a:xfrm>
                  <a:off x="4119156" y="6021171"/>
                  <a:ext cx="7560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516">
              <p14:nvContentPartPr>
                <p14:cNvPr id="18319" name="Ink 18318">
                  <a:extLst>
                    <a:ext uri="{FF2B5EF4-FFF2-40B4-BE49-F238E27FC236}">
                      <a16:creationId xmlns:a16="http://schemas.microsoft.com/office/drawing/2014/main" id="{669DA85C-32E8-490B-9363-763C6FBA69C3}"/>
                    </a:ext>
                  </a:extLst>
                </p14:cNvPr>
                <p14:cNvContentPartPr/>
                <p14:nvPr/>
              </p14:nvContentPartPr>
              <p14:xfrm>
                <a:off x="4217436" y="6061131"/>
                <a:ext cx="44280" cy="66240"/>
              </p14:xfrm>
            </p:contentPart>
          </mc:Choice>
          <mc:Fallback xmlns="">
            <p:pic>
              <p:nvPicPr>
                <p:cNvPr id="18319" name="Ink 18318">
                  <a:extLst>
                    <a:ext uri="{FF2B5EF4-FFF2-40B4-BE49-F238E27FC236}">
                      <a16:creationId xmlns:a16="http://schemas.microsoft.com/office/drawing/2014/main" id="{669DA85C-32E8-490B-9363-763C6FBA69C3}"/>
                    </a:ext>
                  </a:extLst>
                </p:cNvPr>
                <p:cNvPicPr/>
                <p:nvPr/>
              </p:nvPicPr>
              <p:blipFill>
                <a:blip r:embed="rId1517"/>
                <a:stretch>
                  <a:fillRect/>
                </a:stretch>
              </p:blipFill>
              <p:spPr>
                <a:xfrm>
                  <a:off x="4208436" y="6052131"/>
                  <a:ext cx="6192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518">
              <p14:nvContentPartPr>
                <p14:cNvPr id="18320" name="Ink 18319">
                  <a:extLst>
                    <a:ext uri="{FF2B5EF4-FFF2-40B4-BE49-F238E27FC236}">
                      <a16:creationId xmlns:a16="http://schemas.microsoft.com/office/drawing/2014/main" id="{AB4F2B25-1BF9-4BBB-AAF7-624F22B6EC08}"/>
                    </a:ext>
                  </a:extLst>
                </p14:cNvPr>
                <p14:cNvContentPartPr/>
                <p14:nvPr/>
              </p14:nvContentPartPr>
              <p14:xfrm>
                <a:off x="4290516" y="5993091"/>
                <a:ext cx="10080" cy="133560"/>
              </p14:xfrm>
            </p:contentPart>
          </mc:Choice>
          <mc:Fallback xmlns="">
            <p:pic>
              <p:nvPicPr>
                <p:cNvPr id="18320" name="Ink 18319">
                  <a:extLst>
                    <a:ext uri="{FF2B5EF4-FFF2-40B4-BE49-F238E27FC236}">
                      <a16:creationId xmlns:a16="http://schemas.microsoft.com/office/drawing/2014/main" id="{AB4F2B25-1BF9-4BBB-AAF7-624F22B6EC08}"/>
                    </a:ext>
                  </a:extLst>
                </p:cNvPr>
                <p:cNvPicPr/>
                <p:nvPr/>
              </p:nvPicPr>
              <p:blipFill>
                <a:blip r:embed="rId1519"/>
                <a:stretch>
                  <a:fillRect/>
                </a:stretch>
              </p:blipFill>
              <p:spPr>
                <a:xfrm>
                  <a:off x="4281516" y="5984091"/>
                  <a:ext cx="277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520">
              <p14:nvContentPartPr>
                <p14:cNvPr id="18321" name="Ink 18320">
                  <a:extLst>
                    <a:ext uri="{FF2B5EF4-FFF2-40B4-BE49-F238E27FC236}">
                      <a16:creationId xmlns:a16="http://schemas.microsoft.com/office/drawing/2014/main" id="{ACBB3AB5-D57B-4C3B-96DD-86C1BA7C9CE0}"/>
                    </a:ext>
                  </a:extLst>
                </p14:cNvPr>
                <p14:cNvContentPartPr/>
                <p14:nvPr/>
              </p14:nvContentPartPr>
              <p14:xfrm>
                <a:off x="4338756" y="6052851"/>
                <a:ext cx="96840" cy="68760"/>
              </p14:xfrm>
            </p:contentPart>
          </mc:Choice>
          <mc:Fallback xmlns="">
            <p:pic>
              <p:nvPicPr>
                <p:cNvPr id="18321" name="Ink 18320">
                  <a:extLst>
                    <a:ext uri="{FF2B5EF4-FFF2-40B4-BE49-F238E27FC236}">
                      <a16:creationId xmlns:a16="http://schemas.microsoft.com/office/drawing/2014/main" id="{ACBB3AB5-D57B-4C3B-96DD-86C1BA7C9CE0}"/>
                    </a:ext>
                  </a:extLst>
                </p:cNvPr>
                <p:cNvPicPr/>
                <p:nvPr/>
              </p:nvPicPr>
              <p:blipFill>
                <a:blip r:embed="rId1521"/>
                <a:stretch>
                  <a:fillRect/>
                </a:stretch>
              </p:blipFill>
              <p:spPr>
                <a:xfrm>
                  <a:off x="4330116" y="6044211"/>
                  <a:ext cx="1144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522">
              <p14:nvContentPartPr>
                <p14:cNvPr id="18322" name="Ink 18321">
                  <a:extLst>
                    <a:ext uri="{FF2B5EF4-FFF2-40B4-BE49-F238E27FC236}">
                      <a16:creationId xmlns:a16="http://schemas.microsoft.com/office/drawing/2014/main" id="{55EFB08A-C824-48F0-BAA2-8710AB6F648A}"/>
                    </a:ext>
                  </a:extLst>
                </p14:cNvPr>
                <p14:cNvContentPartPr/>
                <p14:nvPr/>
              </p14:nvContentPartPr>
              <p14:xfrm>
                <a:off x="4537836" y="5940891"/>
                <a:ext cx="49680" cy="186840"/>
              </p14:xfrm>
            </p:contentPart>
          </mc:Choice>
          <mc:Fallback xmlns="">
            <p:pic>
              <p:nvPicPr>
                <p:cNvPr id="18322" name="Ink 18321">
                  <a:extLst>
                    <a:ext uri="{FF2B5EF4-FFF2-40B4-BE49-F238E27FC236}">
                      <a16:creationId xmlns:a16="http://schemas.microsoft.com/office/drawing/2014/main" id="{55EFB08A-C824-48F0-BAA2-8710AB6F648A}"/>
                    </a:ext>
                  </a:extLst>
                </p:cNvPr>
                <p:cNvPicPr/>
                <p:nvPr/>
              </p:nvPicPr>
              <p:blipFill>
                <a:blip r:embed="rId1523"/>
                <a:stretch>
                  <a:fillRect/>
                </a:stretch>
              </p:blipFill>
              <p:spPr>
                <a:xfrm>
                  <a:off x="4528836" y="5932251"/>
                  <a:ext cx="6732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524">
              <p14:nvContentPartPr>
                <p14:cNvPr id="18323" name="Ink 18322">
                  <a:extLst>
                    <a:ext uri="{FF2B5EF4-FFF2-40B4-BE49-F238E27FC236}">
                      <a16:creationId xmlns:a16="http://schemas.microsoft.com/office/drawing/2014/main" id="{DBEA8F2A-ACE4-4DEF-A731-D3F799145D49}"/>
                    </a:ext>
                  </a:extLst>
                </p14:cNvPr>
                <p14:cNvContentPartPr/>
                <p14:nvPr/>
              </p14:nvContentPartPr>
              <p14:xfrm>
                <a:off x="4529916" y="6049251"/>
                <a:ext cx="167760" cy="75240"/>
              </p14:xfrm>
            </p:contentPart>
          </mc:Choice>
          <mc:Fallback xmlns="">
            <p:pic>
              <p:nvPicPr>
                <p:cNvPr id="18323" name="Ink 18322">
                  <a:extLst>
                    <a:ext uri="{FF2B5EF4-FFF2-40B4-BE49-F238E27FC236}">
                      <a16:creationId xmlns:a16="http://schemas.microsoft.com/office/drawing/2014/main" id="{DBEA8F2A-ACE4-4DEF-A731-D3F799145D49}"/>
                    </a:ext>
                  </a:extLst>
                </p:cNvPr>
                <p:cNvPicPr/>
                <p:nvPr/>
              </p:nvPicPr>
              <p:blipFill>
                <a:blip r:embed="rId1525"/>
                <a:stretch>
                  <a:fillRect/>
                </a:stretch>
              </p:blipFill>
              <p:spPr>
                <a:xfrm>
                  <a:off x="4520916" y="6040251"/>
                  <a:ext cx="1854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526">
              <p14:nvContentPartPr>
                <p14:cNvPr id="18325" name="Ink 18324">
                  <a:extLst>
                    <a:ext uri="{FF2B5EF4-FFF2-40B4-BE49-F238E27FC236}">
                      <a16:creationId xmlns:a16="http://schemas.microsoft.com/office/drawing/2014/main" id="{3914CF14-D362-433D-AE70-AA75FDB726F0}"/>
                    </a:ext>
                  </a:extLst>
                </p14:cNvPr>
                <p14:cNvContentPartPr/>
                <p14:nvPr/>
              </p14:nvContentPartPr>
              <p14:xfrm>
                <a:off x="4794876" y="6010731"/>
                <a:ext cx="112680" cy="104760"/>
              </p14:xfrm>
            </p:contentPart>
          </mc:Choice>
          <mc:Fallback xmlns="">
            <p:pic>
              <p:nvPicPr>
                <p:cNvPr id="18325" name="Ink 18324">
                  <a:extLst>
                    <a:ext uri="{FF2B5EF4-FFF2-40B4-BE49-F238E27FC236}">
                      <a16:creationId xmlns:a16="http://schemas.microsoft.com/office/drawing/2014/main" id="{3914CF14-D362-433D-AE70-AA75FDB726F0}"/>
                    </a:ext>
                  </a:extLst>
                </p:cNvPr>
                <p:cNvPicPr/>
                <p:nvPr/>
              </p:nvPicPr>
              <p:blipFill>
                <a:blip r:embed="rId1527"/>
                <a:stretch>
                  <a:fillRect/>
                </a:stretch>
              </p:blipFill>
              <p:spPr>
                <a:xfrm>
                  <a:off x="4786236" y="6002091"/>
                  <a:ext cx="13032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528">
              <p14:nvContentPartPr>
                <p14:cNvPr id="18326" name="Ink 18325">
                  <a:extLst>
                    <a:ext uri="{FF2B5EF4-FFF2-40B4-BE49-F238E27FC236}">
                      <a16:creationId xmlns:a16="http://schemas.microsoft.com/office/drawing/2014/main" id="{E8DE414E-F619-4C42-9928-8217A1D66CC0}"/>
                    </a:ext>
                  </a:extLst>
                </p14:cNvPr>
                <p14:cNvContentPartPr/>
                <p14:nvPr/>
              </p14:nvContentPartPr>
              <p14:xfrm>
                <a:off x="4914396" y="6043131"/>
                <a:ext cx="40680" cy="70560"/>
              </p14:xfrm>
            </p:contentPart>
          </mc:Choice>
          <mc:Fallback xmlns="">
            <p:pic>
              <p:nvPicPr>
                <p:cNvPr id="18326" name="Ink 18325">
                  <a:extLst>
                    <a:ext uri="{FF2B5EF4-FFF2-40B4-BE49-F238E27FC236}">
                      <a16:creationId xmlns:a16="http://schemas.microsoft.com/office/drawing/2014/main" id="{E8DE414E-F619-4C42-9928-8217A1D66CC0}"/>
                    </a:ext>
                  </a:extLst>
                </p:cNvPr>
                <p:cNvPicPr/>
                <p:nvPr/>
              </p:nvPicPr>
              <p:blipFill>
                <a:blip r:embed="rId1529"/>
                <a:stretch>
                  <a:fillRect/>
                </a:stretch>
              </p:blipFill>
              <p:spPr>
                <a:xfrm>
                  <a:off x="4905756" y="6034491"/>
                  <a:ext cx="583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530">
              <p14:nvContentPartPr>
                <p14:cNvPr id="18327" name="Ink 18326">
                  <a:extLst>
                    <a:ext uri="{FF2B5EF4-FFF2-40B4-BE49-F238E27FC236}">
                      <a16:creationId xmlns:a16="http://schemas.microsoft.com/office/drawing/2014/main" id="{CBE451CC-BF2B-4696-B6ED-9716F411459F}"/>
                    </a:ext>
                  </a:extLst>
                </p14:cNvPr>
                <p14:cNvContentPartPr/>
                <p14:nvPr/>
              </p14:nvContentPartPr>
              <p14:xfrm>
                <a:off x="5007636" y="5979771"/>
                <a:ext cx="16200" cy="138960"/>
              </p14:xfrm>
            </p:contentPart>
          </mc:Choice>
          <mc:Fallback xmlns="">
            <p:pic>
              <p:nvPicPr>
                <p:cNvPr id="18327" name="Ink 18326">
                  <a:extLst>
                    <a:ext uri="{FF2B5EF4-FFF2-40B4-BE49-F238E27FC236}">
                      <a16:creationId xmlns:a16="http://schemas.microsoft.com/office/drawing/2014/main" id="{CBE451CC-BF2B-4696-B6ED-9716F411459F}"/>
                    </a:ext>
                  </a:extLst>
                </p:cNvPr>
                <p:cNvPicPr/>
                <p:nvPr/>
              </p:nvPicPr>
              <p:blipFill>
                <a:blip r:embed="rId1531"/>
                <a:stretch>
                  <a:fillRect/>
                </a:stretch>
              </p:blipFill>
              <p:spPr>
                <a:xfrm>
                  <a:off x="4998636" y="5971131"/>
                  <a:ext cx="338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532">
              <p14:nvContentPartPr>
                <p14:cNvPr id="18328" name="Ink 18327">
                  <a:extLst>
                    <a:ext uri="{FF2B5EF4-FFF2-40B4-BE49-F238E27FC236}">
                      <a16:creationId xmlns:a16="http://schemas.microsoft.com/office/drawing/2014/main" id="{2D4C8AA3-E57A-453F-83B7-BDF9DCF3239C}"/>
                    </a:ext>
                  </a:extLst>
                </p14:cNvPr>
                <p14:cNvContentPartPr/>
                <p14:nvPr/>
              </p14:nvContentPartPr>
              <p14:xfrm>
                <a:off x="4989276" y="6040971"/>
                <a:ext cx="101880" cy="89280"/>
              </p14:xfrm>
            </p:contentPart>
          </mc:Choice>
          <mc:Fallback xmlns="">
            <p:pic>
              <p:nvPicPr>
                <p:cNvPr id="18328" name="Ink 18327">
                  <a:extLst>
                    <a:ext uri="{FF2B5EF4-FFF2-40B4-BE49-F238E27FC236}">
                      <a16:creationId xmlns:a16="http://schemas.microsoft.com/office/drawing/2014/main" id="{2D4C8AA3-E57A-453F-83B7-BDF9DCF3239C}"/>
                    </a:ext>
                  </a:extLst>
                </p:cNvPr>
                <p:cNvPicPr/>
                <p:nvPr/>
              </p:nvPicPr>
              <p:blipFill>
                <a:blip r:embed="rId1533"/>
                <a:stretch>
                  <a:fillRect/>
                </a:stretch>
              </p:blipFill>
              <p:spPr>
                <a:xfrm>
                  <a:off x="4980276" y="6031971"/>
                  <a:ext cx="1195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534">
              <p14:nvContentPartPr>
                <p14:cNvPr id="18329" name="Ink 18328">
                  <a:extLst>
                    <a:ext uri="{FF2B5EF4-FFF2-40B4-BE49-F238E27FC236}">
                      <a16:creationId xmlns:a16="http://schemas.microsoft.com/office/drawing/2014/main" id="{E6364AA3-AA3C-4DFF-89B0-103308F4B8EA}"/>
                    </a:ext>
                  </a:extLst>
                </p14:cNvPr>
                <p14:cNvContentPartPr/>
                <p14:nvPr/>
              </p14:nvContentPartPr>
              <p14:xfrm>
                <a:off x="5128956" y="6042771"/>
                <a:ext cx="51480" cy="75960"/>
              </p14:xfrm>
            </p:contentPart>
          </mc:Choice>
          <mc:Fallback xmlns="">
            <p:pic>
              <p:nvPicPr>
                <p:cNvPr id="18329" name="Ink 18328">
                  <a:extLst>
                    <a:ext uri="{FF2B5EF4-FFF2-40B4-BE49-F238E27FC236}">
                      <a16:creationId xmlns:a16="http://schemas.microsoft.com/office/drawing/2014/main" id="{E6364AA3-AA3C-4DFF-89B0-103308F4B8EA}"/>
                    </a:ext>
                  </a:extLst>
                </p:cNvPr>
                <p:cNvPicPr/>
                <p:nvPr/>
              </p:nvPicPr>
              <p:blipFill>
                <a:blip r:embed="rId1535"/>
                <a:stretch>
                  <a:fillRect/>
                </a:stretch>
              </p:blipFill>
              <p:spPr>
                <a:xfrm>
                  <a:off x="5119956" y="6034131"/>
                  <a:ext cx="691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536">
              <p14:nvContentPartPr>
                <p14:cNvPr id="18330" name="Ink 18329">
                  <a:extLst>
                    <a:ext uri="{FF2B5EF4-FFF2-40B4-BE49-F238E27FC236}">
                      <a16:creationId xmlns:a16="http://schemas.microsoft.com/office/drawing/2014/main" id="{C0E3AD84-EE93-410A-9BE4-4A2DEB1CF430}"/>
                    </a:ext>
                  </a:extLst>
                </p14:cNvPr>
                <p14:cNvContentPartPr/>
                <p14:nvPr/>
              </p14:nvContentPartPr>
              <p14:xfrm>
                <a:off x="5194116" y="6107211"/>
                <a:ext cx="14400" cy="22680"/>
              </p14:xfrm>
            </p:contentPart>
          </mc:Choice>
          <mc:Fallback xmlns="">
            <p:pic>
              <p:nvPicPr>
                <p:cNvPr id="18330" name="Ink 18329">
                  <a:extLst>
                    <a:ext uri="{FF2B5EF4-FFF2-40B4-BE49-F238E27FC236}">
                      <a16:creationId xmlns:a16="http://schemas.microsoft.com/office/drawing/2014/main" id="{C0E3AD84-EE93-410A-9BE4-4A2DEB1CF430}"/>
                    </a:ext>
                  </a:extLst>
                </p:cNvPr>
                <p:cNvPicPr/>
                <p:nvPr/>
              </p:nvPicPr>
              <p:blipFill>
                <a:blip r:embed="rId1537"/>
                <a:stretch>
                  <a:fillRect/>
                </a:stretch>
              </p:blipFill>
              <p:spPr>
                <a:xfrm>
                  <a:off x="5185116" y="6098571"/>
                  <a:ext cx="32040" cy="40320"/>
                </a:xfrm>
                <a:prstGeom prst="rect">
                  <a:avLst/>
                </a:prstGeom>
              </p:spPr>
            </p:pic>
          </mc:Fallback>
        </mc:AlternateContent>
      </p:grpSp>
      <p:grpSp>
        <p:nvGrpSpPr>
          <p:cNvPr id="18358" name="Group 18357">
            <a:extLst>
              <a:ext uri="{FF2B5EF4-FFF2-40B4-BE49-F238E27FC236}">
                <a16:creationId xmlns:a16="http://schemas.microsoft.com/office/drawing/2014/main" id="{8643C3B9-F267-405A-B6ED-E9266C95CA1D}"/>
              </a:ext>
            </a:extLst>
          </p:cNvPr>
          <p:cNvGrpSpPr/>
          <p:nvPr/>
        </p:nvGrpSpPr>
        <p:grpSpPr>
          <a:xfrm>
            <a:off x="5434596" y="5917131"/>
            <a:ext cx="2434680" cy="260640"/>
            <a:chOff x="5434596" y="5917131"/>
            <a:chExt cx="2434680" cy="260640"/>
          </a:xfrm>
        </p:grpSpPr>
        <mc:AlternateContent xmlns:mc="http://schemas.openxmlformats.org/markup-compatibility/2006" xmlns:p14="http://schemas.microsoft.com/office/powerpoint/2010/main">
          <mc:Choice Requires="p14">
            <p:contentPart p14:bwMode="auto" r:id="rId1538">
              <p14:nvContentPartPr>
                <p14:cNvPr id="18332" name="Ink 18331">
                  <a:extLst>
                    <a:ext uri="{FF2B5EF4-FFF2-40B4-BE49-F238E27FC236}">
                      <a16:creationId xmlns:a16="http://schemas.microsoft.com/office/drawing/2014/main" id="{7E5FAF53-2D07-41EF-8973-D50FE2937055}"/>
                    </a:ext>
                  </a:extLst>
                </p14:cNvPr>
                <p14:cNvContentPartPr/>
                <p14:nvPr/>
              </p14:nvContentPartPr>
              <p14:xfrm>
                <a:off x="5434596" y="5917131"/>
                <a:ext cx="107640" cy="177120"/>
              </p14:xfrm>
            </p:contentPart>
          </mc:Choice>
          <mc:Fallback xmlns="">
            <p:pic>
              <p:nvPicPr>
                <p:cNvPr id="18332" name="Ink 18331">
                  <a:extLst>
                    <a:ext uri="{FF2B5EF4-FFF2-40B4-BE49-F238E27FC236}">
                      <a16:creationId xmlns:a16="http://schemas.microsoft.com/office/drawing/2014/main" id="{7E5FAF53-2D07-41EF-8973-D50FE2937055}"/>
                    </a:ext>
                  </a:extLst>
                </p:cNvPr>
                <p:cNvPicPr/>
                <p:nvPr/>
              </p:nvPicPr>
              <p:blipFill>
                <a:blip r:embed="rId1539"/>
                <a:stretch>
                  <a:fillRect/>
                </a:stretch>
              </p:blipFill>
              <p:spPr>
                <a:xfrm>
                  <a:off x="5425596" y="5908491"/>
                  <a:ext cx="12528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540">
              <p14:nvContentPartPr>
                <p14:cNvPr id="18333" name="Ink 18332">
                  <a:extLst>
                    <a:ext uri="{FF2B5EF4-FFF2-40B4-BE49-F238E27FC236}">
                      <a16:creationId xmlns:a16="http://schemas.microsoft.com/office/drawing/2014/main" id="{CA0AAB70-5FEC-4E4D-ADFE-D05ECB2349FD}"/>
                    </a:ext>
                  </a:extLst>
                </p14:cNvPr>
                <p14:cNvContentPartPr/>
                <p14:nvPr/>
              </p14:nvContentPartPr>
              <p14:xfrm>
                <a:off x="5436036" y="6007491"/>
                <a:ext cx="68760" cy="8280"/>
              </p14:xfrm>
            </p:contentPart>
          </mc:Choice>
          <mc:Fallback xmlns="">
            <p:pic>
              <p:nvPicPr>
                <p:cNvPr id="18333" name="Ink 18332">
                  <a:extLst>
                    <a:ext uri="{FF2B5EF4-FFF2-40B4-BE49-F238E27FC236}">
                      <a16:creationId xmlns:a16="http://schemas.microsoft.com/office/drawing/2014/main" id="{CA0AAB70-5FEC-4E4D-ADFE-D05ECB2349FD}"/>
                    </a:ext>
                  </a:extLst>
                </p:cNvPr>
                <p:cNvPicPr/>
                <p:nvPr/>
              </p:nvPicPr>
              <p:blipFill>
                <a:blip r:embed="rId1541"/>
                <a:stretch>
                  <a:fillRect/>
                </a:stretch>
              </p:blipFill>
              <p:spPr>
                <a:xfrm>
                  <a:off x="5427396" y="5998851"/>
                  <a:ext cx="864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542">
              <p14:nvContentPartPr>
                <p14:cNvPr id="18334" name="Ink 18333">
                  <a:extLst>
                    <a:ext uri="{FF2B5EF4-FFF2-40B4-BE49-F238E27FC236}">
                      <a16:creationId xmlns:a16="http://schemas.microsoft.com/office/drawing/2014/main" id="{D6FB6840-8117-403F-BB95-335CB38D1C69}"/>
                    </a:ext>
                  </a:extLst>
                </p14:cNvPr>
                <p14:cNvContentPartPr/>
                <p14:nvPr/>
              </p14:nvContentPartPr>
              <p14:xfrm>
                <a:off x="5527836" y="6011451"/>
                <a:ext cx="125640" cy="69120"/>
              </p14:xfrm>
            </p:contentPart>
          </mc:Choice>
          <mc:Fallback xmlns="">
            <p:pic>
              <p:nvPicPr>
                <p:cNvPr id="18334" name="Ink 18333">
                  <a:extLst>
                    <a:ext uri="{FF2B5EF4-FFF2-40B4-BE49-F238E27FC236}">
                      <a16:creationId xmlns:a16="http://schemas.microsoft.com/office/drawing/2014/main" id="{D6FB6840-8117-403F-BB95-335CB38D1C69}"/>
                    </a:ext>
                  </a:extLst>
                </p:cNvPr>
                <p:cNvPicPr/>
                <p:nvPr/>
              </p:nvPicPr>
              <p:blipFill>
                <a:blip r:embed="rId1543"/>
                <a:stretch>
                  <a:fillRect/>
                </a:stretch>
              </p:blipFill>
              <p:spPr>
                <a:xfrm>
                  <a:off x="5519196" y="6002811"/>
                  <a:ext cx="1432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544">
              <p14:nvContentPartPr>
                <p14:cNvPr id="18335" name="Ink 18334">
                  <a:extLst>
                    <a:ext uri="{FF2B5EF4-FFF2-40B4-BE49-F238E27FC236}">
                      <a16:creationId xmlns:a16="http://schemas.microsoft.com/office/drawing/2014/main" id="{3F5190A5-DCA3-496D-AB4A-8148ADAB54A3}"/>
                    </a:ext>
                  </a:extLst>
                </p14:cNvPr>
                <p14:cNvContentPartPr/>
                <p14:nvPr/>
              </p14:nvContentPartPr>
              <p14:xfrm>
                <a:off x="5743476" y="5980491"/>
                <a:ext cx="21960" cy="107280"/>
              </p14:xfrm>
            </p:contentPart>
          </mc:Choice>
          <mc:Fallback xmlns="">
            <p:pic>
              <p:nvPicPr>
                <p:cNvPr id="18335" name="Ink 18334">
                  <a:extLst>
                    <a:ext uri="{FF2B5EF4-FFF2-40B4-BE49-F238E27FC236}">
                      <a16:creationId xmlns:a16="http://schemas.microsoft.com/office/drawing/2014/main" id="{3F5190A5-DCA3-496D-AB4A-8148ADAB54A3}"/>
                    </a:ext>
                  </a:extLst>
                </p:cNvPr>
                <p:cNvPicPr/>
                <p:nvPr/>
              </p:nvPicPr>
              <p:blipFill>
                <a:blip r:embed="rId1545"/>
                <a:stretch>
                  <a:fillRect/>
                </a:stretch>
              </p:blipFill>
              <p:spPr>
                <a:xfrm>
                  <a:off x="5734476" y="5971851"/>
                  <a:ext cx="396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546">
              <p14:nvContentPartPr>
                <p14:cNvPr id="18336" name="Ink 18335">
                  <a:extLst>
                    <a:ext uri="{FF2B5EF4-FFF2-40B4-BE49-F238E27FC236}">
                      <a16:creationId xmlns:a16="http://schemas.microsoft.com/office/drawing/2014/main" id="{A45415BD-04BC-4D0F-8C27-932805D3E133}"/>
                    </a:ext>
                  </a:extLst>
                </p14:cNvPr>
                <p14:cNvContentPartPr/>
                <p14:nvPr/>
              </p14:nvContentPartPr>
              <p14:xfrm>
                <a:off x="5730876" y="5944851"/>
                <a:ext cx="226800" cy="156600"/>
              </p14:xfrm>
            </p:contentPart>
          </mc:Choice>
          <mc:Fallback xmlns="">
            <p:pic>
              <p:nvPicPr>
                <p:cNvPr id="18336" name="Ink 18335">
                  <a:extLst>
                    <a:ext uri="{FF2B5EF4-FFF2-40B4-BE49-F238E27FC236}">
                      <a16:creationId xmlns:a16="http://schemas.microsoft.com/office/drawing/2014/main" id="{A45415BD-04BC-4D0F-8C27-932805D3E133}"/>
                    </a:ext>
                  </a:extLst>
                </p:cNvPr>
                <p:cNvPicPr/>
                <p:nvPr/>
              </p:nvPicPr>
              <p:blipFill>
                <a:blip r:embed="rId1547"/>
                <a:stretch>
                  <a:fillRect/>
                </a:stretch>
              </p:blipFill>
              <p:spPr>
                <a:xfrm>
                  <a:off x="5722236" y="5935851"/>
                  <a:ext cx="2444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548">
              <p14:nvContentPartPr>
                <p14:cNvPr id="18337" name="Ink 18336">
                  <a:extLst>
                    <a:ext uri="{FF2B5EF4-FFF2-40B4-BE49-F238E27FC236}">
                      <a16:creationId xmlns:a16="http://schemas.microsoft.com/office/drawing/2014/main" id="{767F3267-B75C-423E-9ABE-AE79D6F503C1}"/>
                    </a:ext>
                  </a:extLst>
                </p14:cNvPr>
                <p14:cNvContentPartPr/>
                <p14:nvPr/>
              </p14:nvContentPartPr>
              <p14:xfrm>
                <a:off x="6050916" y="5980491"/>
                <a:ext cx="62280" cy="134640"/>
              </p14:xfrm>
            </p:contentPart>
          </mc:Choice>
          <mc:Fallback xmlns="">
            <p:pic>
              <p:nvPicPr>
                <p:cNvPr id="18337" name="Ink 18336">
                  <a:extLst>
                    <a:ext uri="{FF2B5EF4-FFF2-40B4-BE49-F238E27FC236}">
                      <a16:creationId xmlns:a16="http://schemas.microsoft.com/office/drawing/2014/main" id="{767F3267-B75C-423E-9ABE-AE79D6F503C1}"/>
                    </a:ext>
                  </a:extLst>
                </p:cNvPr>
                <p:cNvPicPr/>
                <p:nvPr/>
              </p:nvPicPr>
              <p:blipFill>
                <a:blip r:embed="rId1549"/>
                <a:stretch>
                  <a:fillRect/>
                </a:stretch>
              </p:blipFill>
              <p:spPr>
                <a:xfrm>
                  <a:off x="6042276" y="5971491"/>
                  <a:ext cx="799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550">
              <p14:nvContentPartPr>
                <p14:cNvPr id="18338" name="Ink 18337">
                  <a:extLst>
                    <a:ext uri="{FF2B5EF4-FFF2-40B4-BE49-F238E27FC236}">
                      <a16:creationId xmlns:a16="http://schemas.microsoft.com/office/drawing/2014/main" id="{A8645522-8BBE-4E74-9C13-AB9A11178430}"/>
                    </a:ext>
                  </a:extLst>
                </p14:cNvPr>
                <p14:cNvContentPartPr/>
                <p14:nvPr/>
              </p14:nvContentPartPr>
              <p14:xfrm>
                <a:off x="6140556" y="6035931"/>
                <a:ext cx="66960" cy="55440"/>
              </p14:xfrm>
            </p:contentPart>
          </mc:Choice>
          <mc:Fallback xmlns="">
            <p:pic>
              <p:nvPicPr>
                <p:cNvPr id="18338" name="Ink 18337">
                  <a:extLst>
                    <a:ext uri="{FF2B5EF4-FFF2-40B4-BE49-F238E27FC236}">
                      <a16:creationId xmlns:a16="http://schemas.microsoft.com/office/drawing/2014/main" id="{A8645522-8BBE-4E74-9C13-AB9A11178430}"/>
                    </a:ext>
                  </a:extLst>
                </p:cNvPr>
                <p:cNvPicPr/>
                <p:nvPr/>
              </p:nvPicPr>
              <p:blipFill>
                <a:blip r:embed="rId1551"/>
                <a:stretch>
                  <a:fillRect/>
                </a:stretch>
              </p:blipFill>
              <p:spPr>
                <a:xfrm>
                  <a:off x="6131916" y="6026931"/>
                  <a:ext cx="846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552">
              <p14:nvContentPartPr>
                <p14:cNvPr id="18339" name="Ink 18338">
                  <a:extLst>
                    <a:ext uri="{FF2B5EF4-FFF2-40B4-BE49-F238E27FC236}">
                      <a16:creationId xmlns:a16="http://schemas.microsoft.com/office/drawing/2014/main" id="{DE9F7854-0AF5-4685-9DEA-0F49C95E0E5B}"/>
                    </a:ext>
                  </a:extLst>
                </p14:cNvPr>
                <p14:cNvContentPartPr/>
                <p14:nvPr/>
              </p14:nvContentPartPr>
              <p14:xfrm>
                <a:off x="6233796" y="6027291"/>
                <a:ext cx="188280" cy="69840"/>
              </p14:xfrm>
            </p:contentPart>
          </mc:Choice>
          <mc:Fallback xmlns="">
            <p:pic>
              <p:nvPicPr>
                <p:cNvPr id="18339" name="Ink 18338">
                  <a:extLst>
                    <a:ext uri="{FF2B5EF4-FFF2-40B4-BE49-F238E27FC236}">
                      <a16:creationId xmlns:a16="http://schemas.microsoft.com/office/drawing/2014/main" id="{DE9F7854-0AF5-4685-9DEA-0F49C95E0E5B}"/>
                    </a:ext>
                  </a:extLst>
                </p:cNvPr>
                <p:cNvPicPr/>
                <p:nvPr/>
              </p:nvPicPr>
              <p:blipFill>
                <a:blip r:embed="rId1553"/>
                <a:stretch>
                  <a:fillRect/>
                </a:stretch>
              </p:blipFill>
              <p:spPr>
                <a:xfrm>
                  <a:off x="6225156" y="6018291"/>
                  <a:ext cx="2059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554">
              <p14:nvContentPartPr>
                <p14:cNvPr id="18340" name="Ink 18339">
                  <a:extLst>
                    <a:ext uri="{FF2B5EF4-FFF2-40B4-BE49-F238E27FC236}">
                      <a16:creationId xmlns:a16="http://schemas.microsoft.com/office/drawing/2014/main" id="{EB696BE1-3CE4-4F68-B7B3-8B8ABDC7190A}"/>
                    </a:ext>
                  </a:extLst>
                </p14:cNvPr>
                <p14:cNvContentPartPr/>
                <p14:nvPr/>
              </p14:nvContentPartPr>
              <p14:xfrm>
                <a:off x="6514596" y="5994171"/>
                <a:ext cx="54720" cy="122400"/>
              </p14:xfrm>
            </p:contentPart>
          </mc:Choice>
          <mc:Fallback xmlns="">
            <p:pic>
              <p:nvPicPr>
                <p:cNvPr id="18340" name="Ink 18339">
                  <a:extLst>
                    <a:ext uri="{FF2B5EF4-FFF2-40B4-BE49-F238E27FC236}">
                      <a16:creationId xmlns:a16="http://schemas.microsoft.com/office/drawing/2014/main" id="{EB696BE1-3CE4-4F68-B7B3-8B8ABDC7190A}"/>
                    </a:ext>
                  </a:extLst>
                </p:cNvPr>
                <p:cNvPicPr/>
                <p:nvPr/>
              </p:nvPicPr>
              <p:blipFill>
                <a:blip r:embed="rId1555"/>
                <a:stretch>
                  <a:fillRect/>
                </a:stretch>
              </p:blipFill>
              <p:spPr>
                <a:xfrm>
                  <a:off x="6505596" y="5985531"/>
                  <a:ext cx="723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556">
              <p14:nvContentPartPr>
                <p14:cNvPr id="18341" name="Ink 18340">
                  <a:extLst>
                    <a:ext uri="{FF2B5EF4-FFF2-40B4-BE49-F238E27FC236}">
                      <a16:creationId xmlns:a16="http://schemas.microsoft.com/office/drawing/2014/main" id="{FEC22507-163E-42E3-BE04-879EF22C13EC}"/>
                    </a:ext>
                  </a:extLst>
                </p14:cNvPr>
                <p14:cNvContentPartPr/>
                <p14:nvPr/>
              </p14:nvContentPartPr>
              <p14:xfrm>
                <a:off x="6604596" y="5991651"/>
                <a:ext cx="5760" cy="106560"/>
              </p14:xfrm>
            </p:contentPart>
          </mc:Choice>
          <mc:Fallback xmlns="">
            <p:pic>
              <p:nvPicPr>
                <p:cNvPr id="18341" name="Ink 18340">
                  <a:extLst>
                    <a:ext uri="{FF2B5EF4-FFF2-40B4-BE49-F238E27FC236}">
                      <a16:creationId xmlns:a16="http://schemas.microsoft.com/office/drawing/2014/main" id="{FEC22507-163E-42E3-BE04-879EF22C13EC}"/>
                    </a:ext>
                  </a:extLst>
                </p:cNvPr>
                <p:cNvPicPr/>
                <p:nvPr/>
              </p:nvPicPr>
              <p:blipFill>
                <a:blip r:embed="rId1557"/>
                <a:stretch>
                  <a:fillRect/>
                </a:stretch>
              </p:blipFill>
              <p:spPr>
                <a:xfrm>
                  <a:off x="6595956" y="5983011"/>
                  <a:ext cx="234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558">
              <p14:nvContentPartPr>
                <p14:cNvPr id="18342" name="Ink 18341">
                  <a:extLst>
                    <a:ext uri="{FF2B5EF4-FFF2-40B4-BE49-F238E27FC236}">
                      <a16:creationId xmlns:a16="http://schemas.microsoft.com/office/drawing/2014/main" id="{21CD1678-5A02-489E-9F75-BF14642654F2}"/>
                    </a:ext>
                  </a:extLst>
                </p14:cNvPr>
                <p14:cNvContentPartPr/>
                <p14:nvPr/>
              </p14:nvContentPartPr>
              <p14:xfrm>
                <a:off x="6642036" y="6016851"/>
                <a:ext cx="60840" cy="102240"/>
              </p14:xfrm>
            </p:contentPart>
          </mc:Choice>
          <mc:Fallback xmlns="">
            <p:pic>
              <p:nvPicPr>
                <p:cNvPr id="18342" name="Ink 18341">
                  <a:extLst>
                    <a:ext uri="{FF2B5EF4-FFF2-40B4-BE49-F238E27FC236}">
                      <a16:creationId xmlns:a16="http://schemas.microsoft.com/office/drawing/2014/main" id="{21CD1678-5A02-489E-9F75-BF14642654F2}"/>
                    </a:ext>
                  </a:extLst>
                </p:cNvPr>
                <p:cNvPicPr/>
                <p:nvPr/>
              </p:nvPicPr>
              <p:blipFill>
                <a:blip r:embed="rId1559"/>
                <a:stretch>
                  <a:fillRect/>
                </a:stretch>
              </p:blipFill>
              <p:spPr>
                <a:xfrm>
                  <a:off x="6633036" y="6007851"/>
                  <a:ext cx="7848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560">
              <p14:nvContentPartPr>
                <p14:cNvPr id="18343" name="Ink 18342">
                  <a:extLst>
                    <a:ext uri="{FF2B5EF4-FFF2-40B4-BE49-F238E27FC236}">
                      <a16:creationId xmlns:a16="http://schemas.microsoft.com/office/drawing/2014/main" id="{5F37E5D2-7880-40BF-BB5D-CA47010F10F1}"/>
                    </a:ext>
                  </a:extLst>
                </p14:cNvPr>
                <p14:cNvContentPartPr/>
                <p14:nvPr/>
              </p14:nvContentPartPr>
              <p14:xfrm>
                <a:off x="6644916" y="6049251"/>
                <a:ext cx="74880" cy="14400"/>
              </p14:xfrm>
            </p:contentPart>
          </mc:Choice>
          <mc:Fallback xmlns="">
            <p:pic>
              <p:nvPicPr>
                <p:cNvPr id="18343" name="Ink 18342">
                  <a:extLst>
                    <a:ext uri="{FF2B5EF4-FFF2-40B4-BE49-F238E27FC236}">
                      <a16:creationId xmlns:a16="http://schemas.microsoft.com/office/drawing/2014/main" id="{5F37E5D2-7880-40BF-BB5D-CA47010F10F1}"/>
                    </a:ext>
                  </a:extLst>
                </p:cNvPr>
                <p:cNvPicPr/>
                <p:nvPr/>
              </p:nvPicPr>
              <p:blipFill>
                <a:blip r:embed="rId1561"/>
                <a:stretch>
                  <a:fillRect/>
                </a:stretch>
              </p:blipFill>
              <p:spPr>
                <a:xfrm>
                  <a:off x="6636276" y="6040251"/>
                  <a:ext cx="925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562">
              <p14:nvContentPartPr>
                <p14:cNvPr id="18344" name="Ink 18343">
                  <a:extLst>
                    <a:ext uri="{FF2B5EF4-FFF2-40B4-BE49-F238E27FC236}">
                      <a16:creationId xmlns:a16="http://schemas.microsoft.com/office/drawing/2014/main" id="{E6DA9F46-0791-472A-92C8-41155B4C0709}"/>
                    </a:ext>
                  </a:extLst>
                </p14:cNvPr>
                <p14:cNvContentPartPr/>
                <p14:nvPr/>
              </p14:nvContentPartPr>
              <p14:xfrm>
                <a:off x="6724116" y="6018291"/>
                <a:ext cx="51480" cy="84240"/>
              </p14:xfrm>
            </p:contentPart>
          </mc:Choice>
          <mc:Fallback xmlns="">
            <p:pic>
              <p:nvPicPr>
                <p:cNvPr id="18344" name="Ink 18343">
                  <a:extLst>
                    <a:ext uri="{FF2B5EF4-FFF2-40B4-BE49-F238E27FC236}">
                      <a16:creationId xmlns:a16="http://schemas.microsoft.com/office/drawing/2014/main" id="{E6DA9F46-0791-472A-92C8-41155B4C0709}"/>
                    </a:ext>
                  </a:extLst>
                </p:cNvPr>
                <p:cNvPicPr/>
                <p:nvPr/>
              </p:nvPicPr>
              <p:blipFill>
                <a:blip r:embed="rId1563"/>
                <a:stretch>
                  <a:fillRect/>
                </a:stretch>
              </p:blipFill>
              <p:spPr>
                <a:xfrm>
                  <a:off x="6715476" y="6009651"/>
                  <a:ext cx="691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564">
              <p14:nvContentPartPr>
                <p14:cNvPr id="18345" name="Ink 18344">
                  <a:extLst>
                    <a:ext uri="{FF2B5EF4-FFF2-40B4-BE49-F238E27FC236}">
                      <a16:creationId xmlns:a16="http://schemas.microsoft.com/office/drawing/2014/main" id="{0377B98A-9994-4663-85F0-F32BDF0E4B0D}"/>
                    </a:ext>
                  </a:extLst>
                </p14:cNvPr>
                <p14:cNvContentPartPr/>
                <p14:nvPr/>
              </p14:nvContentPartPr>
              <p14:xfrm>
                <a:off x="6883956" y="5959251"/>
                <a:ext cx="77760" cy="164160"/>
              </p14:xfrm>
            </p:contentPart>
          </mc:Choice>
          <mc:Fallback xmlns="">
            <p:pic>
              <p:nvPicPr>
                <p:cNvPr id="18345" name="Ink 18344">
                  <a:extLst>
                    <a:ext uri="{FF2B5EF4-FFF2-40B4-BE49-F238E27FC236}">
                      <a16:creationId xmlns:a16="http://schemas.microsoft.com/office/drawing/2014/main" id="{0377B98A-9994-4663-85F0-F32BDF0E4B0D}"/>
                    </a:ext>
                  </a:extLst>
                </p:cNvPr>
                <p:cNvPicPr/>
                <p:nvPr/>
              </p:nvPicPr>
              <p:blipFill>
                <a:blip r:embed="rId1565"/>
                <a:stretch>
                  <a:fillRect/>
                </a:stretch>
              </p:blipFill>
              <p:spPr>
                <a:xfrm>
                  <a:off x="6875316" y="5950611"/>
                  <a:ext cx="954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566">
              <p14:nvContentPartPr>
                <p14:cNvPr id="18346" name="Ink 18345">
                  <a:extLst>
                    <a:ext uri="{FF2B5EF4-FFF2-40B4-BE49-F238E27FC236}">
                      <a16:creationId xmlns:a16="http://schemas.microsoft.com/office/drawing/2014/main" id="{319F6F53-0E56-4808-8CA3-88D227CA1A1C}"/>
                    </a:ext>
                  </a:extLst>
                </p14:cNvPr>
                <p14:cNvContentPartPr/>
                <p14:nvPr/>
              </p14:nvContentPartPr>
              <p14:xfrm>
                <a:off x="6987276" y="6044571"/>
                <a:ext cx="56880" cy="133200"/>
              </p14:xfrm>
            </p:contentPart>
          </mc:Choice>
          <mc:Fallback xmlns="">
            <p:pic>
              <p:nvPicPr>
                <p:cNvPr id="18346" name="Ink 18345">
                  <a:extLst>
                    <a:ext uri="{FF2B5EF4-FFF2-40B4-BE49-F238E27FC236}">
                      <a16:creationId xmlns:a16="http://schemas.microsoft.com/office/drawing/2014/main" id="{319F6F53-0E56-4808-8CA3-88D227CA1A1C}"/>
                    </a:ext>
                  </a:extLst>
                </p:cNvPr>
                <p:cNvPicPr/>
                <p:nvPr/>
              </p:nvPicPr>
              <p:blipFill>
                <a:blip r:embed="rId1567"/>
                <a:stretch>
                  <a:fillRect/>
                </a:stretch>
              </p:blipFill>
              <p:spPr>
                <a:xfrm>
                  <a:off x="6978276" y="6035571"/>
                  <a:ext cx="745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568">
              <p14:nvContentPartPr>
                <p14:cNvPr id="18348" name="Ink 18347">
                  <a:extLst>
                    <a:ext uri="{FF2B5EF4-FFF2-40B4-BE49-F238E27FC236}">
                      <a16:creationId xmlns:a16="http://schemas.microsoft.com/office/drawing/2014/main" id="{0F34EF8E-7A63-4AB7-B9B3-1E604477CB83}"/>
                    </a:ext>
                  </a:extLst>
                </p14:cNvPr>
                <p14:cNvContentPartPr/>
                <p14:nvPr/>
              </p14:nvContentPartPr>
              <p14:xfrm>
                <a:off x="7072236" y="5961411"/>
                <a:ext cx="83880" cy="157320"/>
              </p14:xfrm>
            </p:contentPart>
          </mc:Choice>
          <mc:Fallback xmlns="">
            <p:pic>
              <p:nvPicPr>
                <p:cNvPr id="18348" name="Ink 18347">
                  <a:extLst>
                    <a:ext uri="{FF2B5EF4-FFF2-40B4-BE49-F238E27FC236}">
                      <a16:creationId xmlns:a16="http://schemas.microsoft.com/office/drawing/2014/main" id="{0F34EF8E-7A63-4AB7-B9B3-1E604477CB83}"/>
                    </a:ext>
                  </a:extLst>
                </p:cNvPr>
                <p:cNvPicPr/>
                <p:nvPr/>
              </p:nvPicPr>
              <p:blipFill>
                <a:blip r:embed="rId1569"/>
                <a:stretch>
                  <a:fillRect/>
                </a:stretch>
              </p:blipFill>
              <p:spPr>
                <a:xfrm>
                  <a:off x="7063596" y="5952411"/>
                  <a:ext cx="10152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570">
              <p14:nvContentPartPr>
                <p14:cNvPr id="18349" name="Ink 18348">
                  <a:extLst>
                    <a:ext uri="{FF2B5EF4-FFF2-40B4-BE49-F238E27FC236}">
                      <a16:creationId xmlns:a16="http://schemas.microsoft.com/office/drawing/2014/main" id="{7D7A05F1-06ED-40B4-B78D-D2BA51523B1A}"/>
                    </a:ext>
                  </a:extLst>
                </p14:cNvPr>
                <p14:cNvContentPartPr/>
                <p14:nvPr/>
              </p14:nvContentPartPr>
              <p14:xfrm>
                <a:off x="7189956" y="6024051"/>
                <a:ext cx="31320" cy="69120"/>
              </p14:xfrm>
            </p:contentPart>
          </mc:Choice>
          <mc:Fallback xmlns="">
            <p:pic>
              <p:nvPicPr>
                <p:cNvPr id="18349" name="Ink 18348">
                  <a:extLst>
                    <a:ext uri="{FF2B5EF4-FFF2-40B4-BE49-F238E27FC236}">
                      <a16:creationId xmlns:a16="http://schemas.microsoft.com/office/drawing/2014/main" id="{7D7A05F1-06ED-40B4-B78D-D2BA51523B1A}"/>
                    </a:ext>
                  </a:extLst>
                </p:cNvPr>
                <p:cNvPicPr/>
                <p:nvPr/>
              </p:nvPicPr>
              <p:blipFill>
                <a:blip r:embed="rId1571"/>
                <a:stretch>
                  <a:fillRect/>
                </a:stretch>
              </p:blipFill>
              <p:spPr>
                <a:xfrm>
                  <a:off x="7180956" y="6015051"/>
                  <a:ext cx="4896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572">
              <p14:nvContentPartPr>
                <p14:cNvPr id="18350" name="Ink 18349">
                  <a:extLst>
                    <a:ext uri="{FF2B5EF4-FFF2-40B4-BE49-F238E27FC236}">
                      <a16:creationId xmlns:a16="http://schemas.microsoft.com/office/drawing/2014/main" id="{6D680F3E-3D66-444F-B6D4-F19C84B93F5E}"/>
                    </a:ext>
                  </a:extLst>
                </p14:cNvPr>
                <p14:cNvContentPartPr/>
                <p14:nvPr/>
              </p14:nvContentPartPr>
              <p14:xfrm>
                <a:off x="7238196" y="6029811"/>
                <a:ext cx="52560" cy="71640"/>
              </p14:xfrm>
            </p:contentPart>
          </mc:Choice>
          <mc:Fallback xmlns="">
            <p:pic>
              <p:nvPicPr>
                <p:cNvPr id="18350" name="Ink 18349">
                  <a:extLst>
                    <a:ext uri="{FF2B5EF4-FFF2-40B4-BE49-F238E27FC236}">
                      <a16:creationId xmlns:a16="http://schemas.microsoft.com/office/drawing/2014/main" id="{6D680F3E-3D66-444F-B6D4-F19C84B93F5E}"/>
                    </a:ext>
                  </a:extLst>
                </p:cNvPr>
                <p:cNvPicPr/>
                <p:nvPr/>
              </p:nvPicPr>
              <p:blipFill>
                <a:blip r:embed="rId1573"/>
                <a:stretch>
                  <a:fillRect/>
                </a:stretch>
              </p:blipFill>
              <p:spPr>
                <a:xfrm>
                  <a:off x="7229196" y="6021171"/>
                  <a:ext cx="702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574">
              <p14:nvContentPartPr>
                <p14:cNvPr id="18351" name="Ink 18350">
                  <a:extLst>
                    <a:ext uri="{FF2B5EF4-FFF2-40B4-BE49-F238E27FC236}">
                      <a16:creationId xmlns:a16="http://schemas.microsoft.com/office/drawing/2014/main" id="{FC15054E-61DE-44B4-ABCF-4FD66C03DA73}"/>
                    </a:ext>
                  </a:extLst>
                </p14:cNvPr>
                <p14:cNvContentPartPr/>
                <p14:nvPr/>
              </p14:nvContentPartPr>
              <p14:xfrm>
                <a:off x="7317036" y="6040611"/>
                <a:ext cx="168120" cy="68400"/>
              </p14:xfrm>
            </p:contentPart>
          </mc:Choice>
          <mc:Fallback xmlns="">
            <p:pic>
              <p:nvPicPr>
                <p:cNvPr id="18351" name="Ink 18350">
                  <a:extLst>
                    <a:ext uri="{FF2B5EF4-FFF2-40B4-BE49-F238E27FC236}">
                      <a16:creationId xmlns:a16="http://schemas.microsoft.com/office/drawing/2014/main" id="{FC15054E-61DE-44B4-ABCF-4FD66C03DA73}"/>
                    </a:ext>
                  </a:extLst>
                </p:cNvPr>
                <p:cNvPicPr/>
                <p:nvPr/>
              </p:nvPicPr>
              <p:blipFill>
                <a:blip r:embed="rId1575"/>
                <a:stretch>
                  <a:fillRect/>
                </a:stretch>
              </p:blipFill>
              <p:spPr>
                <a:xfrm>
                  <a:off x="7308396" y="6031611"/>
                  <a:ext cx="1857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576">
              <p14:nvContentPartPr>
                <p14:cNvPr id="18352" name="Ink 18351">
                  <a:extLst>
                    <a:ext uri="{FF2B5EF4-FFF2-40B4-BE49-F238E27FC236}">
                      <a16:creationId xmlns:a16="http://schemas.microsoft.com/office/drawing/2014/main" id="{A1FD602C-9A7E-4040-8E97-AFD2939EF7A7}"/>
                    </a:ext>
                  </a:extLst>
                </p14:cNvPr>
                <p14:cNvContentPartPr/>
                <p14:nvPr/>
              </p14:nvContentPartPr>
              <p14:xfrm>
                <a:off x="7526556" y="5961771"/>
                <a:ext cx="28440" cy="149400"/>
              </p14:xfrm>
            </p:contentPart>
          </mc:Choice>
          <mc:Fallback xmlns="">
            <p:pic>
              <p:nvPicPr>
                <p:cNvPr id="18352" name="Ink 18351">
                  <a:extLst>
                    <a:ext uri="{FF2B5EF4-FFF2-40B4-BE49-F238E27FC236}">
                      <a16:creationId xmlns:a16="http://schemas.microsoft.com/office/drawing/2014/main" id="{A1FD602C-9A7E-4040-8E97-AFD2939EF7A7}"/>
                    </a:ext>
                  </a:extLst>
                </p:cNvPr>
                <p:cNvPicPr/>
                <p:nvPr/>
              </p:nvPicPr>
              <p:blipFill>
                <a:blip r:embed="rId1577"/>
                <a:stretch>
                  <a:fillRect/>
                </a:stretch>
              </p:blipFill>
              <p:spPr>
                <a:xfrm>
                  <a:off x="7517916" y="5953131"/>
                  <a:ext cx="4608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578">
              <p14:nvContentPartPr>
                <p14:cNvPr id="18353" name="Ink 18352">
                  <a:extLst>
                    <a:ext uri="{FF2B5EF4-FFF2-40B4-BE49-F238E27FC236}">
                      <a16:creationId xmlns:a16="http://schemas.microsoft.com/office/drawing/2014/main" id="{33B65E1C-5CA6-48DA-A0F3-8F412BB433FB}"/>
                    </a:ext>
                  </a:extLst>
                </p14:cNvPr>
                <p14:cNvContentPartPr/>
                <p14:nvPr/>
              </p14:nvContentPartPr>
              <p14:xfrm>
                <a:off x="7514316" y="6021171"/>
                <a:ext cx="150840" cy="81720"/>
              </p14:xfrm>
            </p:contentPart>
          </mc:Choice>
          <mc:Fallback xmlns="">
            <p:pic>
              <p:nvPicPr>
                <p:cNvPr id="18353" name="Ink 18352">
                  <a:extLst>
                    <a:ext uri="{FF2B5EF4-FFF2-40B4-BE49-F238E27FC236}">
                      <a16:creationId xmlns:a16="http://schemas.microsoft.com/office/drawing/2014/main" id="{33B65E1C-5CA6-48DA-A0F3-8F412BB433FB}"/>
                    </a:ext>
                  </a:extLst>
                </p:cNvPr>
                <p:cNvPicPr/>
                <p:nvPr/>
              </p:nvPicPr>
              <p:blipFill>
                <a:blip r:embed="rId1579"/>
                <a:stretch>
                  <a:fillRect/>
                </a:stretch>
              </p:blipFill>
              <p:spPr>
                <a:xfrm>
                  <a:off x="7505316" y="6012531"/>
                  <a:ext cx="168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580">
              <p14:nvContentPartPr>
                <p14:cNvPr id="18354" name="Ink 18353">
                  <a:extLst>
                    <a:ext uri="{FF2B5EF4-FFF2-40B4-BE49-F238E27FC236}">
                      <a16:creationId xmlns:a16="http://schemas.microsoft.com/office/drawing/2014/main" id="{9BEFA958-1DFA-4BA3-ACA8-BC03A0671B2F}"/>
                    </a:ext>
                  </a:extLst>
                </p14:cNvPr>
                <p14:cNvContentPartPr/>
                <p14:nvPr/>
              </p14:nvContentPartPr>
              <p14:xfrm>
                <a:off x="7642836" y="6034491"/>
                <a:ext cx="73440" cy="75600"/>
              </p14:xfrm>
            </p:contentPart>
          </mc:Choice>
          <mc:Fallback xmlns="">
            <p:pic>
              <p:nvPicPr>
                <p:cNvPr id="18354" name="Ink 18353">
                  <a:extLst>
                    <a:ext uri="{FF2B5EF4-FFF2-40B4-BE49-F238E27FC236}">
                      <a16:creationId xmlns:a16="http://schemas.microsoft.com/office/drawing/2014/main" id="{9BEFA958-1DFA-4BA3-ACA8-BC03A0671B2F}"/>
                    </a:ext>
                  </a:extLst>
                </p:cNvPr>
                <p:cNvPicPr/>
                <p:nvPr/>
              </p:nvPicPr>
              <p:blipFill>
                <a:blip r:embed="rId1581"/>
                <a:stretch>
                  <a:fillRect/>
                </a:stretch>
              </p:blipFill>
              <p:spPr>
                <a:xfrm>
                  <a:off x="7634196" y="6025851"/>
                  <a:ext cx="910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582">
              <p14:nvContentPartPr>
                <p14:cNvPr id="18355" name="Ink 18354">
                  <a:extLst>
                    <a:ext uri="{FF2B5EF4-FFF2-40B4-BE49-F238E27FC236}">
                      <a16:creationId xmlns:a16="http://schemas.microsoft.com/office/drawing/2014/main" id="{2BBBD7D8-6B7B-43D1-AFFA-89B404365629}"/>
                    </a:ext>
                  </a:extLst>
                </p14:cNvPr>
                <p14:cNvContentPartPr/>
                <p14:nvPr/>
              </p14:nvContentPartPr>
              <p14:xfrm>
                <a:off x="7725276" y="6030891"/>
                <a:ext cx="34560" cy="76680"/>
              </p14:xfrm>
            </p:contentPart>
          </mc:Choice>
          <mc:Fallback xmlns="">
            <p:pic>
              <p:nvPicPr>
                <p:cNvPr id="18355" name="Ink 18354">
                  <a:extLst>
                    <a:ext uri="{FF2B5EF4-FFF2-40B4-BE49-F238E27FC236}">
                      <a16:creationId xmlns:a16="http://schemas.microsoft.com/office/drawing/2014/main" id="{2BBBD7D8-6B7B-43D1-AFFA-89B404365629}"/>
                    </a:ext>
                  </a:extLst>
                </p:cNvPr>
                <p:cNvPicPr/>
                <p:nvPr/>
              </p:nvPicPr>
              <p:blipFill>
                <a:blip r:embed="rId1583"/>
                <a:stretch>
                  <a:fillRect/>
                </a:stretch>
              </p:blipFill>
              <p:spPr>
                <a:xfrm>
                  <a:off x="7716276" y="6021891"/>
                  <a:ext cx="522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584">
              <p14:nvContentPartPr>
                <p14:cNvPr id="18357" name="Ink 18356">
                  <a:extLst>
                    <a:ext uri="{FF2B5EF4-FFF2-40B4-BE49-F238E27FC236}">
                      <a16:creationId xmlns:a16="http://schemas.microsoft.com/office/drawing/2014/main" id="{966E4BDD-5560-4CB4-AD41-86801695503B}"/>
                    </a:ext>
                  </a:extLst>
                </p14:cNvPr>
                <p14:cNvContentPartPr/>
                <p14:nvPr/>
              </p14:nvContentPartPr>
              <p14:xfrm>
                <a:off x="7771716" y="6013611"/>
                <a:ext cx="97560" cy="156240"/>
              </p14:xfrm>
            </p:contentPart>
          </mc:Choice>
          <mc:Fallback xmlns="">
            <p:pic>
              <p:nvPicPr>
                <p:cNvPr id="18357" name="Ink 18356">
                  <a:extLst>
                    <a:ext uri="{FF2B5EF4-FFF2-40B4-BE49-F238E27FC236}">
                      <a16:creationId xmlns:a16="http://schemas.microsoft.com/office/drawing/2014/main" id="{966E4BDD-5560-4CB4-AD41-86801695503B}"/>
                    </a:ext>
                  </a:extLst>
                </p:cNvPr>
                <p:cNvPicPr/>
                <p:nvPr/>
              </p:nvPicPr>
              <p:blipFill>
                <a:blip r:embed="rId1585"/>
                <a:stretch>
                  <a:fillRect/>
                </a:stretch>
              </p:blipFill>
              <p:spPr>
                <a:xfrm>
                  <a:off x="7763076" y="6004611"/>
                  <a:ext cx="115200" cy="173880"/>
                </a:xfrm>
                <a:prstGeom prst="rect">
                  <a:avLst/>
                </a:prstGeom>
              </p:spPr>
            </p:pic>
          </mc:Fallback>
        </mc:AlternateContent>
      </p:grpSp>
      <p:grpSp>
        <p:nvGrpSpPr>
          <p:cNvPr id="18376" name="Group 18375">
            <a:extLst>
              <a:ext uri="{FF2B5EF4-FFF2-40B4-BE49-F238E27FC236}">
                <a16:creationId xmlns:a16="http://schemas.microsoft.com/office/drawing/2014/main" id="{D85E72F9-A989-4DBC-8065-E3742310BDD7}"/>
              </a:ext>
            </a:extLst>
          </p:cNvPr>
          <p:cNvGrpSpPr/>
          <p:nvPr/>
        </p:nvGrpSpPr>
        <p:grpSpPr>
          <a:xfrm>
            <a:off x="5478156" y="6194331"/>
            <a:ext cx="963360" cy="192240"/>
            <a:chOff x="5478156" y="6194331"/>
            <a:chExt cx="963360" cy="192240"/>
          </a:xfrm>
        </p:grpSpPr>
        <mc:AlternateContent xmlns:mc="http://schemas.openxmlformats.org/markup-compatibility/2006" xmlns:p14="http://schemas.microsoft.com/office/powerpoint/2010/main">
          <mc:Choice Requires="p14">
            <p:contentPart p14:bwMode="auto" r:id="rId1586">
              <p14:nvContentPartPr>
                <p14:cNvPr id="18359" name="Ink 18358">
                  <a:extLst>
                    <a:ext uri="{FF2B5EF4-FFF2-40B4-BE49-F238E27FC236}">
                      <a16:creationId xmlns:a16="http://schemas.microsoft.com/office/drawing/2014/main" id="{43A9690F-8025-440C-B19B-DEC452ABB7FD}"/>
                    </a:ext>
                  </a:extLst>
                </p14:cNvPr>
                <p14:cNvContentPartPr/>
                <p14:nvPr/>
              </p14:nvContentPartPr>
              <p14:xfrm>
                <a:off x="5493636" y="6205851"/>
                <a:ext cx="145440" cy="169560"/>
              </p14:xfrm>
            </p:contentPart>
          </mc:Choice>
          <mc:Fallback xmlns="">
            <p:pic>
              <p:nvPicPr>
                <p:cNvPr id="18359" name="Ink 18358">
                  <a:extLst>
                    <a:ext uri="{FF2B5EF4-FFF2-40B4-BE49-F238E27FC236}">
                      <a16:creationId xmlns:a16="http://schemas.microsoft.com/office/drawing/2014/main" id="{43A9690F-8025-440C-B19B-DEC452ABB7FD}"/>
                    </a:ext>
                  </a:extLst>
                </p:cNvPr>
                <p:cNvPicPr/>
                <p:nvPr/>
              </p:nvPicPr>
              <p:blipFill>
                <a:blip r:embed="rId1587"/>
                <a:stretch>
                  <a:fillRect/>
                </a:stretch>
              </p:blipFill>
              <p:spPr>
                <a:xfrm>
                  <a:off x="5484636" y="6196851"/>
                  <a:ext cx="16308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588">
              <p14:nvContentPartPr>
                <p14:cNvPr id="18360" name="Ink 18359">
                  <a:extLst>
                    <a:ext uri="{FF2B5EF4-FFF2-40B4-BE49-F238E27FC236}">
                      <a16:creationId xmlns:a16="http://schemas.microsoft.com/office/drawing/2014/main" id="{AD43D382-0A9E-4371-A5D7-0EA4272A95A9}"/>
                    </a:ext>
                  </a:extLst>
                </p14:cNvPr>
                <p14:cNvContentPartPr/>
                <p14:nvPr/>
              </p14:nvContentPartPr>
              <p14:xfrm>
                <a:off x="5478156" y="6209451"/>
                <a:ext cx="129600" cy="12240"/>
              </p14:xfrm>
            </p:contentPart>
          </mc:Choice>
          <mc:Fallback xmlns="">
            <p:pic>
              <p:nvPicPr>
                <p:cNvPr id="18360" name="Ink 18359">
                  <a:extLst>
                    <a:ext uri="{FF2B5EF4-FFF2-40B4-BE49-F238E27FC236}">
                      <a16:creationId xmlns:a16="http://schemas.microsoft.com/office/drawing/2014/main" id="{AD43D382-0A9E-4371-A5D7-0EA4272A95A9}"/>
                    </a:ext>
                  </a:extLst>
                </p:cNvPr>
                <p:cNvPicPr/>
                <p:nvPr/>
              </p:nvPicPr>
              <p:blipFill>
                <a:blip r:embed="rId1589"/>
                <a:stretch>
                  <a:fillRect/>
                </a:stretch>
              </p:blipFill>
              <p:spPr>
                <a:xfrm>
                  <a:off x="5469156" y="6200811"/>
                  <a:ext cx="1472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590">
              <p14:nvContentPartPr>
                <p14:cNvPr id="18362" name="Ink 18361">
                  <a:extLst>
                    <a:ext uri="{FF2B5EF4-FFF2-40B4-BE49-F238E27FC236}">
                      <a16:creationId xmlns:a16="http://schemas.microsoft.com/office/drawing/2014/main" id="{E623ED38-652E-4C3C-A436-E395376883B8}"/>
                    </a:ext>
                  </a:extLst>
                </p14:cNvPr>
                <p14:cNvContentPartPr/>
                <p14:nvPr/>
              </p14:nvContentPartPr>
              <p14:xfrm>
                <a:off x="5502996" y="6205851"/>
                <a:ext cx="78120" cy="156240"/>
              </p14:xfrm>
            </p:contentPart>
          </mc:Choice>
          <mc:Fallback xmlns="">
            <p:pic>
              <p:nvPicPr>
                <p:cNvPr id="18362" name="Ink 18361">
                  <a:extLst>
                    <a:ext uri="{FF2B5EF4-FFF2-40B4-BE49-F238E27FC236}">
                      <a16:creationId xmlns:a16="http://schemas.microsoft.com/office/drawing/2014/main" id="{E623ED38-652E-4C3C-A436-E395376883B8}"/>
                    </a:ext>
                  </a:extLst>
                </p:cNvPr>
                <p:cNvPicPr/>
                <p:nvPr/>
              </p:nvPicPr>
              <p:blipFill>
                <a:blip r:embed="rId1591"/>
                <a:stretch>
                  <a:fillRect/>
                </a:stretch>
              </p:blipFill>
              <p:spPr>
                <a:xfrm>
                  <a:off x="5493996" y="6196851"/>
                  <a:ext cx="957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592">
              <p14:nvContentPartPr>
                <p14:cNvPr id="18364" name="Ink 18363">
                  <a:extLst>
                    <a:ext uri="{FF2B5EF4-FFF2-40B4-BE49-F238E27FC236}">
                      <a16:creationId xmlns:a16="http://schemas.microsoft.com/office/drawing/2014/main" id="{EB03F252-D4CB-407B-80E3-BCAF16B7D1F3}"/>
                    </a:ext>
                  </a:extLst>
                </p14:cNvPr>
                <p14:cNvContentPartPr/>
                <p14:nvPr/>
              </p14:nvContentPartPr>
              <p14:xfrm>
                <a:off x="5693796" y="6316731"/>
                <a:ext cx="3600" cy="45720"/>
              </p14:xfrm>
            </p:contentPart>
          </mc:Choice>
          <mc:Fallback xmlns="">
            <p:pic>
              <p:nvPicPr>
                <p:cNvPr id="18364" name="Ink 18363">
                  <a:extLst>
                    <a:ext uri="{FF2B5EF4-FFF2-40B4-BE49-F238E27FC236}">
                      <a16:creationId xmlns:a16="http://schemas.microsoft.com/office/drawing/2014/main" id="{EB03F252-D4CB-407B-80E3-BCAF16B7D1F3}"/>
                    </a:ext>
                  </a:extLst>
                </p:cNvPr>
                <p:cNvPicPr/>
                <p:nvPr/>
              </p:nvPicPr>
              <p:blipFill>
                <a:blip r:embed="rId1593"/>
                <a:stretch>
                  <a:fillRect/>
                </a:stretch>
              </p:blipFill>
              <p:spPr>
                <a:xfrm>
                  <a:off x="5684796" y="6307731"/>
                  <a:ext cx="212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594">
              <p14:nvContentPartPr>
                <p14:cNvPr id="18365" name="Ink 18364">
                  <a:extLst>
                    <a:ext uri="{FF2B5EF4-FFF2-40B4-BE49-F238E27FC236}">
                      <a16:creationId xmlns:a16="http://schemas.microsoft.com/office/drawing/2014/main" id="{F6785246-B37A-404A-B690-497B2AB9D9D2}"/>
                    </a:ext>
                  </a:extLst>
                </p14:cNvPr>
                <p14:cNvContentPartPr/>
                <p14:nvPr/>
              </p14:nvContentPartPr>
              <p14:xfrm>
                <a:off x="5687676" y="6224931"/>
                <a:ext cx="9720" cy="28800"/>
              </p14:xfrm>
            </p:contentPart>
          </mc:Choice>
          <mc:Fallback xmlns="">
            <p:pic>
              <p:nvPicPr>
                <p:cNvPr id="18365" name="Ink 18364">
                  <a:extLst>
                    <a:ext uri="{FF2B5EF4-FFF2-40B4-BE49-F238E27FC236}">
                      <a16:creationId xmlns:a16="http://schemas.microsoft.com/office/drawing/2014/main" id="{F6785246-B37A-404A-B690-497B2AB9D9D2}"/>
                    </a:ext>
                  </a:extLst>
                </p:cNvPr>
                <p:cNvPicPr/>
                <p:nvPr/>
              </p:nvPicPr>
              <p:blipFill>
                <a:blip r:embed="rId1595"/>
                <a:stretch>
                  <a:fillRect/>
                </a:stretch>
              </p:blipFill>
              <p:spPr>
                <a:xfrm>
                  <a:off x="5678676" y="6215931"/>
                  <a:ext cx="273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596">
              <p14:nvContentPartPr>
                <p14:cNvPr id="18366" name="Ink 18365">
                  <a:extLst>
                    <a:ext uri="{FF2B5EF4-FFF2-40B4-BE49-F238E27FC236}">
                      <a16:creationId xmlns:a16="http://schemas.microsoft.com/office/drawing/2014/main" id="{1725083F-C377-4E91-BAAA-7120C1A1513B}"/>
                    </a:ext>
                  </a:extLst>
                </p14:cNvPr>
                <p14:cNvContentPartPr/>
                <p14:nvPr/>
              </p14:nvContentPartPr>
              <p14:xfrm>
                <a:off x="5733036" y="6304131"/>
                <a:ext cx="52920" cy="68400"/>
              </p14:xfrm>
            </p:contentPart>
          </mc:Choice>
          <mc:Fallback xmlns="">
            <p:pic>
              <p:nvPicPr>
                <p:cNvPr id="18366" name="Ink 18365">
                  <a:extLst>
                    <a:ext uri="{FF2B5EF4-FFF2-40B4-BE49-F238E27FC236}">
                      <a16:creationId xmlns:a16="http://schemas.microsoft.com/office/drawing/2014/main" id="{1725083F-C377-4E91-BAAA-7120C1A1513B}"/>
                    </a:ext>
                  </a:extLst>
                </p:cNvPr>
                <p:cNvPicPr/>
                <p:nvPr/>
              </p:nvPicPr>
              <p:blipFill>
                <a:blip r:embed="rId1597"/>
                <a:stretch>
                  <a:fillRect/>
                </a:stretch>
              </p:blipFill>
              <p:spPr>
                <a:xfrm>
                  <a:off x="5724036" y="6295491"/>
                  <a:ext cx="705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598">
              <p14:nvContentPartPr>
                <p14:cNvPr id="18367" name="Ink 18366">
                  <a:extLst>
                    <a:ext uri="{FF2B5EF4-FFF2-40B4-BE49-F238E27FC236}">
                      <a16:creationId xmlns:a16="http://schemas.microsoft.com/office/drawing/2014/main" id="{900A8A19-0EAE-4424-82F9-1EBFCA3A7103}"/>
                    </a:ext>
                  </a:extLst>
                </p14:cNvPr>
                <p14:cNvContentPartPr/>
                <p14:nvPr/>
              </p14:nvContentPartPr>
              <p14:xfrm>
                <a:off x="5780556" y="6325371"/>
                <a:ext cx="56160" cy="61200"/>
              </p14:xfrm>
            </p:contentPart>
          </mc:Choice>
          <mc:Fallback xmlns="">
            <p:pic>
              <p:nvPicPr>
                <p:cNvPr id="18367" name="Ink 18366">
                  <a:extLst>
                    <a:ext uri="{FF2B5EF4-FFF2-40B4-BE49-F238E27FC236}">
                      <a16:creationId xmlns:a16="http://schemas.microsoft.com/office/drawing/2014/main" id="{900A8A19-0EAE-4424-82F9-1EBFCA3A7103}"/>
                    </a:ext>
                  </a:extLst>
                </p:cNvPr>
                <p:cNvPicPr/>
                <p:nvPr/>
              </p:nvPicPr>
              <p:blipFill>
                <a:blip r:embed="rId1599"/>
                <a:stretch>
                  <a:fillRect/>
                </a:stretch>
              </p:blipFill>
              <p:spPr>
                <a:xfrm>
                  <a:off x="5771916" y="6316371"/>
                  <a:ext cx="738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600">
              <p14:nvContentPartPr>
                <p14:cNvPr id="18369" name="Ink 18368">
                  <a:extLst>
                    <a:ext uri="{FF2B5EF4-FFF2-40B4-BE49-F238E27FC236}">
                      <a16:creationId xmlns:a16="http://schemas.microsoft.com/office/drawing/2014/main" id="{3970486A-D7FA-4CA2-BFE8-DDC6A4D3CAF9}"/>
                    </a:ext>
                  </a:extLst>
                </p14:cNvPr>
                <p14:cNvContentPartPr/>
                <p14:nvPr/>
              </p14:nvContentPartPr>
              <p14:xfrm>
                <a:off x="5910876" y="6270291"/>
                <a:ext cx="64080" cy="10440"/>
              </p14:xfrm>
            </p:contentPart>
          </mc:Choice>
          <mc:Fallback xmlns="">
            <p:pic>
              <p:nvPicPr>
                <p:cNvPr id="18369" name="Ink 18368">
                  <a:extLst>
                    <a:ext uri="{FF2B5EF4-FFF2-40B4-BE49-F238E27FC236}">
                      <a16:creationId xmlns:a16="http://schemas.microsoft.com/office/drawing/2014/main" id="{3970486A-D7FA-4CA2-BFE8-DDC6A4D3CAF9}"/>
                    </a:ext>
                  </a:extLst>
                </p:cNvPr>
                <p:cNvPicPr/>
                <p:nvPr/>
              </p:nvPicPr>
              <p:blipFill>
                <a:blip r:embed="rId1601"/>
                <a:stretch>
                  <a:fillRect/>
                </a:stretch>
              </p:blipFill>
              <p:spPr>
                <a:xfrm>
                  <a:off x="5902236" y="6261651"/>
                  <a:ext cx="817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602">
              <p14:nvContentPartPr>
                <p14:cNvPr id="18370" name="Ink 18369">
                  <a:extLst>
                    <a:ext uri="{FF2B5EF4-FFF2-40B4-BE49-F238E27FC236}">
                      <a16:creationId xmlns:a16="http://schemas.microsoft.com/office/drawing/2014/main" id="{724D68F2-BAF5-4F97-B771-7A530FC031B3}"/>
                    </a:ext>
                  </a:extLst>
                </p14:cNvPr>
                <p14:cNvContentPartPr/>
                <p14:nvPr/>
              </p14:nvContentPartPr>
              <p14:xfrm>
                <a:off x="5907996" y="6317451"/>
                <a:ext cx="51480" cy="2880"/>
              </p14:xfrm>
            </p:contentPart>
          </mc:Choice>
          <mc:Fallback xmlns="">
            <p:pic>
              <p:nvPicPr>
                <p:cNvPr id="18370" name="Ink 18369">
                  <a:extLst>
                    <a:ext uri="{FF2B5EF4-FFF2-40B4-BE49-F238E27FC236}">
                      <a16:creationId xmlns:a16="http://schemas.microsoft.com/office/drawing/2014/main" id="{724D68F2-BAF5-4F97-B771-7A530FC031B3}"/>
                    </a:ext>
                  </a:extLst>
                </p:cNvPr>
                <p:cNvPicPr/>
                <p:nvPr/>
              </p:nvPicPr>
              <p:blipFill>
                <a:blip r:embed="rId1603"/>
                <a:stretch>
                  <a:fillRect/>
                </a:stretch>
              </p:blipFill>
              <p:spPr>
                <a:xfrm>
                  <a:off x="5898996" y="6308451"/>
                  <a:ext cx="691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604">
              <p14:nvContentPartPr>
                <p14:cNvPr id="18371" name="Ink 18370">
                  <a:extLst>
                    <a:ext uri="{FF2B5EF4-FFF2-40B4-BE49-F238E27FC236}">
                      <a16:creationId xmlns:a16="http://schemas.microsoft.com/office/drawing/2014/main" id="{AFB81349-72A8-4ECF-B15D-7FD7FB738F28}"/>
                    </a:ext>
                  </a:extLst>
                </p14:cNvPr>
                <p14:cNvContentPartPr/>
                <p14:nvPr/>
              </p14:nvContentPartPr>
              <p14:xfrm>
                <a:off x="6049116" y="6241491"/>
                <a:ext cx="70200" cy="96840"/>
              </p14:xfrm>
            </p:contentPart>
          </mc:Choice>
          <mc:Fallback xmlns="">
            <p:pic>
              <p:nvPicPr>
                <p:cNvPr id="18371" name="Ink 18370">
                  <a:extLst>
                    <a:ext uri="{FF2B5EF4-FFF2-40B4-BE49-F238E27FC236}">
                      <a16:creationId xmlns:a16="http://schemas.microsoft.com/office/drawing/2014/main" id="{AFB81349-72A8-4ECF-B15D-7FD7FB738F28}"/>
                    </a:ext>
                  </a:extLst>
                </p:cNvPr>
                <p:cNvPicPr/>
                <p:nvPr/>
              </p:nvPicPr>
              <p:blipFill>
                <a:blip r:embed="rId1605"/>
                <a:stretch>
                  <a:fillRect/>
                </a:stretch>
              </p:blipFill>
              <p:spPr>
                <a:xfrm>
                  <a:off x="6040116" y="6232851"/>
                  <a:ext cx="878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606">
              <p14:nvContentPartPr>
                <p14:cNvPr id="18372" name="Ink 18371">
                  <a:extLst>
                    <a:ext uri="{FF2B5EF4-FFF2-40B4-BE49-F238E27FC236}">
                      <a16:creationId xmlns:a16="http://schemas.microsoft.com/office/drawing/2014/main" id="{E0E25CB1-70B9-4665-99EE-CBD1207BA5FE}"/>
                    </a:ext>
                  </a:extLst>
                </p14:cNvPr>
                <p14:cNvContentPartPr/>
                <p14:nvPr/>
              </p14:nvContentPartPr>
              <p14:xfrm>
                <a:off x="6153156" y="6302331"/>
                <a:ext cx="9360" cy="15120"/>
              </p14:xfrm>
            </p:contentPart>
          </mc:Choice>
          <mc:Fallback xmlns="">
            <p:pic>
              <p:nvPicPr>
                <p:cNvPr id="18372" name="Ink 18371">
                  <a:extLst>
                    <a:ext uri="{FF2B5EF4-FFF2-40B4-BE49-F238E27FC236}">
                      <a16:creationId xmlns:a16="http://schemas.microsoft.com/office/drawing/2014/main" id="{E0E25CB1-70B9-4665-99EE-CBD1207BA5FE}"/>
                    </a:ext>
                  </a:extLst>
                </p:cNvPr>
                <p:cNvPicPr/>
                <p:nvPr/>
              </p:nvPicPr>
              <p:blipFill>
                <a:blip r:embed="rId1607"/>
                <a:stretch>
                  <a:fillRect/>
                </a:stretch>
              </p:blipFill>
              <p:spPr>
                <a:xfrm>
                  <a:off x="6144156" y="6293331"/>
                  <a:ext cx="270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608">
              <p14:nvContentPartPr>
                <p14:cNvPr id="18373" name="Ink 18372">
                  <a:extLst>
                    <a:ext uri="{FF2B5EF4-FFF2-40B4-BE49-F238E27FC236}">
                      <a16:creationId xmlns:a16="http://schemas.microsoft.com/office/drawing/2014/main" id="{2338DDF0-8941-46A9-8030-6A0C8D5F48C4}"/>
                    </a:ext>
                  </a:extLst>
                </p14:cNvPr>
                <p14:cNvContentPartPr/>
                <p14:nvPr/>
              </p14:nvContentPartPr>
              <p14:xfrm>
                <a:off x="6187356" y="6223131"/>
                <a:ext cx="96480" cy="116280"/>
              </p14:xfrm>
            </p:contentPart>
          </mc:Choice>
          <mc:Fallback xmlns="">
            <p:pic>
              <p:nvPicPr>
                <p:cNvPr id="18373" name="Ink 18372">
                  <a:extLst>
                    <a:ext uri="{FF2B5EF4-FFF2-40B4-BE49-F238E27FC236}">
                      <a16:creationId xmlns:a16="http://schemas.microsoft.com/office/drawing/2014/main" id="{2338DDF0-8941-46A9-8030-6A0C8D5F48C4}"/>
                    </a:ext>
                  </a:extLst>
                </p:cNvPr>
                <p:cNvPicPr/>
                <p:nvPr/>
              </p:nvPicPr>
              <p:blipFill>
                <a:blip r:embed="rId1609"/>
                <a:stretch>
                  <a:fillRect/>
                </a:stretch>
              </p:blipFill>
              <p:spPr>
                <a:xfrm>
                  <a:off x="6178356" y="6214491"/>
                  <a:ext cx="1141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610">
              <p14:nvContentPartPr>
                <p14:cNvPr id="18375" name="Ink 18374">
                  <a:extLst>
                    <a:ext uri="{FF2B5EF4-FFF2-40B4-BE49-F238E27FC236}">
                      <a16:creationId xmlns:a16="http://schemas.microsoft.com/office/drawing/2014/main" id="{5F9E6C84-4D51-434D-8CAD-D95853E5708A}"/>
                    </a:ext>
                  </a:extLst>
                </p14:cNvPr>
                <p14:cNvContentPartPr/>
                <p14:nvPr/>
              </p14:nvContentPartPr>
              <p14:xfrm>
                <a:off x="6343956" y="6194331"/>
                <a:ext cx="97560" cy="172800"/>
              </p14:xfrm>
            </p:contentPart>
          </mc:Choice>
          <mc:Fallback xmlns="">
            <p:pic>
              <p:nvPicPr>
                <p:cNvPr id="18375" name="Ink 18374">
                  <a:extLst>
                    <a:ext uri="{FF2B5EF4-FFF2-40B4-BE49-F238E27FC236}">
                      <a16:creationId xmlns:a16="http://schemas.microsoft.com/office/drawing/2014/main" id="{5F9E6C84-4D51-434D-8CAD-D95853E5708A}"/>
                    </a:ext>
                  </a:extLst>
                </p:cNvPr>
                <p:cNvPicPr/>
                <p:nvPr/>
              </p:nvPicPr>
              <p:blipFill>
                <a:blip r:embed="rId1611"/>
                <a:stretch>
                  <a:fillRect/>
                </a:stretch>
              </p:blipFill>
              <p:spPr>
                <a:xfrm>
                  <a:off x="6335316" y="6185691"/>
                  <a:ext cx="115200" cy="190440"/>
                </a:xfrm>
                <a:prstGeom prst="rect">
                  <a:avLst/>
                </a:prstGeom>
              </p:spPr>
            </p:pic>
          </mc:Fallback>
        </mc:AlternateContent>
      </p:grpSp>
      <p:grpSp>
        <p:nvGrpSpPr>
          <p:cNvPr id="18382" name="Group 18381">
            <a:extLst>
              <a:ext uri="{FF2B5EF4-FFF2-40B4-BE49-F238E27FC236}">
                <a16:creationId xmlns:a16="http://schemas.microsoft.com/office/drawing/2014/main" id="{38ACC4C6-9282-4DA5-B104-D9DB91928727}"/>
              </a:ext>
            </a:extLst>
          </p:cNvPr>
          <p:cNvGrpSpPr/>
          <p:nvPr/>
        </p:nvGrpSpPr>
        <p:grpSpPr>
          <a:xfrm>
            <a:off x="6476076" y="6251211"/>
            <a:ext cx="270000" cy="86760"/>
            <a:chOff x="6476076" y="6251211"/>
            <a:chExt cx="270000" cy="86760"/>
          </a:xfrm>
        </p:grpSpPr>
        <mc:AlternateContent xmlns:mc="http://schemas.openxmlformats.org/markup-compatibility/2006" xmlns:p14="http://schemas.microsoft.com/office/powerpoint/2010/main">
          <mc:Choice Requires="p14">
            <p:contentPart p14:bwMode="auto" r:id="rId1612">
              <p14:nvContentPartPr>
                <p14:cNvPr id="18377" name="Ink 18376">
                  <a:extLst>
                    <a:ext uri="{FF2B5EF4-FFF2-40B4-BE49-F238E27FC236}">
                      <a16:creationId xmlns:a16="http://schemas.microsoft.com/office/drawing/2014/main" id="{4690164F-0940-4178-AB39-9CC490AE8E6A}"/>
                    </a:ext>
                  </a:extLst>
                </p14:cNvPr>
                <p14:cNvContentPartPr/>
                <p14:nvPr/>
              </p14:nvContentPartPr>
              <p14:xfrm>
                <a:off x="6476076" y="6282531"/>
                <a:ext cx="70200" cy="49680"/>
              </p14:xfrm>
            </p:contentPart>
          </mc:Choice>
          <mc:Fallback xmlns="">
            <p:pic>
              <p:nvPicPr>
                <p:cNvPr id="18377" name="Ink 18376">
                  <a:extLst>
                    <a:ext uri="{FF2B5EF4-FFF2-40B4-BE49-F238E27FC236}">
                      <a16:creationId xmlns:a16="http://schemas.microsoft.com/office/drawing/2014/main" id="{4690164F-0940-4178-AB39-9CC490AE8E6A}"/>
                    </a:ext>
                  </a:extLst>
                </p:cNvPr>
                <p:cNvPicPr/>
                <p:nvPr/>
              </p:nvPicPr>
              <p:blipFill>
                <a:blip r:embed="rId1613"/>
                <a:stretch>
                  <a:fillRect/>
                </a:stretch>
              </p:blipFill>
              <p:spPr>
                <a:xfrm>
                  <a:off x="6467076" y="6273531"/>
                  <a:ext cx="8784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614">
              <p14:nvContentPartPr>
                <p14:cNvPr id="18378" name="Ink 18377">
                  <a:extLst>
                    <a:ext uri="{FF2B5EF4-FFF2-40B4-BE49-F238E27FC236}">
                      <a16:creationId xmlns:a16="http://schemas.microsoft.com/office/drawing/2014/main" id="{751B0D8C-8076-4F32-9FE6-CD05E3FAACDB}"/>
                    </a:ext>
                  </a:extLst>
                </p14:cNvPr>
                <p14:cNvContentPartPr/>
                <p14:nvPr/>
              </p14:nvContentPartPr>
              <p14:xfrm>
                <a:off x="6555276" y="6296211"/>
                <a:ext cx="45360" cy="35280"/>
              </p14:xfrm>
            </p:contentPart>
          </mc:Choice>
          <mc:Fallback xmlns="">
            <p:pic>
              <p:nvPicPr>
                <p:cNvPr id="18378" name="Ink 18377">
                  <a:extLst>
                    <a:ext uri="{FF2B5EF4-FFF2-40B4-BE49-F238E27FC236}">
                      <a16:creationId xmlns:a16="http://schemas.microsoft.com/office/drawing/2014/main" id="{751B0D8C-8076-4F32-9FE6-CD05E3FAACDB}"/>
                    </a:ext>
                  </a:extLst>
                </p:cNvPr>
                <p:cNvPicPr/>
                <p:nvPr/>
              </p:nvPicPr>
              <p:blipFill>
                <a:blip r:embed="rId1615"/>
                <a:stretch>
                  <a:fillRect/>
                </a:stretch>
              </p:blipFill>
              <p:spPr>
                <a:xfrm>
                  <a:off x="6546276" y="6287211"/>
                  <a:ext cx="630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616">
              <p14:nvContentPartPr>
                <p14:cNvPr id="18379" name="Ink 18378">
                  <a:extLst>
                    <a:ext uri="{FF2B5EF4-FFF2-40B4-BE49-F238E27FC236}">
                      <a16:creationId xmlns:a16="http://schemas.microsoft.com/office/drawing/2014/main" id="{14B240CB-4AF3-4B51-B57F-3500FF6201C2}"/>
                    </a:ext>
                  </a:extLst>
                </p14:cNvPr>
                <p14:cNvContentPartPr/>
                <p14:nvPr/>
              </p14:nvContentPartPr>
              <p14:xfrm>
                <a:off x="6592356" y="6251211"/>
                <a:ext cx="70200" cy="86760"/>
              </p14:xfrm>
            </p:contentPart>
          </mc:Choice>
          <mc:Fallback xmlns="">
            <p:pic>
              <p:nvPicPr>
                <p:cNvPr id="18379" name="Ink 18378">
                  <a:extLst>
                    <a:ext uri="{FF2B5EF4-FFF2-40B4-BE49-F238E27FC236}">
                      <a16:creationId xmlns:a16="http://schemas.microsoft.com/office/drawing/2014/main" id="{14B240CB-4AF3-4B51-B57F-3500FF6201C2}"/>
                    </a:ext>
                  </a:extLst>
                </p:cNvPr>
                <p:cNvPicPr/>
                <p:nvPr/>
              </p:nvPicPr>
              <p:blipFill>
                <a:blip r:embed="rId1617"/>
                <a:stretch>
                  <a:fillRect/>
                </a:stretch>
              </p:blipFill>
              <p:spPr>
                <a:xfrm>
                  <a:off x="6583356" y="6242571"/>
                  <a:ext cx="878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618">
              <p14:nvContentPartPr>
                <p14:cNvPr id="18381" name="Ink 18380">
                  <a:extLst>
                    <a:ext uri="{FF2B5EF4-FFF2-40B4-BE49-F238E27FC236}">
                      <a16:creationId xmlns:a16="http://schemas.microsoft.com/office/drawing/2014/main" id="{63517F74-D32B-4844-A6D1-5A406EF3CD65}"/>
                    </a:ext>
                  </a:extLst>
                </p14:cNvPr>
                <p14:cNvContentPartPr/>
                <p14:nvPr/>
              </p14:nvContentPartPr>
              <p14:xfrm>
                <a:off x="6687036" y="6266691"/>
                <a:ext cx="59040" cy="55440"/>
              </p14:xfrm>
            </p:contentPart>
          </mc:Choice>
          <mc:Fallback xmlns="">
            <p:pic>
              <p:nvPicPr>
                <p:cNvPr id="18381" name="Ink 18380">
                  <a:extLst>
                    <a:ext uri="{FF2B5EF4-FFF2-40B4-BE49-F238E27FC236}">
                      <a16:creationId xmlns:a16="http://schemas.microsoft.com/office/drawing/2014/main" id="{63517F74-D32B-4844-A6D1-5A406EF3CD65}"/>
                    </a:ext>
                  </a:extLst>
                </p:cNvPr>
                <p:cNvPicPr/>
                <p:nvPr/>
              </p:nvPicPr>
              <p:blipFill>
                <a:blip r:embed="rId1619"/>
                <a:stretch>
                  <a:fillRect/>
                </a:stretch>
              </p:blipFill>
              <p:spPr>
                <a:xfrm>
                  <a:off x="6678036" y="6258051"/>
                  <a:ext cx="76680" cy="73080"/>
                </a:xfrm>
                <a:prstGeom prst="rect">
                  <a:avLst/>
                </a:prstGeom>
              </p:spPr>
            </p:pic>
          </mc:Fallback>
        </mc:AlternateContent>
      </p:grpSp>
      <p:grpSp>
        <p:nvGrpSpPr>
          <p:cNvPr id="18391" name="Group 18390">
            <a:extLst>
              <a:ext uri="{FF2B5EF4-FFF2-40B4-BE49-F238E27FC236}">
                <a16:creationId xmlns:a16="http://schemas.microsoft.com/office/drawing/2014/main" id="{0A5AB89D-E73E-446C-8C8C-0D86525DC10E}"/>
              </a:ext>
            </a:extLst>
          </p:cNvPr>
          <p:cNvGrpSpPr/>
          <p:nvPr/>
        </p:nvGrpSpPr>
        <p:grpSpPr>
          <a:xfrm>
            <a:off x="1293876" y="6457491"/>
            <a:ext cx="264240" cy="139320"/>
            <a:chOff x="1293876" y="6457491"/>
            <a:chExt cx="264240" cy="139320"/>
          </a:xfrm>
        </p:grpSpPr>
        <mc:AlternateContent xmlns:mc="http://schemas.openxmlformats.org/markup-compatibility/2006" xmlns:p14="http://schemas.microsoft.com/office/powerpoint/2010/main">
          <mc:Choice Requires="p14">
            <p:contentPart p14:bwMode="auto" r:id="rId1620">
              <p14:nvContentPartPr>
                <p14:cNvPr id="18383" name="Ink 18382">
                  <a:extLst>
                    <a:ext uri="{FF2B5EF4-FFF2-40B4-BE49-F238E27FC236}">
                      <a16:creationId xmlns:a16="http://schemas.microsoft.com/office/drawing/2014/main" id="{F68E6E21-93A6-4685-A4D3-F6986AF18A0B}"/>
                    </a:ext>
                  </a:extLst>
                </p14:cNvPr>
                <p14:cNvContentPartPr/>
                <p14:nvPr/>
              </p14:nvContentPartPr>
              <p14:xfrm>
                <a:off x="1293876" y="6457491"/>
                <a:ext cx="8280" cy="96840"/>
              </p14:xfrm>
            </p:contentPart>
          </mc:Choice>
          <mc:Fallback xmlns="">
            <p:pic>
              <p:nvPicPr>
                <p:cNvPr id="18383" name="Ink 18382">
                  <a:extLst>
                    <a:ext uri="{FF2B5EF4-FFF2-40B4-BE49-F238E27FC236}">
                      <a16:creationId xmlns:a16="http://schemas.microsoft.com/office/drawing/2014/main" id="{F68E6E21-93A6-4685-A4D3-F6986AF18A0B}"/>
                    </a:ext>
                  </a:extLst>
                </p:cNvPr>
                <p:cNvPicPr/>
                <p:nvPr/>
              </p:nvPicPr>
              <p:blipFill>
                <a:blip r:embed="rId1621"/>
                <a:stretch>
                  <a:fillRect/>
                </a:stretch>
              </p:blipFill>
              <p:spPr>
                <a:xfrm>
                  <a:off x="1285236" y="6448491"/>
                  <a:ext cx="259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622">
              <p14:nvContentPartPr>
                <p14:cNvPr id="18384" name="Ink 18383">
                  <a:extLst>
                    <a:ext uri="{FF2B5EF4-FFF2-40B4-BE49-F238E27FC236}">
                      <a16:creationId xmlns:a16="http://schemas.microsoft.com/office/drawing/2014/main" id="{0DF79F06-BB7E-4884-AA49-B45ADF3312E8}"/>
                    </a:ext>
                  </a:extLst>
                </p14:cNvPr>
                <p14:cNvContentPartPr/>
                <p14:nvPr/>
              </p14:nvContentPartPr>
              <p14:xfrm>
                <a:off x="1293876" y="6500331"/>
                <a:ext cx="70200" cy="22680"/>
              </p14:xfrm>
            </p:contentPart>
          </mc:Choice>
          <mc:Fallback xmlns="">
            <p:pic>
              <p:nvPicPr>
                <p:cNvPr id="18384" name="Ink 18383">
                  <a:extLst>
                    <a:ext uri="{FF2B5EF4-FFF2-40B4-BE49-F238E27FC236}">
                      <a16:creationId xmlns:a16="http://schemas.microsoft.com/office/drawing/2014/main" id="{0DF79F06-BB7E-4884-AA49-B45ADF3312E8}"/>
                    </a:ext>
                  </a:extLst>
                </p:cNvPr>
                <p:cNvPicPr/>
                <p:nvPr/>
              </p:nvPicPr>
              <p:blipFill>
                <a:blip r:embed="rId1623"/>
                <a:stretch>
                  <a:fillRect/>
                </a:stretch>
              </p:blipFill>
              <p:spPr>
                <a:xfrm>
                  <a:off x="1285236" y="6491691"/>
                  <a:ext cx="87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624">
              <p14:nvContentPartPr>
                <p14:cNvPr id="18385" name="Ink 18384">
                  <a:extLst>
                    <a:ext uri="{FF2B5EF4-FFF2-40B4-BE49-F238E27FC236}">
                      <a16:creationId xmlns:a16="http://schemas.microsoft.com/office/drawing/2014/main" id="{8A192B5F-69D3-4114-8452-6597DD0E7D0E}"/>
                    </a:ext>
                  </a:extLst>
                </p14:cNvPr>
                <p14:cNvContentPartPr/>
                <p14:nvPr/>
              </p14:nvContentPartPr>
              <p14:xfrm>
                <a:off x="1354356" y="6458571"/>
                <a:ext cx="8640" cy="127800"/>
              </p14:xfrm>
            </p:contentPart>
          </mc:Choice>
          <mc:Fallback xmlns="">
            <p:pic>
              <p:nvPicPr>
                <p:cNvPr id="18385" name="Ink 18384">
                  <a:extLst>
                    <a:ext uri="{FF2B5EF4-FFF2-40B4-BE49-F238E27FC236}">
                      <a16:creationId xmlns:a16="http://schemas.microsoft.com/office/drawing/2014/main" id="{8A192B5F-69D3-4114-8452-6597DD0E7D0E}"/>
                    </a:ext>
                  </a:extLst>
                </p:cNvPr>
                <p:cNvPicPr/>
                <p:nvPr/>
              </p:nvPicPr>
              <p:blipFill>
                <a:blip r:embed="rId1625"/>
                <a:stretch>
                  <a:fillRect/>
                </a:stretch>
              </p:blipFill>
              <p:spPr>
                <a:xfrm>
                  <a:off x="1345716" y="6449931"/>
                  <a:ext cx="262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626">
              <p14:nvContentPartPr>
                <p14:cNvPr id="18387" name="Ink 18386">
                  <a:extLst>
                    <a:ext uri="{FF2B5EF4-FFF2-40B4-BE49-F238E27FC236}">
                      <a16:creationId xmlns:a16="http://schemas.microsoft.com/office/drawing/2014/main" id="{D724B65F-18D9-499A-B8E8-58516A004A84}"/>
                    </a:ext>
                  </a:extLst>
                </p14:cNvPr>
                <p14:cNvContentPartPr/>
                <p14:nvPr/>
              </p14:nvContentPartPr>
              <p14:xfrm>
                <a:off x="1391076" y="6489891"/>
                <a:ext cx="85680" cy="106920"/>
              </p14:xfrm>
            </p:contentPart>
          </mc:Choice>
          <mc:Fallback xmlns="">
            <p:pic>
              <p:nvPicPr>
                <p:cNvPr id="18387" name="Ink 18386">
                  <a:extLst>
                    <a:ext uri="{FF2B5EF4-FFF2-40B4-BE49-F238E27FC236}">
                      <a16:creationId xmlns:a16="http://schemas.microsoft.com/office/drawing/2014/main" id="{D724B65F-18D9-499A-B8E8-58516A004A84}"/>
                    </a:ext>
                  </a:extLst>
                </p:cNvPr>
                <p:cNvPicPr/>
                <p:nvPr/>
              </p:nvPicPr>
              <p:blipFill>
                <a:blip r:embed="rId1627"/>
                <a:stretch>
                  <a:fillRect/>
                </a:stretch>
              </p:blipFill>
              <p:spPr>
                <a:xfrm>
                  <a:off x="1382076" y="6480891"/>
                  <a:ext cx="10332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628">
              <p14:nvContentPartPr>
                <p14:cNvPr id="18388" name="Ink 18387">
                  <a:extLst>
                    <a:ext uri="{FF2B5EF4-FFF2-40B4-BE49-F238E27FC236}">
                      <a16:creationId xmlns:a16="http://schemas.microsoft.com/office/drawing/2014/main" id="{3411919B-CB6B-446B-9409-3996CCA8BD29}"/>
                    </a:ext>
                  </a:extLst>
                </p14:cNvPr>
                <p14:cNvContentPartPr/>
                <p14:nvPr/>
              </p14:nvContentPartPr>
              <p14:xfrm>
                <a:off x="1557756" y="6467931"/>
                <a:ext cx="360" cy="360"/>
              </p14:xfrm>
            </p:contentPart>
          </mc:Choice>
          <mc:Fallback xmlns="">
            <p:pic>
              <p:nvPicPr>
                <p:cNvPr id="18388" name="Ink 18387">
                  <a:extLst>
                    <a:ext uri="{FF2B5EF4-FFF2-40B4-BE49-F238E27FC236}">
                      <a16:creationId xmlns:a16="http://schemas.microsoft.com/office/drawing/2014/main" id="{3411919B-CB6B-446B-9409-3996CCA8BD29}"/>
                    </a:ext>
                  </a:extLst>
                </p:cNvPr>
                <p:cNvPicPr/>
                <p:nvPr/>
              </p:nvPicPr>
              <p:blipFill>
                <a:blip r:embed="rId357"/>
                <a:stretch>
                  <a:fillRect/>
                </a:stretch>
              </p:blipFill>
              <p:spPr>
                <a:xfrm>
                  <a:off x="1549116" y="64592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29">
              <p14:nvContentPartPr>
                <p14:cNvPr id="18390" name="Ink 18389">
                  <a:extLst>
                    <a:ext uri="{FF2B5EF4-FFF2-40B4-BE49-F238E27FC236}">
                      <a16:creationId xmlns:a16="http://schemas.microsoft.com/office/drawing/2014/main" id="{D7B752CC-CFDA-4677-84B7-D210B3B20132}"/>
                    </a:ext>
                  </a:extLst>
                </p14:cNvPr>
                <p14:cNvContentPartPr/>
                <p14:nvPr/>
              </p14:nvContentPartPr>
              <p14:xfrm>
                <a:off x="1540836" y="6458211"/>
                <a:ext cx="8280" cy="125640"/>
              </p14:xfrm>
            </p:contentPart>
          </mc:Choice>
          <mc:Fallback xmlns="">
            <p:pic>
              <p:nvPicPr>
                <p:cNvPr id="18390" name="Ink 18389">
                  <a:extLst>
                    <a:ext uri="{FF2B5EF4-FFF2-40B4-BE49-F238E27FC236}">
                      <a16:creationId xmlns:a16="http://schemas.microsoft.com/office/drawing/2014/main" id="{D7B752CC-CFDA-4677-84B7-D210B3B20132}"/>
                    </a:ext>
                  </a:extLst>
                </p:cNvPr>
                <p:cNvPicPr/>
                <p:nvPr/>
              </p:nvPicPr>
              <p:blipFill>
                <a:blip r:embed="rId1630"/>
                <a:stretch>
                  <a:fillRect/>
                </a:stretch>
              </p:blipFill>
              <p:spPr>
                <a:xfrm>
                  <a:off x="1531836" y="6449571"/>
                  <a:ext cx="25920" cy="143280"/>
                </a:xfrm>
                <a:prstGeom prst="rect">
                  <a:avLst/>
                </a:prstGeom>
              </p:spPr>
            </p:pic>
          </mc:Fallback>
        </mc:AlternateContent>
      </p:grpSp>
      <p:grpSp>
        <p:nvGrpSpPr>
          <p:cNvPr id="18401" name="Group 18400">
            <a:extLst>
              <a:ext uri="{FF2B5EF4-FFF2-40B4-BE49-F238E27FC236}">
                <a16:creationId xmlns:a16="http://schemas.microsoft.com/office/drawing/2014/main" id="{0854EB34-6B86-49C0-8483-A58FC70FD07D}"/>
              </a:ext>
            </a:extLst>
          </p:cNvPr>
          <p:cNvGrpSpPr/>
          <p:nvPr/>
        </p:nvGrpSpPr>
        <p:grpSpPr>
          <a:xfrm>
            <a:off x="1704636" y="6448851"/>
            <a:ext cx="623520" cy="148680"/>
            <a:chOff x="1704636" y="6448851"/>
            <a:chExt cx="623520" cy="148680"/>
          </a:xfrm>
        </p:grpSpPr>
        <mc:AlternateContent xmlns:mc="http://schemas.openxmlformats.org/markup-compatibility/2006" xmlns:p14="http://schemas.microsoft.com/office/powerpoint/2010/main">
          <mc:Choice Requires="p14">
            <p:contentPart p14:bwMode="auto" r:id="rId1631">
              <p14:nvContentPartPr>
                <p14:cNvPr id="18392" name="Ink 18391">
                  <a:extLst>
                    <a:ext uri="{FF2B5EF4-FFF2-40B4-BE49-F238E27FC236}">
                      <a16:creationId xmlns:a16="http://schemas.microsoft.com/office/drawing/2014/main" id="{5EB31EF6-3B0E-497A-9851-49CA544412D3}"/>
                    </a:ext>
                  </a:extLst>
                </p14:cNvPr>
                <p14:cNvContentPartPr/>
                <p14:nvPr/>
              </p14:nvContentPartPr>
              <p14:xfrm>
                <a:off x="1704636" y="6518691"/>
                <a:ext cx="63000" cy="59040"/>
              </p14:xfrm>
            </p:contentPart>
          </mc:Choice>
          <mc:Fallback xmlns="">
            <p:pic>
              <p:nvPicPr>
                <p:cNvPr id="18392" name="Ink 18391">
                  <a:extLst>
                    <a:ext uri="{FF2B5EF4-FFF2-40B4-BE49-F238E27FC236}">
                      <a16:creationId xmlns:a16="http://schemas.microsoft.com/office/drawing/2014/main" id="{5EB31EF6-3B0E-497A-9851-49CA544412D3}"/>
                    </a:ext>
                  </a:extLst>
                </p:cNvPr>
                <p:cNvPicPr/>
                <p:nvPr/>
              </p:nvPicPr>
              <p:blipFill>
                <a:blip r:embed="rId1632"/>
                <a:stretch>
                  <a:fillRect/>
                </a:stretch>
              </p:blipFill>
              <p:spPr>
                <a:xfrm>
                  <a:off x="1695996" y="6510051"/>
                  <a:ext cx="806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633">
              <p14:nvContentPartPr>
                <p14:cNvPr id="18393" name="Ink 18392">
                  <a:extLst>
                    <a:ext uri="{FF2B5EF4-FFF2-40B4-BE49-F238E27FC236}">
                      <a16:creationId xmlns:a16="http://schemas.microsoft.com/office/drawing/2014/main" id="{4B9EB421-6729-4C66-A52E-AEAF1BE0F259}"/>
                    </a:ext>
                  </a:extLst>
                </p14:cNvPr>
                <p14:cNvContentPartPr/>
                <p14:nvPr/>
              </p14:nvContentPartPr>
              <p14:xfrm>
                <a:off x="1790676" y="6448851"/>
                <a:ext cx="29880" cy="136440"/>
              </p14:xfrm>
            </p:contentPart>
          </mc:Choice>
          <mc:Fallback xmlns="">
            <p:pic>
              <p:nvPicPr>
                <p:cNvPr id="18393" name="Ink 18392">
                  <a:extLst>
                    <a:ext uri="{FF2B5EF4-FFF2-40B4-BE49-F238E27FC236}">
                      <a16:creationId xmlns:a16="http://schemas.microsoft.com/office/drawing/2014/main" id="{4B9EB421-6729-4C66-A52E-AEAF1BE0F259}"/>
                    </a:ext>
                  </a:extLst>
                </p:cNvPr>
                <p:cNvPicPr/>
                <p:nvPr/>
              </p:nvPicPr>
              <p:blipFill>
                <a:blip r:embed="rId1634"/>
                <a:stretch>
                  <a:fillRect/>
                </a:stretch>
              </p:blipFill>
              <p:spPr>
                <a:xfrm>
                  <a:off x="1781676" y="6439851"/>
                  <a:ext cx="475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635">
              <p14:nvContentPartPr>
                <p14:cNvPr id="18394" name="Ink 18393">
                  <a:extLst>
                    <a:ext uri="{FF2B5EF4-FFF2-40B4-BE49-F238E27FC236}">
                      <a16:creationId xmlns:a16="http://schemas.microsoft.com/office/drawing/2014/main" id="{C8D5359B-BB1C-4040-9732-394D5896B07B}"/>
                    </a:ext>
                  </a:extLst>
                </p14:cNvPr>
                <p14:cNvContentPartPr/>
                <p14:nvPr/>
              </p14:nvContentPartPr>
              <p14:xfrm>
                <a:off x="1770516" y="6516171"/>
                <a:ext cx="56160" cy="3600"/>
              </p14:xfrm>
            </p:contentPart>
          </mc:Choice>
          <mc:Fallback xmlns="">
            <p:pic>
              <p:nvPicPr>
                <p:cNvPr id="18394" name="Ink 18393">
                  <a:extLst>
                    <a:ext uri="{FF2B5EF4-FFF2-40B4-BE49-F238E27FC236}">
                      <a16:creationId xmlns:a16="http://schemas.microsoft.com/office/drawing/2014/main" id="{C8D5359B-BB1C-4040-9732-394D5896B07B}"/>
                    </a:ext>
                  </a:extLst>
                </p:cNvPr>
                <p:cNvPicPr/>
                <p:nvPr/>
              </p:nvPicPr>
              <p:blipFill>
                <a:blip r:embed="rId1636"/>
                <a:stretch>
                  <a:fillRect/>
                </a:stretch>
              </p:blipFill>
              <p:spPr>
                <a:xfrm>
                  <a:off x="1761516" y="6507531"/>
                  <a:ext cx="738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637">
              <p14:nvContentPartPr>
                <p14:cNvPr id="18395" name="Ink 18394">
                  <a:extLst>
                    <a:ext uri="{FF2B5EF4-FFF2-40B4-BE49-F238E27FC236}">
                      <a16:creationId xmlns:a16="http://schemas.microsoft.com/office/drawing/2014/main" id="{DF2E4913-98F4-4D11-B975-83AA1EEAF45A}"/>
                    </a:ext>
                  </a:extLst>
                </p14:cNvPr>
                <p14:cNvContentPartPr/>
                <p14:nvPr/>
              </p14:nvContentPartPr>
              <p14:xfrm>
                <a:off x="1837116" y="6450291"/>
                <a:ext cx="73440" cy="118800"/>
              </p14:xfrm>
            </p:contentPart>
          </mc:Choice>
          <mc:Fallback xmlns="">
            <p:pic>
              <p:nvPicPr>
                <p:cNvPr id="18395" name="Ink 18394">
                  <a:extLst>
                    <a:ext uri="{FF2B5EF4-FFF2-40B4-BE49-F238E27FC236}">
                      <a16:creationId xmlns:a16="http://schemas.microsoft.com/office/drawing/2014/main" id="{DF2E4913-98F4-4D11-B975-83AA1EEAF45A}"/>
                    </a:ext>
                  </a:extLst>
                </p:cNvPr>
                <p:cNvPicPr/>
                <p:nvPr/>
              </p:nvPicPr>
              <p:blipFill>
                <a:blip r:embed="rId1638"/>
                <a:stretch>
                  <a:fillRect/>
                </a:stretch>
              </p:blipFill>
              <p:spPr>
                <a:xfrm>
                  <a:off x="1828476" y="6441651"/>
                  <a:ext cx="9108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639">
              <p14:nvContentPartPr>
                <p14:cNvPr id="18396" name="Ink 18395">
                  <a:extLst>
                    <a:ext uri="{FF2B5EF4-FFF2-40B4-BE49-F238E27FC236}">
                      <a16:creationId xmlns:a16="http://schemas.microsoft.com/office/drawing/2014/main" id="{E9B8153F-A4F4-4B7F-8216-63D878D2BA28}"/>
                    </a:ext>
                  </a:extLst>
                </p14:cNvPr>
                <p14:cNvContentPartPr/>
                <p14:nvPr/>
              </p14:nvContentPartPr>
              <p14:xfrm>
                <a:off x="1900116" y="6493851"/>
                <a:ext cx="132840" cy="71640"/>
              </p14:xfrm>
            </p:contentPart>
          </mc:Choice>
          <mc:Fallback xmlns="">
            <p:pic>
              <p:nvPicPr>
                <p:cNvPr id="18396" name="Ink 18395">
                  <a:extLst>
                    <a:ext uri="{FF2B5EF4-FFF2-40B4-BE49-F238E27FC236}">
                      <a16:creationId xmlns:a16="http://schemas.microsoft.com/office/drawing/2014/main" id="{E9B8153F-A4F4-4B7F-8216-63D878D2BA28}"/>
                    </a:ext>
                  </a:extLst>
                </p:cNvPr>
                <p:cNvPicPr/>
                <p:nvPr/>
              </p:nvPicPr>
              <p:blipFill>
                <a:blip r:embed="rId1640"/>
                <a:stretch>
                  <a:fillRect/>
                </a:stretch>
              </p:blipFill>
              <p:spPr>
                <a:xfrm>
                  <a:off x="1891116" y="6484851"/>
                  <a:ext cx="1504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641">
              <p14:nvContentPartPr>
                <p14:cNvPr id="18397" name="Ink 18396">
                  <a:extLst>
                    <a:ext uri="{FF2B5EF4-FFF2-40B4-BE49-F238E27FC236}">
                      <a16:creationId xmlns:a16="http://schemas.microsoft.com/office/drawing/2014/main" id="{4DCF7CDE-787B-4030-A02C-00585A6A91CF}"/>
                    </a:ext>
                  </a:extLst>
                </p14:cNvPr>
                <p14:cNvContentPartPr/>
                <p14:nvPr/>
              </p14:nvContentPartPr>
              <p14:xfrm>
                <a:off x="2152116" y="6454611"/>
                <a:ext cx="64080" cy="125640"/>
              </p14:xfrm>
            </p:contentPart>
          </mc:Choice>
          <mc:Fallback xmlns="">
            <p:pic>
              <p:nvPicPr>
                <p:cNvPr id="18397" name="Ink 18396">
                  <a:extLst>
                    <a:ext uri="{FF2B5EF4-FFF2-40B4-BE49-F238E27FC236}">
                      <a16:creationId xmlns:a16="http://schemas.microsoft.com/office/drawing/2014/main" id="{4DCF7CDE-787B-4030-A02C-00585A6A91CF}"/>
                    </a:ext>
                  </a:extLst>
                </p:cNvPr>
                <p:cNvPicPr/>
                <p:nvPr/>
              </p:nvPicPr>
              <p:blipFill>
                <a:blip r:embed="rId1642"/>
                <a:stretch>
                  <a:fillRect/>
                </a:stretch>
              </p:blipFill>
              <p:spPr>
                <a:xfrm>
                  <a:off x="2143476" y="6445971"/>
                  <a:ext cx="817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643">
              <p14:nvContentPartPr>
                <p14:cNvPr id="18398" name="Ink 18397">
                  <a:extLst>
                    <a:ext uri="{FF2B5EF4-FFF2-40B4-BE49-F238E27FC236}">
                      <a16:creationId xmlns:a16="http://schemas.microsoft.com/office/drawing/2014/main" id="{C9F8E2D6-BC43-4B6B-98A7-ABAA09757FF6}"/>
                    </a:ext>
                  </a:extLst>
                </p14:cNvPr>
                <p14:cNvContentPartPr/>
                <p14:nvPr/>
              </p14:nvContentPartPr>
              <p14:xfrm>
                <a:off x="2225916" y="6529491"/>
                <a:ext cx="37080" cy="50760"/>
              </p14:xfrm>
            </p:contentPart>
          </mc:Choice>
          <mc:Fallback xmlns="">
            <p:pic>
              <p:nvPicPr>
                <p:cNvPr id="18398" name="Ink 18397">
                  <a:extLst>
                    <a:ext uri="{FF2B5EF4-FFF2-40B4-BE49-F238E27FC236}">
                      <a16:creationId xmlns:a16="http://schemas.microsoft.com/office/drawing/2014/main" id="{C9F8E2D6-BC43-4B6B-98A7-ABAA09757FF6}"/>
                    </a:ext>
                  </a:extLst>
                </p:cNvPr>
                <p:cNvPicPr/>
                <p:nvPr/>
              </p:nvPicPr>
              <p:blipFill>
                <a:blip r:embed="rId1644"/>
                <a:stretch>
                  <a:fillRect/>
                </a:stretch>
              </p:blipFill>
              <p:spPr>
                <a:xfrm>
                  <a:off x="2216916" y="6520491"/>
                  <a:ext cx="547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645">
              <p14:nvContentPartPr>
                <p14:cNvPr id="18400" name="Ink 18399">
                  <a:extLst>
                    <a:ext uri="{FF2B5EF4-FFF2-40B4-BE49-F238E27FC236}">
                      <a16:creationId xmlns:a16="http://schemas.microsoft.com/office/drawing/2014/main" id="{FC11A743-E57A-406B-9D77-3F3ACDE750A2}"/>
                    </a:ext>
                  </a:extLst>
                </p14:cNvPr>
                <p14:cNvContentPartPr/>
                <p14:nvPr/>
              </p14:nvContentPartPr>
              <p14:xfrm>
                <a:off x="2290716" y="6512931"/>
                <a:ext cx="37440" cy="84600"/>
              </p14:xfrm>
            </p:contentPart>
          </mc:Choice>
          <mc:Fallback xmlns="">
            <p:pic>
              <p:nvPicPr>
                <p:cNvPr id="18400" name="Ink 18399">
                  <a:extLst>
                    <a:ext uri="{FF2B5EF4-FFF2-40B4-BE49-F238E27FC236}">
                      <a16:creationId xmlns:a16="http://schemas.microsoft.com/office/drawing/2014/main" id="{FC11A743-E57A-406B-9D77-3F3ACDE750A2}"/>
                    </a:ext>
                  </a:extLst>
                </p:cNvPr>
                <p:cNvPicPr/>
                <p:nvPr/>
              </p:nvPicPr>
              <p:blipFill>
                <a:blip r:embed="rId1646"/>
                <a:stretch>
                  <a:fillRect/>
                </a:stretch>
              </p:blipFill>
              <p:spPr>
                <a:xfrm>
                  <a:off x="2281716" y="6503931"/>
                  <a:ext cx="55080" cy="102240"/>
                </a:xfrm>
                <a:prstGeom prst="rect">
                  <a:avLst/>
                </a:prstGeom>
              </p:spPr>
            </p:pic>
          </mc:Fallback>
        </mc:AlternateContent>
      </p:grpSp>
      <p:grpSp>
        <p:nvGrpSpPr>
          <p:cNvPr id="18443" name="Group 18442">
            <a:extLst>
              <a:ext uri="{FF2B5EF4-FFF2-40B4-BE49-F238E27FC236}">
                <a16:creationId xmlns:a16="http://schemas.microsoft.com/office/drawing/2014/main" id="{254EEBE9-32A0-442A-AC2F-9109A32296BC}"/>
              </a:ext>
            </a:extLst>
          </p:cNvPr>
          <p:cNvGrpSpPr/>
          <p:nvPr/>
        </p:nvGrpSpPr>
        <p:grpSpPr>
          <a:xfrm>
            <a:off x="2424276" y="6458571"/>
            <a:ext cx="3325680" cy="253440"/>
            <a:chOff x="2424276" y="6458571"/>
            <a:chExt cx="3325680" cy="253440"/>
          </a:xfrm>
        </p:grpSpPr>
        <mc:AlternateContent xmlns:mc="http://schemas.openxmlformats.org/markup-compatibility/2006" xmlns:p14="http://schemas.microsoft.com/office/powerpoint/2010/main">
          <mc:Choice Requires="p14">
            <p:contentPart p14:bwMode="auto" r:id="rId1647">
              <p14:nvContentPartPr>
                <p14:cNvPr id="18402" name="Ink 18401">
                  <a:extLst>
                    <a:ext uri="{FF2B5EF4-FFF2-40B4-BE49-F238E27FC236}">
                      <a16:creationId xmlns:a16="http://schemas.microsoft.com/office/drawing/2014/main" id="{A46D6700-E094-49E2-9884-4D6B1CEDA598}"/>
                    </a:ext>
                  </a:extLst>
                </p14:cNvPr>
                <p14:cNvContentPartPr/>
                <p14:nvPr/>
              </p14:nvContentPartPr>
              <p14:xfrm>
                <a:off x="2424276" y="6516891"/>
                <a:ext cx="86400" cy="77040"/>
              </p14:xfrm>
            </p:contentPart>
          </mc:Choice>
          <mc:Fallback xmlns="">
            <p:pic>
              <p:nvPicPr>
                <p:cNvPr id="18402" name="Ink 18401">
                  <a:extLst>
                    <a:ext uri="{FF2B5EF4-FFF2-40B4-BE49-F238E27FC236}">
                      <a16:creationId xmlns:a16="http://schemas.microsoft.com/office/drawing/2014/main" id="{A46D6700-E094-49E2-9884-4D6B1CEDA598}"/>
                    </a:ext>
                  </a:extLst>
                </p:cNvPr>
                <p:cNvPicPr/>
                <p:nvPr/>
              </p:nvPicPr>
              <p:blipFill>
                <a:blip r:embed="rId1648"/>
                <a:stretch>
                  <a:fillRect/>
                </a:stretch>
              </p:blipFill>
              <p:spPr>
                <a:xfrm>
                  <a:off x="2415636" y="6507891"/>
                  <a:ext cx="1040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649">
              <p14:nvContentPartPr>
                <p14:cNvPr id="18403" name="Ink 18402">
                  <a:extLst>
                    <a:ext uri="{FF2B5EF4-FFF2-40B4-BE49-F238E27FC236}">
                      <a16:creationId xmlns:a16="http://schemas.microsoft.com/office/drawing/2014/main" id="{68244682-D641-4136-86DB-9D43169C1C85}"/>
                    </a:ext>
                  </a:extLst>
                </p14:cNvPr>
                <p14:cNvContentPartPr/>
                <p14:nvPr/>
              </p14:nvContentPartPr>
              <p14:xfrm>
                <a:off x="2581956" y="6458571"/>
                <a:ext cx="13680" cy="128520"/>
              </p14:xfrm>
            </p:contentPart>
          </mc:Choice>
          <mc:Fallback xmlns="">
            <p:pic>
              <p:nvPicPr>
                <p:cNvPr id="18403" name="Ink 18402">
                  <a:extLst>
                    <a:ext uri="{FF2B5EF4-FFF2-40B4-BE49-F238E27FC236}">
                      <a16:creationId xmlns:a16="http://schemas.microsoft.com/office/drawing/2014/main" id="{68244682-D641-4136-86DB-9D43169C1C85}"/>
                    </a:ext>
                  </a:extLst>
                </p:cNvPr>
                <p:cNvPicPr/>
                <p:nvPr/>
              </p:nvPicPr>
              <p:blipFill>
                <a:blip r:embed="rId1650"/>
                <a:stretch>
                  <a:fillRect/>
                </a:stretch>
              </p:blipFill>
              <p:spPr>
                <a:xfrm>
                  <a:off x="2573316" y="6449931"/>
                  <a:ext cx="31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51">
              <p14:nvContentPartPr>
                <p14:cNvPr id="18404" name="Ink 18403">
                  <a:extLst>
                    <a:ext uri="{FF2B5EF4-FFF2-40B4-BE49-F238E27FC236}">
                      <a16:creationId xmlns:a16="http://schemas.microsoft.com/office/drawing/2014/main" id="{81A088CB-F666-4416-A813-3E0C24EB7481}"/>
                    </a:ext>
                  </a:extLst>
                </p14:cNvPr>
                <p14:cNvContentPartPr/>
                <p14:nvPr/>
              </p14:nvContentPartPr>
              <p14:xfrm>
                <a:off x="2616156" y="6493131"/>
                <a:ext cx="6480" cy="84240"/>
              </p14:xfrm>
            </p:contentPart>
          </mc:Choice>
          <mc:Fallback xmlns="">
            <p:pic>
              <p:nvPicPr>
                <p:cNvPr id="18404" name="Ink 18403">
                  <a:extLst>
                    <a:ext uri="{FF2B5EF4-FFF2-40B4-BE49-F238E27FC236}">
                      <a16:creationId xmlns:a16="http://schemas.microsoft.com/office/drawing/2014/main" id="{81A088CB-F666-4416-A813-3E0C24EB7481}"/>
                    </a:ext>
                  </a:extLst>
                </p:cNvPr>
                <p:cNvPicPr/>
                <p:nvPr/>
              </p:nvPicPr>
              <p:blipFill>
                <a:blip r:embed="rId1652"/>
                <a:stretch>
                  <a:fillRect/>
                </a:stretch>
              </p:blipFill>
              <p:spPr>
                <a:xfrm>
                  <a:off x="2607516" y="6484131"/>
                  <a:ext cx="241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653">
              <p14:nvContentPartPr>
                <p14:cNvPr id="18405" name="Ink 18404">
                  <a:extLst>
                    <a:ext uri="{FF2B5EF4-FFF2-40B4-BE49-F238E27FC236}">
                      <a16:creationId xmlns:a16="http://schemas.microsoft.com/office/drawing/2014/main" id="{869CEE5B-7370-446D-9707-945EF3A4B3F9}"/>
                    </a:ext>
                  </a:extLst>
                </p14:cNvPr>
                <p14:cNvContentPartPr/>
                <p14:nvPr/>
              </p14:nvContentPartPr>
              <p14:xfrm>
                <a:off x="2635236" y="6534171"/>
                <a:ext cx="54000" cy="96840"/>
              </p14:xfrm>
            </p:contentPart>
          </mc:Choice>
          <mc:Fallback xmlns="">
            <p:pic>
              <p:nvPicPr>
                <p:cNvPr id="18405" name="Ink 18404">
                  <a:extLst>
                    <a:ext uri="{FF2B5EF4-FFF2-40B4-BE49-F238E27FC236}">
                      <a16:creationId xmlns:a16="http://schemas.microsoft.com/office/drawing/2014/main" id="{869CEE5B-7370-446D-9707-945EF3A4B3F9}"/>
                    </a:ext>
                  </a:extLst>
                </p:cNvPr>
                <p:cNvPicPr/>
                <p:nvPr/>
              </p:nvPicPr>
              <p:blipFill>
                <a:blip r:embed="rId1654"/>
                <a:stretch>
                  <a:fillRect/>
                </a:stretch>
              </p:blipFill>
              <p:spPr>
                <a:xfrm>
                  <a:off x="2626596" y="6525171"/>
                  <a:ext cx="716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655">
              <p14:nvContentPartPr>
                <p14:cNvPr id="18407" name="Ink 18406">
                  <a:extLst>
                    <a:ext uri="{FF2B5EF4-FFF2-40B4-BE49-F238E27FC236}">
                      <a16:creationId xmlns:a16="http://schemas.microsoft.com/office/drawing/2014/main" id="{A9D230FA-9697-432B-8974-F0B398962017}"/>
                    </a:ext>
                  </a:extLst>
                </p14:cNvPr>
                <p14:cNvContentPartPr/>
                <p14:nvPr/>
              </p14:nvContentPartPr>
              <p14:xfrm>
                <a:off x="2724156" y="6488451"/>
                <a:ext cx="84960" cy="100800"/>
              </p14:xfrm>
            </p:contentPart>
          </mc:Choice>
          <mc:Fallback xmlns="">
            <p:pic>
              <p:nvPicPr>
                <p:cNvPr id="18407" name="Ink 18406">
                  <a:extLst>
                    <a:ext uri="{FF2B5EF4-FFF2-40B4-BE49-F238E27FC236}">
                      <a16:creationId xmlns:a16="http://schemas.microsoft.com/office/drawing/2014/main" id="{A9D230FA-9697-432B-8974-F0B398962017}"/>
                    </a:ext>
                  </a:extLst>
                </p:cNvPr>
                <p:cNvPicPr/>
                <p:nvPr/>
              </p:nvPicPr>
              <p:blipFill>
                <a:blip r:embed="rId1656"/>
                <a:stretch>
                  <a:fillRect/>
                </a:stretch>
              </p:blipFill>
              <p:spPr>
                <a:xfrm>
                  <a:off x="2715516" y="6479451"/>
                  <a:ext cx="10260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657">
              <p14:nvContentPartPr>
                <p14:cNvPr id="18408" name="Ink 18407">
                  <a:extLst>
                    <a:ext uri="{FF2B5EF4-FFF2-40B4-BE49-F238E27FC236}">
                      <a16:creationId xmlns:a16="http://schemas.microsoft.com/office/drawing/2014/main" id="{51E9261E-2EFA-46AF-8424-C7B33F87A1A1}"/>
                    </a:ext>
                  </a:extLst>
                </p14:cNvPr>
                <p14:cNvContentPartPr/>
                <p14:nvPr/>
              </p14:nvContentPartPr>
              <p14:xfrm>
                <a:off x="2826756" y="6463611"/>
                <a:ext cx="96480" cy="132120"/>
              </p14:xfrm>
            </p:contentPart>
          </mc:Choice>
          <mc:Fallback xmlns="">
            <p:pic>
              <p:nvPicPr>
                <p:cNvPr id="18408" name="Ink 18407">
                  <a:extLst>
                    <a:ext uri="{FF2B5EF4-FFF2-40B4-BE49-F238E27FC236}">
                      <a16:creationId xmlns:a16="http://schemas.microsoft.com/office/drawing/2014/main" id="{51E9261E-2EFA-46AF-8424-C7B33F87A1A1}"/>
                    </a:ext>
                  </a:extLst>
                </p:cNvPr>
                <p:cNvPicPr/>
                <p:nvPr/>
              </p:nvPicPr>
              <p:blipFill>
                <a:blip r:embed="rId1658"/>
                <a:stretch>
                  <a:fillRect/>
                </a:stretch>
              </p:blipFill>
              <p:spPr>
                <a:xfrm>
                  <a:off x="2818116" y="6454611"/>
                  <a:ext cx="1141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659">
              <p14:nvContentPartPr>
                <p14:cNvPr id="18409" name="Ink 18408">
                  <a:extLst>
                    <a:ext uri="{FF2B5EF4-FFF2-40B4-BE49-F238E27FC236}">
                      <a16:creationId xmlns:a16="http://schemas.microsoft.com/office/drawing/2014/main" id="{EFE48066-32E6-43A4-B757-F9A51C50EFF4}"/>
                    </a:ext>
                  </a:extLst>
                </p14:cNvPr>
                <p14:cNvContentPartPr/>
                <p14:nvPr/>
              </p14:nvContentPartPr>
              <p14:xfrm>
                <a:off x="3021156" y="6540291"/>
                <a:ext cx="129960" cy="85680"/>
              </p14:xfrm>
            </p:contentPart>
          </mc:Choice>
          <mc:Fallback xmlns="">
            <p:pic>
              <p:nvPicPr>
                <p:cNvPr id="18409" name="Ink 18408">
                  <a:extLst>
                    <a:ext uri="{FF2B5EF4-FFF2-40B4-BE49-F238E27FC236}">
                      <a16:creationId xmlns:a16="http://schemas.microsoft.com/office/drawing/2014/main" id="{EFE48066-32E6-43A4-B757-F9A51C50EFF4}"/>
                    </a:ext>
                  </a:extLst>
                </p:cNvPr>
                <p:cNvPicPr/>
                <p:nvPr/>
              </p:nvPicPr>
              <p:blipFill>
                <a:blip r:embed="rId1660"/>
                <a:stretch>
                  <a:fillRect/>
                </a:stretch>
              </p:blipFill>
              <p:spPr>
                <a:xfrm>
                  <a:off x="3012156" y="6531291"/>
                  <a:ext cx="1476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661">
              <p14:nvContentPartPr>
                <p14:cNvPr id="18410" name="Ink 18409">
                  <a:extLst>
                    <a:ext uri="{FF2B5EF4-FFF2-40B4-BE49-F238E27FC236}">
                      <a16:creationId xmlns:a16="http://schemas.microsoft.com/office/drawing/2014/main" id="{8232E86C-6801-4814-BCFB-D44660C38BDB}"/>
                    </a:ext>
                  </a:extLst>
                </p14:cNvPr>
                <p14:cNvContentPartPr/>
                <p14:nvPr/>
              </p14:nvContentPartPr>
              <p14:xfrm>
                <a:off x="3174876" y="6567291"/>
                <a:ext cx="46800" cy="52920"/>
              </p14:xfrm>
            </p:contentPart>
          </mc:Choice>
          <mc:Fallback xmlns="">
            <p:pic>
              <p:nvPicPr>
                <p:cNvPr id="18410" name="Ink 18409">
                  <a:extLst>
                    <a:ext uri="{FF2B5EF4-FFF2-40B4-BE49-F238E27FC236}">
                      <a16:creationId xmlns:a16="http://schemas.microsoft.com/office/drawing/2014/main" id="{8232E86C-6801-4814-BCFB-D44660C38BDB}"/>
                    </a:ext>
                  </a:extLst>
                </p:cNvPr>
                <p:cNvPicPr/>
                <p:nvPr/>
              </p:nvPicPr>
              <p:blipFill>
                <a:blip r:embed="rId1662"/>
                <a:stretch>
                  <a:fillRect/>
                </a:stretch>
              </p:blipFill>
              <p:spPr>
                <a:xfrm>
                  <a:off x="3166236" y="6558291"/>
                  <a:ext cx="644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663">
              <p14:nvContentPartPr>
                <p14:cNvPr id="18411" name="Ink 18410">
                  <a:extLst>
                    <a:ext uri="{FF2B5EF4-FFF2-40B4-BE49-F238E27FC236}">
                      <a16:creationId xmlns:a16="http://schemas.microsoft.com/office/drawing/2014/main" id="{F38CAC1D-5509-488C-A389-09FAF257B5FD}"/>
                    </a:ext>
                  </a:extLst>
                </p14:cNvPr>
                <p14:cNvContentPartPr/>
                <p14:nvPr/>
              </p14:nvContentPartPr>
              <p14:xfrm>
                <a:off x="3268836" y="6485931"/>
                <a:ext cx="18000" cy="115200"/>
              </p14:xfrm>
            </p:contentPart>
          </mc:Choice>
          <mc:Fallback xmlns="">
            <p:pic>
              <p:nvPicPr>
                <p:cNvPr id="18411" name="Ink 18410">
                  <a:extLst>
                    <a:ext uri="{FF2B5EF4-FFF2-40B4-BE49-F238E27FC236}">
                      <a16:creationId xmlns:a16="http://schemas.microsoft.com/office/drawing/2014/main" id="{F38CAC1D-5509-488C-A389-09FAF257B5FD}"/>
                    </a:ext>
                  </a:extLst>
                </p:cNvPr>
                <p:cNvPicPr/>
                <p:nvPr/>
              </p:nvPicPr>
              <p:blipFill>
                <a:blip r:embed="rId1664"/>
                <a:stretch>
                  <a:fillRect/>
                </a:stretch>
              </p:blipFill>
              <p:spPr>
                <a:xfrm>
                  <a:off x="3260196" y="6476931"/>
                  <a:ext cx="356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665">
              <p14:nvContentPartPr>
                <p14:cNvPr id="18412" name="Ink 18411">
                  <a:extLst>
                    <a:ext uri="{FF2B5EF4-FFF2-40B4-BE49-F238E27FC236}">
                      <a16:creationId xmlns:a16="http://schemas.microsoft.com/office/drawing/2014/main" id="{0F0DD10D-15BB-4215-BF39-B7BC00FF4C88}"/>
                    </a:ext>
                  </a:extLst>
                </p14:cNvPr>
                <p14:cNvContentPartPr/>
                <p14:nvPr/>
              </p14:nvContentPartPr>
              <p14:xfrm>
                <a:off x="3252636" y="6529491"/>
                <a:ext cx="144720" cy="83880"/>
              </p14:xfrm>
            </p:contentPart>
          </mc:Choice>
          <mc:Fallback xmlns="">
            <p:pic>
              <p:nvPicPr>
                <p:cNvPr id="18412" name="Ink 18411">
                  <a:extLst>
                    <a:ext uri="{FF2B5EF4-FFF2-40B4-BE49-F238E27FC236}">
                      <a16:creationId xmlns:a16="http://schemas.microsoft.com/office/drawing/2014/main" id="{0F0DD10D-15BB-4215-BF39-B7BC00FF4C88}"/>
                    </a:ext>
                  </a:extLst>
                </p:cNvPr>
                <p:cNvPicPr/>
                <p:nvPr/>
              </p:nvPicPr>
              <p:blipFill>
                <a:blip r:embed="rId1666"/>
                <a:stretch>
                  <a:fillRect/>
                </a:stretch>
              </p:blipFill>
              <p:spPr>
                <a:xfrm>
                  <a:off x="3243636" y="6520851"/>
                  <a:ext cx="1623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667">
              <p14:nvContentPartPr>
                <p14:cNvPr id="18414" name="Ink 18413">
                  <a:extLst>
                    <a:ext uri="{FF2B5EF4-FFF2-40B4-BE49-F238E27FC236}">
                      <a16:creationId xmlns:a16="http://schemas.microsoft.com/office/drawing/2014/main" id="{2F134924-21DE-447D-8044-B07135E3ADF5}"/>
                    </a:ext>
                  </a:extLst>
                </p14:cNvPr>
                <p14:cNvContentPartPr/>
                <p14:nvPr/>
              </p14:nvContentPartPr>
              <p14:xfrm>
                <a:off x="3519396" y="6470451"/>
                <a:ext cx="37800" cy="156240"/>
              </p14:xfrm>
            </p:contentPart>
          </mc:Choice>
          <mc:Fallback xmlns="">
            <p:pic>
              <p:nvPicPr>
                <p:cNvPr id="18414" name="Ink 18413">
                  <a:extLst>
                    <a:ext uri="{FF2B5EF4-FFF2-40B4-BE49-F238E27FC236}">
                      <a16:creationId xmlns:a16="http://schemas.microsoft.com/office/drawing/2014/main" id="{2F134924-21DE-447D-8044-B07135E3ADF5}"/>
                    </a:ext>
                  </a:extLst>
                </p:cNvPr>
                <p:cNvPicPr/>
                <p:nvPr/>
              </p:nvPicPr>
              <p:blipFill>
                <a:blip r:embed="rId1668"/>
                <a:stretch>
                  <a:fillRect/>
                </a:stretch>
              </p:blipFill>
              <p:spPr>
                <a:xfrm>
                  <a:off x="3510756" y="6461811"/>
                  <a:ext cx="5544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669">
              <p14:nvContentPartPr>
                <p14:cNvPr id="18415" name="Ink 18414">
                  <a:extLst>
                    <a:ext uri="{FF2B5EF4-FFF2-40B4-BE49-F238E27FC236}">
                      <a16:creationId xmlns:a16="http://schemas.microsoft.com/office/drawing/2014/main" id="{9C9A3011-66F1-44AC-9081-74D7ECBBB881}"/>
                    </a:ext>
                  </a:extLst>
                </p14:cNvPr>
                <p14:cNvContentPartPr/>
                <p14:nvPr/>
              </p14:nvContentPartPr>
              <p14:xfrm>
                <a:off x="3540996" y="6558291"/>
                <a:ext cx="143280" cy="145080"/>
              </p14:xfrm>
            </p:contentPart>
          </mc:Choice>
          <mc:Fallback xmlns="">
            <p:pic>
              <p:nvPicPr>
                <p:cNvPr id="18415" name="Ink 18414">
                  <a:extLst>
                    <a:ext uri="{FF2B5EF4-FFF2-40B4-BE49-F238E27FC236}">
                      <a16:creationId xmlns:a16="http://schemas.microsoft.com/office/drawing/2014/main" id="{9C9A3011-66F1-44AC-9081-74D7ECBBB881}"/>
                    </a:ext>
                  </a:extLst>
                </p:cNvPr>
                <p:cNvPicPr/>
                <p:nvPr/>
              </p:nvPicPr>
              <p:blipFill>
                <a:blip r:embed="rId1670"/>
                <a:stretch>
                  <a:fillRect/>
                </a:stretch>
              </p:blipFill>
              <p:spPr>
                <a:xfrm>
                  <a:off x="3532356" y="6549651"/>
                  <a:ext cx="1609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671">
              <p14:nvContentPartPr>
                <p14:cNvPr id="18416" name="Ink 18415">
                  <a:extLst>
                    <a:ext uri="{FF2B5EF4-FFF2-40B4-BE49-F238E27FC236}">
                      <a16:creationId xmlns:a16="http://schemas.microsoft.com/office/drawing/2014/main" id="{9CABA58F-99BE-486C-8A50-DC9046A2CD49}"/>
                    </a:ext>
                  </a:extLst>
                </p14:cNvPr>
                <p14:cNvContentPartPr/>
                <p14:nvPr/>
              </p14:nvContentPartPr>
              <p14:xfrm>
                <a:off x="3707316" y="6552891"/>
                <a:ext cx="37440" cy="81000"/>
              </p14:xfrm>
            </p:contentPart>
          </mc:Choice>
          <mc:Fallback xmlns="">
            <p:pic>
              <p:nvPicPr>
                <p:cNvPr id="18416" name="Ink 18415">
                  <a:extLst>
                    <a:ext uri="{FF2B5EF4-FFF2-40B4-BE49-F238E27FC236}">
                      <a16:creationId xmlns:a16="http://schemas.microsoft.com/office/drawing/2014/main" id="{9CABA58F-99BE-486C-8A50-DC9046A2CD49}"/>
                    </a:ext>
                  </a:extLst>
                </p:cNvPr>
                <p:cNvPicPr/>
                <p:nvPr/>
              </p:nvPicPr>
              <p:blipFill>
                <a:blip r:embed="rId1672"/>
                <a:stretch>
                  <a:fillRect/>
                </a:stretch>
              </p:blipFill>
              <p:spPr>
                <a:xfrm>
                  <a:off x="3698316" y="6544251"/>
                  <a:ext cx="550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673">
              <p14:nvContentPartPr>
                <p14:cNvPr id="18417" name="Ink 18416">
                  <a:extLst>
                    <a:ext uri="{FF2B5EF4-FFF2-40B4-BE49-F238E27FC236}">
                      <a16:creationId xmlns:a16="http://schemas.microsoft.com/office/drawing/2014/main" id="{42C8F5B6-F9AB-4587-B68E-1BB26A1F124A}"/>
                    </a:ext>
                  </a:extLst>
                </p14:cNvPr>
                <p14:cNvContentPartPr/>
                <p14:nvPr/>
              </p14:nvContentPartPr>
              <p14:xfrm>
                <a:off x="3767796" y="6545331"/>
                <a:ext cx="37440" cy="63720"/>
              </p14:xfrm>
            </p:contentPart>
          </mc:Choice>
          <mc:Fallback xmlns="">
            <p:pic>
              <p:nvPicPr>
                <p:cNvPr id="18417" name="Ink 18416">
                  <a:extLst>
                    <a:ext uri="{FF2B5EF4-FFF2-40B4-BE49-F238E27FC236}">
                      <a16:creationId xmlns:a16="http://schemas.microsoft.com/office/drawing/2014/main" id="{42C8F5B6-F9AB-4587-B68E-1BB26A1F124A}"/>
                    </a:ext>
                  </a:extLst>
                </p:cNvPr>
                <p:cNvPicPr/>
                <p:nvPr/>
              </p:nvPicPr>
              <p:blipFill>
                <a:blip r:embed="rId1674"/>
                <a:stretch>
                  <a:fillRect/>
                </a:stretch>
              </p:blipFill>
              <p:spPr>
                <a:xfrm>
                  <a:off x="3758796" y="6536691"/>
                  <a:ext cx="550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675">
              <p14:nvContentPartPr>
                <p14:cNvPr id="18419" name="Ink 18418">
                  <a:extLst>
                    <a:ext uri="{FF2B5EF4-FFF2-40B4-BE49-F238E27FC236}">
                      <a16:creationId xmlns:a16="http://schemas.microsoft.com/office/drawing/2014/main" id="{85500260-FF58-442C-B72B-8E43EA3D75C7}"/>
                    </a:ext>
                  </a:extLst>
                </p14:cNvPr>
                <p14:cNvContentPartPr/>
                <p14:nvPr/>
              </p14:nvContentPartPr>
              <p14:xfrm>
                <a:off x="3933396" y="6537411"/>
                <a:ext cx="76680" cy="71640"/>
              </p14:xfrm>
            </p:contentPart>
          </mc:Choice>
          <mc:Fallback xmlns="">
            <p:pic>
              <p:nvPicPr>
                <p:cNvPr id="18419" name="Ink 18418">
                  <a:extLst>
                    <a:ext uri="{FF2B5EF4-FFF2-40B4-BE49-F238E27FC236}">
                      <a16:creationId xmlns:a16="http://schemas.microsoft.com/office/drawing/2014/main" id="{85500260-FF58-442C-B72B-8E43EA3D75C7}"/>
                    </a:ext>
                  </a:extLst>
                </p:cNvPr>
                <p:cNvPicPr/>
                <p:nvPr/>
              </p:nvPicPr>
              <p:blipFill>
                <a:blip r:embed="rId1676"/>
                <a:stretch>
                  <a:fillRect/>
                </a:stretch>
              </p:blipFill>
              <p:spPr>
                <a:xfrm>
                  <a:off x="3924756" y="6528411"/>
                  <a:ext cx="943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677">
              <p14:nvContentPartPr>
                <p14:cNvPr id="18420" name="Ink 18419">
                  <a:extLst>
                    <a:ext uri="{FF2B5EF4-FFF2-40B4-BE49-F238E27FC236}">
                      <a16:creationId xmlns:a16="http://schemas.microsoft.com/office/drawing/2014/main" id="{64F473BC-489C-4FEA-82F8-E6926F799002}"/>
                    </a:ext>
                  </a:extLst>
                </p14:cNvPr>
                <p14:cNvContentPartPr/>
                <p14:nvPr/>
              </p14:nvContentPartPr>
              <p14:xfrm>
                <a:off x="4045716" y="6539931"/>
                <a:ext cx="48600" cy="68400"/>
              </p14:xfrm>
            </p:contentPart>
          </mc:Choice>
          <mc:Fallback xmlns="">
            <p:pic>
              <p:nvPicPr>
                <p:cNvPr id="18420" name="Ink 18419">
                  <a:extLst>
                    <a:ext uri="{FF2B5EF4-FFF2-40B4-BE49-F238E27FC236}">
                      <a16:creationId xmlns:a16="http://schemas.microsoft.com/office/drawing/2014/main" id="{64F473BC-489C-4FEA-82F8-E6926F799002}"/>
                    </a:ext>
                  </a:extLst>
                </p:cNvPr>
                <p:cNvPicPr/>
                <p:nvPr/>
              </p:nvPicPr>
              <p:blipFill>
                <a:blip r:embed="rId1678"/>
                <a:stretch>
                  <a:fillRect/>
                </a:stretch>
              </p:blipFill>
              <p:spPr>
                <a:xfrm>
                  <a:off x="4036716" y="6530931"/>
                  <a:ext cx="662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679">
              <p14:nvContentPartPr>
                <p14:cNvPr id="18421" name="Ink 18420">
                  <a:extLst>
                    <a:ext uri="{FF2B5EF4-FFF2-40B4-BE49-F238E27FC236}">
                      <a16:creationId xmlns:a16="http://schemas.microsoft.com/office/drawing/2014/main" id="{E331C8D0-BBF3-4A7D-82F7-690212D43F90}"/>
                    </a:ext>
                  </a:extLst>
                </p14:cNvPr>
                <p14:cNvContentPartPr/>
                <p14:nvPr/>
              </p14:nvContentPartPr>
              <p14:xfrm>
                <a:off x="4213116" y="6551091"/>
                <a:ext cx="5040" cy="49680"/>
              </p14:xfrm>
            </p:contentPart>
          </mc:Choice>
          <mc:Fallback xmlns="">
            <p:pic>
              <p:nvPicPr>
                <p:cNvPr id="18421" name="Ink 18420">
                  <a:extLst>
                    <a:ext uri="{FF2B5EF4-FFF2-40B4-BE49-F238E27FC236}">
                      <a16:creationId xmlns:a16="http://schemas.microsoft.com/office/drawing/2014/main" id="{E331C8D0-BBF3-4A7D-82F7-690212D43F90}"/>
                    </a:ext>
                  </a:extLst>
                </p:cNvPr>
                <p:cNvPicPr/>
                <p:nvPr/>
              </p:nvPicPr>
              <p:blipFill>
                <a:blip r:embed="rId1680"/>
                <a:stretch>
                  <a:fillRect/>
                </a:stretch>
              </p:blipFill>
              <p:spPr>
                <a:xfrm>
                  <a:off x="4204476" y="6542451"/>
                  <a:ext cx="2268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681">
              <p14:nvContentPartPr>
                <p14:cNvPr id="18423" name="Ink 18422">
                  <a:extLst>
                    <a:ext uri="{FF2B5EF4-FFF2-40B4-BE49-F238E27FC236}">
                      <a16:creationId xmlns:a16="http://schemas.microsoft.com/office/drawing/2014/main" id="{42A82C4B-0AE6-4693-8DDF-21F25846EC8C}"/>
                    </a:ext>
                  </a:extLst>
                </p14:cNvPr>
                <p14:cNvContentPartPr/>
                <p14:nvPr/>
              </p14:nvContentPartPr>
              <p14:xfrm>
                <a:off x="4225716" y="6477291"/>
                <a:ext cx="58680" cy="115200"/>
              </p14:xfrm>
            </p:contentPart>
          </mc:Choice>
          <mc:Fallback xmlns="">
            <p:pic>
              <p:nvPicPr>
                <p:cNvPr id="18423" name="Ink 18422">
                  <a:extLst>
                    <a:ext uri="{FF2B5EF4-FFF2-40B4-BE49-F238E27FC236}">
                      <a16:creationId xmlns:a16="http://schemas.microsoft.com/office/drawing/2014/main" id="{42A82C4B-0AE6-4693-8DDF-21F25846EC8C}"/>
                    </a:ext>
                  </a:extLst>
                </p:cNvPr>
                <p:cNvPicPr/>
                <p:nvPr/>
              </p:nvPicPr>
              <p:blipFill>
                <a:blip r:embed="rId1682"/>
                <a:stretch>
                  <a:fillRect/>
                </a:stretch>
              </p:blipFill>
              <p:spPr>
                <a:xfrm>
                  <a:off x="4216716" y="6468291"/>
                  <a:ext cx="763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683">
              <p14:nvContentPartPr>
                <p14:cNvPr id="18424" name="Ink 18423">
                  <a:extLst>
                    <a:ext uri="{FF2B5EF4-FFF2-40B4-BE49-F238E27FC236}">
                      <a16:creationId xmlns:a16="http://schemas.microsoft.com/office/drawing/2014/main" id="{9AC890C6-C4C8-40A6-B220-68653F184752}"/>
                    </a:ext>
                  </a:extLst>
                </p14:cNvPr>
                <p14:cNvContentPartPr/>
                <p14:nvPr/>
              </p14:nvContentPartPr>
              <p14:xfrm>
                <a:off x="4256676" y="6522651"/>
                <a:ext cx="46800" cy="6120"/>
              </p14:xfrm>
            </p:contentPart>
          </mc:Choice>
          <mc:Fallback xmlns="">
            <p:pic>
              <p:nvPicPr>
                <p:cNvPr id="18424" name="Ink 18423">
                  <a:extLst>
                    <a:ext uri="{FF2B5EF4-FFF2-40B4-BE49-F238E27FC236}">
                      <a16:creationId xmlns:a16="http://schemas.microsoft.com/office/drawing/2014/main" id="{9AC890C6-C4C8-40A6-B220-68653F184752}"/>
                    </a:ext>
                  </a:extLst>
                </p:cNvPr>
                <p:cNvPicPr/>
                <p:nvPr/>
              </p:nvPicPr>
              <p:blipFill>
                <a:blip r:embed="rId1684"/>
                <a:stretch>
                  <a:fillRect/>
                </a:stretch>
              </p:blipFill>
              <p:spPr>
                <a:xfrm>
                  <a:off x="4247676" y="6514011"/>
                  <a:ext cx="6444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685">
              <p14:nvContentPartPr>
                <p14:cNvPr id="18426" name="Ink 18425">
                  <a:extLst>
                    <a:ext uri="{FF2B5EF4-FFF2-40B4-BE49-F238E27FC236}">
                      <a16:creationId xmlns:a16="http://schemas.microsoft.com/office/drawing/2014/main" id="{9F2252A0-3D35-4B44-B2B0-3B3FA3697EFF}"/>
                    </a:ext>
                  </a:extLst>
                </p14:cNvPr>
                <p14:cNvContentPartPr/>
                <p14:nvPr/>
              </p14:nvContentPartPr>
              <p14:xfrm>
                <a:off x="4359636" y="6579531"/>
                <a:ext cx="16560" cy="58680"/>
              </p14:xfrm>
            </p:contentPart>
          </mc:Choice>
          <mc:Fallback xmlns="">
            <p:pic>
              <p:nvPicPr>
                <p:cNvPr id="18426" name="Ink 18425">
                  <a:extLst>
                    <a:ext uri="{FF2B5EF4-FFF2-40B4-BE49-F238E27FC236}">
                      <a16:creationId xmlns:a16="http://schemas.microsoft.com/office/drawing/2014/main" id="{9F2252A0-3D35-4B44-B2B0-3B3FA3697EFF}"/>
                    </a:ext>
                  </a:extLst>
                </p:cNvPr>
                <p:cNvPicPr/>
                <p:nvPr/>
              </p:nvPicPr>
              <p:blipFill>
                <a:blip r:embed="rId1686"/>
                <a:stretch>
                  <a:fillRect/>
                </a:stretch>
              </p:blipFill>
              <p:spPr>
                <a:xfrm>
                  <a:off x="4350996" y="6570891"/>
                  <a:ext cx="342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687">
              <p14:nvContentPartPr>
                <p14:cNvPr id="18427" name="Ink 18426">
                  <a:extLst>
                    <a:ext uri="{FF2B5EF4-FFF2-40B4-BE49-F238E27FC236}">
                      <a16:creationId xmlns:a16="http://schemas.microsoft.com/office/drawing/2014/main" id="{227FF788-693C-45C0-B97E-681CB8533F25}"/>
                    </a:ext>
                  </a:extLst>
                </p14:cNvPr>
                <p14:cNvContentPartPr/>
                <p14:nvPr/>
              </p14:nvContentPartPr>
              <p14:xfrm>
                <a:off x="4500396" y="6514731"/>
                <a:ext cx="66960" cy="130320"/>
              </p14:xfrm>
            </p:contentPart>
          </mc:Choice>
          <mc:Fallback xmlns="">
            <p:pic>
              <p:nvPicPr>
                <p:cNvPr id="18427" name="Ink 18426">
                  <a:extLst>
                    <a:ext uri="{FF2B5EF4-FFF2-40B4-BE49-F238E27FC236}">
                      <a16:creationId xmlns:a16="http://schemas.microsoft.com/office/drawing/2014/main" id="{227FF788-693C-45C0-B97E-681CB8533F25}"/>
                    </a:ext>
                  </a:extLst>
                </p:cNvPr>
                <p:cNvPicPr/>
                <p:nvPr/>
              </p:nvPicPr>
              <p:blipFill>
                <a:blip r:embed="rId1688"/>
                <a:stretch>
                  <a:fillRect/>
                </a:stretch>
              </p:blipFill>
              <p:spPr>
                <a:xfrm>
                  <a:off x="4491396" y="6506091"/>
                  <a:ext cx="846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689">
              <p14:nvContentPartPr>
                <p14:cNvPr id="18428" name="Ink 18427">
                  <a:extLst>
                    <a:ext uri="{FF2B5EF4-FFF2-40B4-BE49-F238E27FC236}">
                      <a16:creationId xmlns:a16="http://schemas.microsoft.com/office/drawing/2014/main" id="{43126A3C-B304-4779-9C04-7EE88EC2241B}"/>
                    </a:ext>
                  </a:extLst>
                </p14:cNvPr>
                <p14:cNvContentPartPr/>
                <p14:nvPr/>
              </p14:nvContentPartPr>
              <p14:xfrm>
                <a:off x="4591116" y="6568371"/>
                <a:ext cx="54360" cy="54000"/>
              </p14:xfrm>
            </p:contentPart>
          </mc:Choice>
          <mc:Fallback xmlns="">
            <p:pic>
              <p:nvPicPr>
                <p:cNvPr id="18428" name="Ink 18427">
                  <a:extLst>
                    <a:ext uri="{FF2B5EF4-FFF2-40B4-BE49-F238E27FC236}">
                      <a16:creationId xmlns:a16="http://schemas.microsoft.com/office/drawing/2014/main" id="{43126A3C-B304-4779-9C04-7EE88EC2241B}"/>
                    </a:ext>
                  </a:extLst>
                </p:cNvPr>
                <p:cNvPicPr/>
                <p:nvPr/>
              </p:nvPicPr>
              <p:blipFill>
                <a:blip r:embed="rId1690"/>
                <a:stretch>
                  <a:fillRect/>
                </a:stretch>
              </p:blipFill>
              <p:spPr>
                <a:xfrm>
                  <a:off x="4582116" y="6559731"/>
                  <a:ext cx="720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691">
              <p14:nvContentPartPr>
                <p14:cNvPr id="18430" name="Ink 18429">
                  <a:extLst>
                    <a:ext uri="{FF2B5EF4-FFF2-40B4-BE49-F238E27FC236}">
                      <a16:creationId xmlns:a16="http://schemas.microsoft.com/office/drawing/2014/main" id="{2CDEA701-E67B-422C-B0B1-8A0D107F5BA8}"/>
                    </a:ext>
                  </a:extLst>
                </p14:cNvPr>
                <p14:cNvContentPartPr/>
                <p14:nvPr/>
              </p14:nvContentPartPr>
              <p14:xfrm>
                <a:off x="4732956" y="6505011"/>
                <a:ext cx="42120" cy="115920"/>
              </p14:xfrm>
            </p:contentPart>
          </mc:Choice>
          <mc:Fallback xmlns="">
            <p:pic>
              <p:nvPicPr>
                <p:cNvPr id="18430" name="Ink 18429">
                  <a:extLst>
                    <a:ext uri="{FF2B5EF4-FFF2-40B4-BE49-F238E27FC236}">
                      <a16:creationId xmlns:a16="http://schemas.microsoft.com/office/drawing/2014/main" id="{2CDEA701-E67B-422C-B0B1-8A0D107F5BA8}"/>
                    </a:ext>
                  </a:extLst>
                </p:cNvPr>
                <p:cNvPicPr/>
                <p:nvPr/>
              </p:nvPicPr>
              <p:blipFill>
                <a:blip r:embed="rId1692"/>
                <a:stretch>
                  <a:fillRect/>
                </a:stretch>
              </p:blipFill>
              <p:spPr>
                <a:xfrm>
                  <a:off x="4724316" y="6496011"/>
                  <a:ext cx="597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693">
              <p14:nvContentPartPr>
                <p14:cNvPr id="18431" name="Ink 18430">
                  <a:extLst>
                    <a:ext uri="{FF2B5EF4-FFF2-40B4-BE49-F238E27FC236}">
                      <a16:creationId xmlns:a16="http://schemas.microsoft.com/office/drawing/2014/main" id="{20E62028-FB19-4CD5-9C9F-B926293691CE}"/>
                    </a:ext>
                  </a:extLst>
                </p14:cNvPr>
                <p14:cNvContentPartPr/>
                <p14:nvPr/>
              </p14:nvContentPartPr>
              <p14:xfrm>
                <a:off x="4809276" y="6564771"/>
                <a:ext cx="26640" cy="44280"/>
              </p14:xfrm>
            </p:contentPart>
          </mc:Choice>
          <mc:Fallback xmlns="">
            <p:pic>
              <p:nvPicPr>
                <p:cNvPr id="18431" name="Ink 18430">
                  <a:extLst>
                    <a:ext uri="{FF2B5EF4-FFF2-40B4-BE49-F238E27FC236}">
                      <a16:creationId xmlns:a16="http://schemas.microsoft.com/office/drawing/2014/main" id="{20E62028-FB19-4CD5-9C9F-B926293691CE}"/>
                    </a:ext>
                  </a:extLst>
                </p:cNvPr>
                <p:cNvPicPr/>
                <p:nvPr/>
              </p:nvPicPr>
              <p:blipFill>
                <a:blip r:embed="rId1694"/>
                <a:stretch>
                  <a:fillRect/>
                </a:stretch>
              </p:blipFill>
              <p:spPr>
                <a:xfrm>
                  <a:off x="4800276" y="6555771"/>
                  <a:ext cx="442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695">
              <p14:nvContentPartPr>
                <p14:cNvPr id="18432" name="Ink 18431">
                  <a:extLst>
                    <a:ext uri="{FF2B5EF4-FFF2-40B4-BE49-F238E27FC236}">
                      <a16:creationId xmlns:a16="http://schemas.microsoft.com/office/drawing/2014/main" id="{6B08BF80-ED9D-4FA3-A7F4-EB6EEA0EB737}"/>
                    </a:ext>
                  </a:extLst>
                </p14:cNvPr>
                <p14:cNvContentPartPr/>
                <p14:nvPr/>
              </p14:nvContentPartPr>
              <p14:xfrm>
                <a:off x="4889916" y="6573771"/>
                <a:ext cx="3600" cy="29160"/>
              </p14:xfrm>
            </p:contentPart>
          </mc:Choice>
          <mc:Fallback xmlns="">
            <p:pic>
              <p:nvPicPr>
                <p:cNvPr id="18432" name="Ink 18431">
                  <a:extLst>
                    <a:ext uri="{FF2B5EF4-FFF2-40B4-BE49-F238E27FC236}">
                      <a16:creationId xmlns:a16="http://schemas.microsoft.com/office/drawing/2014/main" id="{6B08BF80-ED9D-4FA3-A7F4-EB6EEA0EB737}"/>
                    </a:ext>
                  </a:extLst>
                </p:cNvPr>
                <p:cNvPicPr/>
                <p:nvPr/>
              </p:nvPicPr>
              <p:blipFill>
                <a:blip r:embed="rId1696"/>
                <a:stretch>
                  <a:fillRect/>
                </a:stretch>
              </p:blipFill>
              <p:spPr>
                <a:xfrm>
                  <a:off x="4880916" y="6564771"/>
                  <a:ext cx="212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697">
              <p14:nvContentPartPr>
                <p14:cNvPr id="18433" name="Ink 18432">
                  <a:extLst>
                    <a:ext uri="{FF2B5EF4-FFF2-40B4-BE49-F238E27FC236}">
                      <a16:creationId xmlns:a16="http://schemas.microsoft.com/office/drawing/2014/main" id="{D6C25C14-F7CD-45D9-8766-C3EF55AB4CD5}"/>
                    </a:ext>
                  </a:extLst>
                </p14:cNvPr>
                <p14:cNvContentPartPr/>
                <p14:nvPr/>
              </p14:nvContentPartPr>
              <p14:xfrm>
                <a:off x="4892796" y="6528051"/>
                <a:ext cx="78840" cy="73080"/>
              </p14:xfrm>
            </p:contentPart>
          </mc:Choice>
          <mc:Fallback xmlns="">
            <p:pic>
              <p:nvPicPr>
                <p:cNvPr id="18433" name="Ink 18432">
                  <a:extLst>
                    <a:ext uri="{FF2B5EF4-FFF2-40B4-BE49-F238E27FC236}">
                      <a16:creationId xmlns:a16="http://schemas.microsoft.com/office/drawing/2014/main" id="{D6C25C14-F7CD-45D9-8766-C3EF55AB4CD5}"/>
                    </a:ext>
                  </a:extLst>
                </p:cNvPr>
                <p:cNvPicPr/>
                <p:nvPr/>
              </p:nvPicPr>
              <p:blipFill>
                <a:blip r:embed="rId1698"/>
                <a:stretch>
                  <a:fillRect/>
                </a:stretch>
              </p:blipFill>
              <p:spPr>
                <a:xfrm>
                  <a:off x="4884156" y="6519411"/>
                  <a:ext cx="964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699">
              <p14:nvContentPartPr>
                <p14:cNvPr id="18434" name="Ink 18433">
                  <a:extLst>
                    <a:ext uri="{FF2B5EF4-FFF2-40B4-BE49-F238E27FC236}">
                      <a16:creationId xmlns:a16="http://schemas.microsoft.com/office/drawing/2014/main" id="{ED791124-00EB-44E2-A711-7AFC0031DBA5}"/>
                    </a:ext>
                  </a:extLst>
                </p14:cNvPr>
                <p14:cNvContentPartPr/>
                <p14:nvPr/>
              </p14:nvContentPartPr>
              <p14:xfrm>
                <a:off x="4995396" y="6562611"/>
                <a:ext cx="39960" cy="125640"/>
              </p14:xfrm>
            </p:contentPart>
          </mc:Choice>
          <mc:Fallback xmlns="">
            <p:pic>
              <p:nvPicPr>
                <p:cNvPr id="18434" name="Ink 18433">
                  <a:extLst>
                    <a:ext uri="{FF2B5EF4-FFF2-40B4-BE49-F238E27FC236}">
                      <a16:creationId xmlns:a16="http://schemas.microsoft.com/office/drawing/2014/main" id="{ED791124-00EB-44E2-A711-7AFC0031DBA5}"/>
                    </a:ext>
                  </a:extLst>
                </p:cNvPr>
                <p:cNvPicPr/>
                <p:nvPr/>
              </p:nvPicPr>
              <p:blipFill>
                <a:blip r:embed="rId1700"/>
                <a:stretch>
                  <a:fillRect/>
                </a:stretch>
              </p:blipFill>
              <p:spPr>
                <a:xfrm>
                  <a:off x="4986396" y="6553611"/>
                  <a:ext cx="576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701">
              <p14:nvContentPartPr>
                <p14:cNvPr id="18435" name="Ink 18434">
                  <a:extLst>
                    <a:ext uri="{FF2B5EF4-FFF2-40B4-BE49-F238E27FC236}">
                      <a16:creationId xmlns:a16="http://schemas.microsoft.com/office/drawing/2014/main" id="{BB703399-8B85-4E02-AB80-38514D139801}"/>
                    </a:ext>
                  </a:extLst>
                </p14:cNvPr>
                <p14:cNvContentPartPr/>
                <p14:nvPr/>
              </p14:nvContentPartPr>
              <p14:xfrm>
                <a:off x="5147316" y="6522291"/>
                <a:ext cx="50040" cy="115920"/>
              </p14:xfrm>
            </p:contentPart>
          </mc:Choice>
          <mc:Fallback xmlns="">
            <p:pic>
              <p:nvPicPr>
                <p:cNvPr id="18435" name="Ink 18434">
                  <a:extLst>
                    <a:ext uri="{FF2B5EF4-FFF2-40B4-BE49-F238E27FC236}">
                      <a16:creationId xmlns:a16="http://schemas.microsoft.com/office/drawing/2014/main" id="{BB703399-8B85-4E02-AB80-38514D139801}"/>
                    </a:ext>
                  </a:extLst>
                </p:cNvPr>
                <p:cNvPicPr/>
                <p:nvPr/>
              </p:nvPicPr>
              <p:blipFill>
                <a:blip r:embed="rId1702"/>
                <a:stretch>
                  <a:fillRect/>
                </a:stretch>
              </p:blipFill>
              <p:spPr>
                <a:xfrm>
                  <a:off x="5138676" y="6513291"/>
                  <a:ext cx="676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703">
              <p14:nvContentPartPr>
                <p14:cNvPr id="18436" name="Ink 18435">
                  <a:extLst>
                    <a:ext uri="{FF2B5EF4-FFF2-40B4-BE49-F238E27FC236}">
                      <a16:creationId xmlns:a16="http://schemas.microsoft.com/office/drawing/2014/main" id="{D3B6F1DE-EC60-4144-ABFD-48D1DB78B1B9}"/>
                    </a:ext>
                  </a:extLst>
                </p14:cNvPr>
                <p14:cNvContentPartPr/>
                <p14:nvPr/>
              </p14:nvContentPartPr>
              <p14:xfrm>
                <a:off x="5222916" y="6575571"/>
                <a:ext cx="33840" cy="52560"/>
              </p14:xfrm>
            </p:contentPart>
          </mc:Choice>
          <mc:Fallback xmlns="">
            <p:pic>
              <p:nvPicPr>
                <p:cNvPr id="18436" name="Ink 18435">
                  <a:extLst>
                    <a:ext uri="{FF2B5EF4-FFF2-40B4-BE49-F238E27FC236}">
                      <a16:creationId xmlns:a16="http://schemas.microsoft.com/office/drawing/2014/main" id="{D3B6F1DE-EC60-4144-ABFD-48D1DB78B1B9}"/>
                    </a:ext>
                  </a:extLst>
                </p:cNvPr>
                <p:cNvPicPr/>
                <p:nvPr/>
              </p:nvPicPr>
              <p:blipFill>
                <a:blip r:embed="rId1704"/>
                <a:stretch>
                  <a:fillRect/>
                </a:stretch>
              </p:blipFill>
              <p:spPr>
                <a:xfrm>
                  <a:off x="5214276" y="6566571"/>
                  <a:ext cx="5148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705">
              <p14:nvContentPartPr>
                <p14:cNvPr id="18437" name="Ink 18436">
                  <a:extLst>
                    <a:ext uri="{FF2B5EF4-FFF2-40B4-BE49-F238E27FC236}">
                      <a16:creationId xmlns:a16="http://schemas.microsoft.com/office/drawing/2014/main" id="{1949E84D-4CC6-49FA-90E9-D74DC0189DE2}"/>
                    </a:ext>
                  </a:extLst>
                </p14:cNvPr>
                <p14:cNvContentPartPr/>
                <p14:nvPr/>
              </p14:nvContentPartPr>
              <p14:xfrm>
                <a:off x="5307516" y="6522291"/>
                <a:ext cx="23400" cy="89640"/>
              </p14:xfrm>
            </p:contentPart>
          </mc:Choice>
          <mc:Fallback xmlns="">
            <p:pic>
              <p:nvPicPr>
                <p:cNvPr id="18437" name="Ink 18436">
                  <a:extLst>
                    <a:ext uri="{FF2B5EF4-FFF2-40B4-BE49-F238E27FC236}">
                      <a16:creationId xmlns:a16="http://schemas.microsoft.com/office/drawing/2014/main" id="{1949E84D-4CC6-49FA-90E9-D74DC0189DE2}"/>
                    </a:ext>
                  </a:extLst>
                </p:cNvPr>
                <p:cNvPicPr/>
                <p:nvPr/>
              </p:nvPicPr>
              <p:blipFill>
                <a:blip r:embed="rId1706"/>
                <a:stretch>
                  <a:fillRect/>
                </a:stretch>
              </p:blipFill>
              <p:spPr>
                <a:xfrm>
                  <a:off x="5298876" y="6513291"/>
                  <a:ext cx="410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707">
              <p14:nvContentPartPr>
                <p14:cNvPr id="18438" name="Ink 18437">
                  <a:extLst>
                    <a:ext uri="{FF2B5EF4-FFF2-40B4-BE49-F238E27FC236}">
                      <a16:creationId xmlns:a16="http://schemas.microsoft.com/office/drawing/2014/main" id="{CA5538CA-8A70-4788-B2CB-81B138E87045}"/>
                    </a:ext>
                  </a:extLst>
                </p14:cNvPr>
                <p14:cNvContentPartPr/>
                <p14:nvPr/>
              </p14:nvContentPartPr>
              <p14:xfrm>
                <a:off x="5290236" y="6531651"/>
                <a:ext cx="110520" cy="98640"/>
              </p14:xfrm>
            </p:contentPart>
          </mc:Choice>
          <mc:Fallback xmlns="">
            <p:pic>
              <p:nvPicPr>
                <p:cNvPr id="18438" name="Ink 18437">
                  <a:extLst>
                    <a:ext uri="{FF2B5EF4-FFF2-40B4-BE49-F238E27FC236}">
                      <a16:creationId xmlns:a16="http://schemas.microsoft.com/office/drawing/2014/main" id="{CA5538CA-8A70-4788-B2CB-81B138E87045}"/>
                    </a:ext>
                  </a:extLst>
                </p:cNvPr>
                <p:cNvPicPr/>
                <p:nvPr/>
              </p:nvPicPr>
              <p:blipFill>
                <a:blip r:embed="rId1708"/>
                <a:stretch>
                  <a:fillRect/>
                </a:stretch>
              </p:blipFill>
              <p:spPr>
                <a:xfrm>
                  <a:off x="5281236" y="6522651"/>
                  <a:ext cx="12816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709">
              <p14:nvContentPartPr>
                <p14:cNvPr id="18439" name="Ink 18438">
                  <a:extLst>
                    <a:ext uri="{FF2B5EF4-FFF2-40B4-BE49-F238E27FC236}">
                      <a16:creationId xmlns:a16="http://schemas.microsoft.com/office/drawing/2014/main" id="{EA552399-3084-4270-A4CC-7E1F00C1521B}"/>
                    </a:ext>
                  </a:extLst>
                </p14:cNvPr>
                <p14:cNvContentPartPr/>
                <p14:nvPr/>
              </p14:nvContentPartPr>
              <p14:xfrm>
                <a:off x="5503716" y="6532011"/>
                <a:ext cx="24840" cy="111240"/>
              </p14:xfrm>
            </p:contentPart>
          </mc:Choice>
          <mc:Fallback xmlns="">
            <p:pic>
              <p:nvPicPr>
                <p:cNvPr id="18439" name="Ink 18438">
                  <a:extLst>
                    <a:ext uri="{FF2B5EF4-FFF2-40B4-BE49-F238E27FC236}">
                      <a16:creationId xmlns:a16="http://schemas.microsoft.com/office/drawing/2014/main" id="{EA552399-3084-4270-A4CC-7E1F00C1521B}"/>
                    </a:ext>
                  </a:extLst>
                </p:cNvPr>
                <p:cNvPicPr/>
                <p:nvPr/>
              </p:nvPicPr>
              <p:blipFill>
                <a:blip r:embed="rId1710"/>
                <a:stretch>
                  <a:fillRect/>
                </a:stretch>
              </p:blipFill>
              <p:spPr>
                <a:xfrm>
                  <a:off x="5495076" y="6523371"/>
                  <a:ext cx="424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711">
              <p14:nvContentPartPr>
                <p14:cNvPr id="18440" name="Ink 18439">
                  <a:extLst>
                    <a:ext uri="{FF2B5EF4-FFF2-40B4-BE49-F238E27FC236}">
                      <a16:creationId xmlns:a16="http://schemas.microsoft.com/office/drawing/2014/main" id="{877222F9-CDB3-4C3A-85AD-AE327A65DFE8}"/>
                    </a:ext>
                  </a:extLst>
                </p14:cNvPr>
                <p14:cNvContentPartPr/>
                <p14:nvPr/>
              </p14:nvContentPartPr>
              <p14:xfrm>
                <a:off x="5542956" y="6586371"/>
                <a:ext cx="90720" cy="70920"/>
              </p14:xfrm>
            </p:contentPart>
          </mc:Choice>
          <mc:Fallback xmlns="">
            <p:pic>
              <p:nvPicPr>
                <p:cNvPr id="18440" name="Ink 18439">
                  <a:extLst>
                    <a:ext uri="{FF2B5EF4-FFF2-40B4-BE49-F238E27FC236}">
                      <a16:creationId xmlns:a16="http://schemas.microsoft.com/office/drawing/2014/main" id="{877222F9-CDB3-4C3A-85AD-AE327A65DFE8}"/>
                    </a:ext>
                  </a:extLst>
                </p:cNvPr>
                <p:cNvPicPr/>
                <p:nvPr/>
              </p:nvPicPr>
              <p:blipFill>
                <a:blip r:embed="rId1712"/>
                <a:stretch>
                  <a:fillRect/>
                </a:stretch>
              </p:blipFill>
              <p:spPr>
                <a:xfrm>
                  <a:off x="5534316" y="6577371"/>
                  <a:ext cx="1083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713">
              <p14:nvContentPartPr>
                <p14:cNvPr id="18441" name="Ink 18440">
                  <a:extLst>
                    <a:ext uri="{FF2B5EF4-FFF2-40B4-BE49-F238E27FC236}">
                      <a16:creationId xmlns:a16="http://schemas.microsoft.com/office/drawing/2014/main" id="{17BB8BE9-C0C2-4EBB-8137-E2C11137A559}"/>
                    </a:ext>
                  </a:extLst>
                </p14:cNvPr>
                <p14:cNvContentPartPr/>
                <p14:nvPr/>
              </p14:nvContentPartPr>
              <p14:xfrm>
                <a:off x="5636916" y="6604731"/>
                <a:ext cx="39960" cy="107280"/>
              </p14:xfrm>
            </p:contentPart>
          </mc:Choice>
          <mc:Fallback xmlns="">
            <p:pic>
              <p:nvPicPr>
                <p:cNvPr id="18441" name="Ink 18440">
                  <a:extLst>
                    <a:ext uri="{FF2B5EF4-FFF2-40B4-BE49-F238E27FC236}">
                      <a16:creationId xmlns:a16="http://schemas.microsoft.com/office/drawing/2014/main" id="{17BB8BE9-C0C2-4EBB-8137-E2C11137A559}"/>
                    </a:ext>
                  </a:extLst>
                </p:cNvPr>
                <p:cNvPicPr/>
                <p:nvPr/>
              </p:nvPicPr>
              <p:blipFill>
                <a:blip r:embed="rId1714"/>
                <a:stretch>
                  <a:fillRect/>
                </a:stretch>
              </p:blipFill>
              <p:spPr>
                <a:xfrm>
                  <a:off x="5628276" y="6595731"/>
                  <a:ext cx="576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715">
              <p14:nvContentPartPr>
                <p14:cNvPr id="18442" name="Ink 18441">
                  <a:extLst>
                    <a:ext uri="{FF2B5EF4-FFF2-40B4-BE49-F238E27FC236}">
                      <a16:creationId xmlns:a16="http://schemas.microsoft.com/office/drawing/2014/main" id="{9CD9FA88-F949-4522-BF1C-0E62FF55BB92}"/>
                    </a:ext>
                  </a:extLst>
                </p14:cNvPr>
                <p14:cNvContentPartPr/>
                <p14:nvPr/>
              </p14:nvContentPartPr>
              <p14:xfrm>
                <a:off x="5704236" y="6580251"/>
                <a:ext cx="45720" cy="80280"/>
              </p14:xfrm>
            </p:contentPart>
          </mc:Choice>
          <mc:Fallback xmlns="">
            <p:pic>
              <p:nvPicPr>
                <p:cNvPr id="18442" name="Ink 18441">
                  <a:extLst>
                    <a:ext uri="{FF2B5EF4-FFF2-40B4-BE49-F238E27FC236}">
                      <a16:creationId xmlns:a16="http://schemas.microsoft.com/office/drawing/2014/main" id="{9CD9FA88-F949-4522-BF1C-0E62FF55BB92}"/>
                    </a:ext>
                  </a:extLst>
                </p:cNvPr>
                <p:cNvPicPr/>
                <p:nvPr/>
              </p:nvPicPr>
              <p:blipFill>
                <a:blip r:embed="rId1716"/>
                <a:stretch>
                  <a:fillRect/>
                </a:stretch>
              </p:blipFill>
              <p:spPr>
                <a:xfrm>
                  <a:off x="5695236" y="6571251"/>
                  <a:ext cx="63360" cy="97920"/>
                </a:xfrm>
                <a:prstGeom prst="rect">
                  <a:avLst/>
                </a:prstGeom>
              </p:spPr>
            </p:pic>
          </mc:Fallback>
        </mc:AlternateContent>
      </p:grpSp>
      <p:grpSp>
        <p:nvGrpSpPr>
          <p:cNvPr id="18465" name="Group 18464">
            <a:extLst>
              <a:ext uri="{FF2B5EF4-FFF2-40B4-BE49-F238E27FC236}">
                <a16:creationId xmlns:a16="http://schemas.microsoft.com/office/drawing/2014/main" id="{3C45FC97-C2FF-473A-8239-57DA11F41C15}"/>
              </a:ext>
            </a:extLst>
          </p:cNvPr>
          <p:cNvGrpSpPr/>
          <p:nvPr/>
        </p:nvGrpSpPr>
        <p:grpSpPr>
          <a:xfrm>
            <a:off x="5850396" y="6496371"/>
            <a:ext cx="1848960" cy="219960"/>
            <a:chOff x="5850396" y="6496371"/>
            <a:chExt cx="1848960" cy="219960"/>
          </a:xfrm>
        </p:grpSpPr>
        <mc:AlternateContent xmlns:mc="http://schemas.openxmlformats.org/markup-compatibility/2006" xmlns:p14="http://schemas.microsoft.com/office/powerpoint/2010/main">
          <mc:Choice Requires="p14">
            <p:contentPart p14:bwMode="auto" r:id="rId1717">
              <p14:nvContentPartPr>
                <p14:cNvPr id="18444" name="Ink 18443">
                  <a:extLst>
                    <a:ext uri="{FF2B5EF4-FFF2-40B4-BE49-F238E27FC236}">
                      <a16:creationId xmlns:a16="http://schemas.microsoft.com/office/drawing/2014/main" id="{3072DE31-E19E-44DD-ADB4-7E58AF590804}"/>
                    </a:ext>
                  </a:extLst>
                </p14:cNvPr>
                <p14:cNvContentPartPr/>
                <p14:nvPr/>
              </p14:nvContentPartPr>
              <p14:xfrm>
                <a:off x="5850396" y="6566571"/>
                <a:ext cx="80640" cy="79560"/>
              </p14:xfrm>
            </p:contentPart>
          </mc:Choice>
          <mc:Fallback xmlns="">
            <p:pic>
              <p:nvPicPr>
                <p:cNvPr id="18444" name="Ink 18443">
                  <a:extLst>
                    <a:ext uri="{FF2B5EF4-FFF2-40B4-BE49-F238E27FC236}">
                      <a16:creationId xmlns:a16="http://schemas.microsoft.com/office/drawing/2014/main" id="{3072DE31-E19E-44DD-ADB4-7E58AF590804}"/>
                    </a:ext>
                  </a:extLst>
                </p:cNvPr>
                <p:cNvPicPr/>
                <p:nvPr/>
              </p:nvPicPr>
              <p:blipFill>
                <a:blip r:embed="rId1718"/>
                <a:stretch>
                  <a:fillRect/>
                </a:stretch>
              </p:blipFill>
              <p:spPr>
                <a:xfrm>
                  <a:off x="5841756" y="6557931"/>
                  <a:ext cx="982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719">
              <p14:nvContentPartPr>
                <p14:cNvPr id="18445" name="Ink 18444">
                  <a:extLst>
                    <a:ext uri="{FF2B5EF4-FFF2-40B4-BE49-F238E27FC236}">
                      <a16:creationId xmlns:a16="http://schemas.microsoft.com/office/drawing/2014/main" id="{75394E67-3A2A-4CD9-9C94-C0DAC9B8E322}"/>
                    </a:ext>
                  </a:extLst>
                </p14:cNvPr>
                <p14:cNvContentPartPr/>
                <p14:nvPr/>
              </p14:nvContentPartPr>
              <p14:xfrm>
                <a:off x="5965236" y="6599691"/>
                <a:ext cx="42840" cy="48600"/>
              </p14:xfrm>
            </p:contentPart>
          </mc:Choice>
          <mc:Fallback xmlns="">
            <p:pic>
              <p:nvPicPr>
                <p:cNvPr id="18445" name="Ink 18444">
                  <a:extLst>
                    <a:ext uri="{FF2B5EF4-FFF2-40B4-BE49-F238E27FC236}">
                      <a16:creationId xmlns:a16="http://schemas.microsoft.com/office/drawing/2014/main" id="{75394E67-3A2A-4CD9-9C94-C0DAC9B8E322}"/>
                    </a:ext>
                  </a:extLst>
                </p:cNvPr>
                <p:cNvPicPr/>
                <p:nvPr/>
              </p:nvPicPr>
              <p:blipFill>
                <a:blip r:embed="rId1720"/>
                <a:stretch>
                  <a:fillRect/>
                </a:stretch>
              </p:blipFill>
              <p:spPr>
                <a:xfrm>
                  <a:off x="5956596" y="6590691"/>
                  <a:ext cx="6048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1721">
              <p14:nvContentPartPr>
                <p14:cNvPr id="18446" name="Ink 18445">
                  <a:extLst>
                    <a:ext uri="{FF2B5EF4-FFF2-40B4-BE49-F238E27FC236}">
                      <a16:creationId xmlns:a16="http://schemas.microsoft.com/office/drawing/2014/main" id="{0515BF73-2071-4CB5-8B27-299DA374DEED}"/>
                    </a:ext>
                  </a:extLst>
                </p14:cNvPr>
                <p14:cNvContentPartPr/>
                <p14:nvPr/>
              </p14:nvContentPartPr>
              <p14:xfrm>
                <a:off x="6055236" y="6569811"/>
                <a:ext cx="54720" cy="83520"/>
              </p14:xfrm>
            </p:contentPart>
          </mc:Choice>
          <mc:Fallback xmlns="">
            <p:pic>
              <p:nvPicPr>
                <p:cNvPr id="18446" name="Ink 18445">
                  <a:extLst>
                    <a:ext uri="{FF2B5EF4-FFF2-40B4-BE49-F238E27FC236}">
                      <a16:creationId xmlns:a16="http://schemas.microsoft.com/office/drawing/2014/main" id="{0515BF73-2071-4CB5-8B27-299DA374DEED}"/>
                    </a:ext>
                  </a:extLst>
                </p:cNvPr>
                <p:cNvPicPr/>
                <p:nvPr/>
              </p:nvPicPr>
              <p:blipFill>
                <a:blip r:embed="rId1722"/>
                <a:stretch>
                  <a:fillRect/>
                </a:stretch>
              </p:blipFill>
              <p:spPr>
                <a:xfrm>
                  <a:off x="6046596" y="6560811"/>
                  <a:ext cx="723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723">
              <p14:nvContentPartPr>
                <p14:cNvPr id="18448" name="Ink 18447">
                  <a:extLst>
                    <a:ext uri="{FF2B5EF4-FFF2-40B4-BE49-F238E27FC236}">
                      <a16:creationId xmlns:a16="http://schemas.microsoft.com/office/drawing/2014/main" id="{08463030-585A-4F6D-926E-9A2AFECBA255}"/>
                    </a:ext>
                  </a:extLst>
                </p14:cNvPr>
                <p14:cNvContentPartPr/>
                <p14:nvPr/>
              </p14:nvContentPartPr>
              <p14:xfrm>
                <a:off x="6233796" y="6557211"/>
                <a:ext cx="56880" cy="119160"/>
              </p14:xfrm>
            </p:contentPart>
          </mc:Choice>
          <mc:Fallback xmlns="">
            <p:pic>
              <p:nvPicPr>
                <p:cNvPr id="18448" name="Ink 18447">
                  <a:extLst>
                    <a:ext uri="{FF2B5EF4-FFF2-40B4-BE49-F238E27FC236}">
                      <a16:creationId xmlns:a16="http://schemas.microsoft.com/office/drawing/2014/main" id="{08463030-585A-4F6D-926E-9A2AFECBA255}"/>
                    </a:ext>
                  </a:extLst>
                </p:cNvPr>
                <p:cNvPicPr/>
                <p:nvPr/>
              </p:nvPicPr>
              <p:blipFill>
                <a:blip r:embed="rId1724"/>
                <a:stretch>
                  <a:fillRect/>
                </a:stretch>
              </p:blipFill>
              <p:spPr>
                <a:xfrm>
                  <a:off x="6225156" y="6548211"/>
                  <a:ext cx="745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725">
              <p14:nvContentPartPr>
                <p14:cNvPr id="18449" name="Ink 18448">
                  <a:extLst>
                    <a:ext uri="{FF2B5EF4-FFF2-40B4-BE49-F238E27FC236}">
                      <a16:creationId xmlns:a16="http://schemas.microsoft.com/office/drawing/2014/main" id="{7FA508C7-1DD1-4C1E-8EC5-E922B8D9C169}"/>
                    </a:ext>
                  </a:extLst>
                </p14:cNvPr>
                <p14:cNvContentPartPr/>
                <p14:nvPr/>
              </p14:nvContentPartPr>
              <p14:xfrm>
                <a:off x="6317676" y="6596811"/>
                <a:ext cx="43200" cy="42120"/>
              </p14:xfrm>
            </p:contentPart>
          </mc:Choice>
          <mc:Fallback xmlns="">
            <p:pic>
              <p:nvPicPr>
                <p:cNvPr id="18449" name="Ink 18448">
                  <a:extLst>
                    <a:ext uri="{FF2B5EF4-FFF2-40B4-BE49-F238E27FC236}">
                      <a16:creationId xmlns:a16="http://schemas.microsoft.com/office/drawing/2014/main" id="{7FA508C7-1DD1-4C1E-8EC5-E922B8D9C169}"/>
                    </a:ext>
                  </a:extLst>
                </p:cNvPr>
                <p:cNvPicPr/>
                <p:nvPr/>
              </p:nvPicPr>
              <p:blipFill>
                <a:blip r:embed="rId1726"/>
                <a:stretch>
                  <a:fillRect/>
                </a:stretch>
              </p:blipFill>
              <p:spPr>
                <a:xfrm>
                  <a:off x="6308676" y="6587811"/>
                  <a:ext cx="6084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727">
              <p14:nvContentPartPr>
                <p14:cNvPr id="18450" name="Ink 18449">
                  <a:extLst>
                    <a:ext uri="{FF2B5EF4-FFF2-40B4-BE49-F238E27FC236}">
                      <a16:creationId xmlns:a16="http://schemas.microsoft.com/office/drawing/2014/main" id="{E2563580-75ED-42EC-BEBD-F96D9E354C44}"/>
                    </a:ext>
                  </a:extLst>
                </p14:cNvPr>
                <p14:cNvContentPartPr/>
                <p14:nvPr/>
              </p14:nvContentPartPr>
              <p14:xfrm>
                <a:off x="6399756" y="6533451"/>
                <a:ext cx="78120" cy="103320"/>
              </p14:xfrm>
            </p:contentPart>
          </mc:Choice>
          <mc:Fallback xmlns="">
            <p:pic>
              <p:nvPicPr>
                <p:cNvPr id="18450" name="Ink 18449">
                  <a:extLst>
                    <a:ext uri="{FF2B5EF4-FFF2-40B4-BE49-F238E27FC236}">
                      <a16:creationId xmlns:a16="http://schemas.microsoft.com/office/drawing/2014/main" id="{E2563580-75ED-42EC-BEBD-F96D9E354C44}"/>
                    </a:ext>
                  </a:extLst>
                </p:cNvPr>
                <p:cNvPicPr/>
                <p:nvPr/>
              </p:nvPicPr>
              <p:blipFill>
                <a:blip r:embed="rId1728"/>
                <a:stretch>
                  <a:fillRect/>
                </a:stretch>
              </p:blipFill>
              <p:spPr>
                <a:xfrm>
                  <a:off x="6390756" y="6524451"/>
                  <a:ext cx="957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729">
              <p14:nvContentPartPr>
                <p14:cNvPr id="18451" name="Ink 18450">
                  <a:extLst>
                    <a:ext uri="{FF2B5EF4-FFF2-40B4-BE49-F238E27FC236}">
                      <a16:creationId xmlns:a16="http://schemas.microsoft.com/office/drawing/2014/main" id="{6389514A-7250-4570-BBC5-B9F0611B3973}"/>
                    </a:ext>
                  </a:extLst>
                </p14:cNvPr>
                <p14:cNvContentPartPr/>
                <p14:nvPr/>
              </p14:nvContentPartPr>
              <p14:xfrm>
                <a:off x="6437196" y="6551091"/>
                <a:ext cx="105840" cy="70560"/>
              </p14:xfrm>
            </p:contentPart>
          </mc:Choice>
          <mc:Fallback xmlns="">
            <p:pic>
              <p:nvPicPr>
                <p:cNvPr id="18451" name="Ink 18450">
                  <a:extLst>
                    <a:ext uri="{FF2B5EF4-FFF2-40B4-BE49-F238E27FC236}">
                      <a16:creationId xmlns:a16="http://schemas.microsoft.com/office/drawing/2014/main" id="{6389514A-7250-4570-BBC5-B9F0611B3973}"/>
                    </a:ext>
                  </a:extLst>
                </p:cNvPr>
                <p:cNvPicPr/>
                <p:nvPr/>
              </p:nvPicPr>
              <p:blipFill>
                <a:blip r:embed="rId1730"/>
                <a:stretch>
                  <a:fillRect/>
                </a:stretch>
              </p:blipFill>
              <p:spPr>
                <a:xfrm>
                  <a:off x="6428196" y="6542451"/>
                  <a:ext cx="1234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731">
              <p14:nvContentPartPr>
                <p14:cNvPr id="18452" name="Ink 18451">
                  <a:extLst>
                    <a:ext uri="{FF2B5EF4-FFF2-40B4-BE49-F238E27FC236}">
                      <a16:creationId xmlns:a16="http://schemas.microsoft.com/office/drawing/2014/main" id="{63123684-ADFE-475E-AF1D-4C9E5A201CFB}"/>
                    </a:ext>
                  </a:extLst>
                </p14:cNvPr>
                <p14:cNvContentPartPr/>
                <p14:nvPr/>
              </p14:nvContentPartPr>
              <p14:xfrm>
                <a:off x="6572196" y="6518331"/>
                <a:ext cx="144720" cy="113760"/>
              </p14:xfrm>
            </p:contentPart>
          </mc:Choice>
          <mc:Fallback xmlns="">
            <p:pic>
              <p:nvPicPr>
                <p:cNvPr id="18452" name="Ink 18451">
                  <a:extLst>
                    <a:ext uri="{FF2B5EF4-FFF2-40B4-BE49-F238E27FC236}">
                      <a16:creationId xmlns:a16="http://schemas.microsoft.com/office/drawing/2014/main" id="{63123684-ADFE-475E-AF1D-4C9E5A201CFB}"/>
                    </a:ext>
                  </a:extLst>
                </p:cNvPr>
                <p:cNvPicPr/>
                <p:nvPr/>
              </p:nvPicPr>
              <p:blipFill>
                <a:blip r:embed="rId1732"/>
                <a:stretch>
                  <a:fillRect/>
                </a:stretch>
              </p:blipFill>
              <p:spPr>
                <a:xfrm>
                  <a:off x="6563196" y="6509331"/>
                  <a:ext cx="16236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733">
              <p14:nvContentPartPr>
                <p14:cNvPr id="18453" name="Ink 18452">
                  <a:extLst>
                    <a:ext uri="{FF2B5EF4-FFF2-40B4-BE49-F238E27FC236}">
                      <a16:creationId xmlns:a16="http://schemas.microsoft.com/office/drawing/2014/main" id="{E06EC277-21D7-4308-B906-64E1BF977D9D}"/>
                    </a:ext>
                  </a:extLst>
                </p14:cNvPr>
                <p14:cNvContentPartPr/>
                <p14:nvPr/>
              </p14:nvContentPartPr>
              <p14:xfrm>
                <a:off x="6753636" y="6595371"/>
                <a:ext cx="68040" cy="120960"/>
              </p14:xfrm>
            </p:contentPart>
          </mc:Choice>
          <mc:Fallback xmlns="">
            <p:pic>
              <p:nvPicPr>
                <p:cNvPr id="18453" name="Ink 18452">
                  <a:extLst>
                    <a:ext uri="{FF2B5EF4-FFF2-40B4-BE49-F238E27FC236}">
                      <a16:creationId xmlns:a16="http://schemas.microsoft.com/office/drawing/2014/main" id="{E06EC277-21D7-4308-B906-64E1BF977D9D}"/>
                    </a:ext>
                  </a:extLst>
                </p:cNvPr>
                <p:cNvPicPr/>
                <p:nvPr/>
              </p:nvPicPr>
              <p:blipFill>
                <a:blip r:embed="rId1734"/>
                <a:stretch>
                  <a:fillRect/>
                </a:stretch>
              </p:blipFill>
              <p:spPr>
                <a:xfrm>
                  <a:off x="6744996" y="6586731"/>
                  <a:ext cx="85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735">
              <p14:nvContentPartPr>
                <p14:cNvPr id="18455" name="Ink 18454">
                  <a:extLst>
                    <a:ext uri="{FF2B5EF4-FFF2-40B4-BE49-F238E27FC236}">
                      <a16:creationId xmlns:a16="http://schemas.microsoft.com/office/drawing/2014/main" id="{31887789-18EE-48EC-9021-EA2C7CAE6421}"/>
                    </a:ext>
                  </a:extLst>
                </p14:cNvPr>
                <p14:cNvContentPartPr/>
                <p14:nvPr/>
              </p14:nvContentPartPr>
              <p14:xfrm>
                <a:off x="6928956" y="6569091"/>
                <a:ext cx="102960" cy="80640"/>
              </p14:xfrm>
            </p:contentPart>
          </mc:Choice>
          <mc:Fallback xmlns="">
            <p:pic>
              <p:nvPicPr>
                <p:cNvPr id="18455" name="Ink 18454">
                  <a:extLst>
                    <a:ext uri="{FF2B5EF4-FFF2-40B4-BE49-F238E27FC236}">
                      <a16:creationId xmlns:a16="http://schemas.microsoft.com/office/drawing/2014/main" id="{31887789-18EE-48EC-9021-EA2C7CAE6421}"/>
                    </a:ext>
                  </a:extLst>
                </p:cNvPr>
                <p:cNvPicPr/>
                <p:nvPr/>
              </p:nvPicPr>
              <p:blipFill>
                <a:blip r:embed="rId1736"/>
                <a:stretch>
                  <a:fillRect/>
                </a:stretch>
              </p:blipFill>
              <p:spPr>
                <a:xfrm>
                  <a:off x="6920316" y="6560091"/>
                  <a:ext cx="1206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737">
              <p14:nvContentPartPr>
                <p14:cNvPr id="18456" name="Ink 18455">
                  <a:extLst>
                    <a:ext uri="{FF2B5EF4-FFF2-40B4-BE49-F238E27FC236}">
                      <a16:creationId xmlns:a16="http://schemas.microsoft.com/office/drawing/2014/main" id="{38F6D707-B755-4721-8E6E-A869246B846D}"/>
                    </a:ext>
                  </a:extLst>
                </p14:cNvPr>
                <p14:cNvContentPartPr/>
                <p14:nvPr/>
              </p14:nvContentPartPr>
              <p14:xfrm>
                <a:off x="7050996" y="6598611"/>
                <a:ext cx="35280" cy="46440"/>
              </p14:xfrm>
            </p:contentPart>
          </mc:Choice>
          <mc:Fallback xmlns="">
            <p:pic>
              <p:nvPicPr>
                <p:cNvPr id="18456" name="Ink 18455">
                  <a:extLst>
                    <a:ext uri="{FF2B5EF4-FFF2-40B4-BE49-F238E27FC236}">
                      <a16:creationId xmlns:a16="http://schemas.microsoft.com/office/drawing/2014/main" id="{38F6D707-B755-4721-8E6E-A869246B846D}"/>
                    </a:ext>
                  </a:extLst>
                </p:cNvPr>
                <p:cNvPicPr/>
                <p:nvPr/>
              </p:nvPicPr>
              <p:blipFill>
                <a:blip r:embed="rId1738"/>
                <a:stretch>
                  <a:fillRect/>
                </a:stretch>
              </p:blipFill>
              <p:spPr>
                <a:xfrm>
                  <a:off x="7042356" y="6589971"/>
                  <a:ext cx="5292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739">
              <p14:nvContentPartPr>
                <p14:cNvPr id="18457" name="Ink 18456">
                  <a:extLst>
                    <a:ext uri="{FF2B5EF4-FFF2-40B4-BE49-F238E27FC236}">
                      <a16:creationId xmlns:a16="http://schemas.microsoft.com/office/drawing/2014/main" id="{B8BD996E-F4EC-43B6-A344-BC8D631425C0}"/>
                    </a:ext>
                  </a:extLst>
                </p14:cNvPr>
                <p14:cNvContentPartPr/>
                <p14:nvPr/>
              </p14:nvContentPartPr>
              <p14:xfrm>
                <a:off x="7102836" y="6538131"/>
                <a:ext cx="83520" cy="102600"/>
              </p14:xfrm>
            </p:contentPart>
          </mc:Choice>
          <mc:Fallback xmlns="">
            <p:pic>
              <p:nvPicPr>
                <p:cNvPr id="18457" name="Ink 18456">
                  <a:extLst>
                    <a:ext uri="{FF2B5EF4-FFF2-40B4-BE49-F238E27FC236}">
                      <a16:creationId xmlns:a16="http://schemas.microsoft.com/office/drawing/2014/main" id="{B8BD996E-F4EC-43B6-A344-BC8D631425C0}"/>
                    </a:ext>
                  </a:extLst>
                </p:cNvPr>
                <p:cNvPicPr/>
                <p:nvPr/>
              </p:nvPicPr>
              <p:blipFill>
                <a:blip r:embed="rId1740"/>
                <a:stretch>
                  <a:fillRect/>
                </a:stretch>
              </p:blipFill>
              <p:spPr>
                <a:xfrm>
                  <a:off x="7094196" y="6529131"/>
                  <a:ext cx="10116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741">
              <p14:nvContentPartPr>
                <p14:cNvPr id="18459" name="Ink 18458">
                  <a:extLst>
                    <a:ext uri="{FF2B5EF4-FFF2-40B4-BE49-F238E27FC236}">
                      <a16:creationId xmlns:a16="http://schemas.microsoft.com/office/drawing/2014/main" id="{3BFFBADF-11F9-45A9-913D-EE7234D2569E}"/>
                    </a:ext>
                  </a:extLst>
                </p14:cNvPr>
                <p14:cNvContentPartPr/>
                <p14:nvPr/>
              </p14:nvContentPartPr>
              <p14:xfrm>
                <a:off x="7231716" y="6588891"/>
                <a:ext cx="34560" cy="50400"/>
              </p14:xfrm>
            </p:contentPart>
          </mc:Choice>
          <mc:Fallback xmlns="">
            <p:pic>
              <p:nvPicPr>
                <p:cNvPr id="18459" name="Ink 18458">
                  <a:extLst>
                    <a:ext uri="{FF2B5EF4-FFF2-40B4-BE49-F238E27FC236}">
                      <a16:creationId xmlns:a16="http://schemas.microsoft.com/office/drawing/2014/main" id="{3BFFBADF-11F9-45A9-913D-EE7234D2569E}"/>
                    </a:ext>
                  </a:extLst>
                </p:cNvPr>
                <p:cNvPicPr/>
                <p:nvPr/>
              </p:nvPicPr>
              <p:blipFill>
                <a:blip r:embed="rId1742"/>
                <a:stretch>
                  <a:fillRect/>
                </a:stretch>
              </p:blipFill>
              <p:spPr>
                <a:xfrm>
                  <a:off x="7223076" y="6580251"/>
                  <a:ext cx="522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743">
              <p14:nvContentPartPr>
                <p14:cNvPr id="18460" name="Ink 18459">
                  <a:extLst>
                    <a:ext uri="{FF2B5EF4-FFF2-40B4-BE49-F238E27FC236}">
                      <a16:creationId xmlns:a16="http://schemas.microsoft.com/office/drawing/2014/main" id="{142159E0-6663-44C7-BFA6-DB0B2B740A69}"/>
                    </a:ext>
                  </a:extLst>
                </p14:cNvPr>
                <p14:cNvContentPartPr/>
                <p14:nvPr/>
              </p14:nvContentPartPr>
              <p14:xfrm>
                <a:off x="7384716" y="6517611"/>
                <a:ext cx="80280" cy="135000"/>
              </p14:xfrm>
            </p:contentPart>
          </mc:Choice>
          <mc:Fallback xmlns="">
            <p:pic>
              <p:nvPicPr>
                <p:cNvPr id="18460" name="Ink 18459">
                  <a:extLst>
                    <a:ext uri="{FF2B5EF4-FFF2-40B4-BE49-F238E27FC236}">
                      <a16:creationId xmlns:a16="http://schemas.microsoft.com/office/drawing/2014/main" id="{142159E0-6663-44C7-BFA6-DB0B2B740A69}"/>
                    </a:ext>
                  </a:extLst>
                </p:cNvPr>
                <p:cNvPicPr/>
                <p:nvPr/>
              </p:nvPicPr>
              <p:blipFill>
                <a:blip r:embed="rId1744"/>
                <a:stretch>
                  <a:fillRect/>
                </a:stretch>
              </p:blipFill>
              <p:spPr>
                <a:xfrm>
                  <a:off x="7375716" y="6508611"/>
                  <a:ext cx="979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745">
              <p14:nvContentPartPr>
                <p14:cNvPr id="18461" name="Ink 18460">
                  <a:extLst>
                    <a:ext uri="{FF2B5EF4-FFF2-40B4-BE49-F238E27FC236}">
                      <a16:creationId xmlns:a16="http://schemas.microsoft.com/office/drawing/2014/main" id="{314531B6-BBAB-4F72-80E2-CBBEC55CA6E6}"/>
                    </a:ext>
                  </a:extLst>
                </p14:cNvPr>
                <p14:cNvContentPartPr/>
                <p14:nvPr/>
              </p14:nvContentPartPr>
              <p14:xfrm>
                <a:off x="7419636" y="6596811"/>
                <a:ext cx="53280" cy="12600"/>
              </p14:xfrm>
            </p:contentPart>
          </mc:Choice>
          <mc:Fallback xmlns="">
            <p:pic>
              <p:nvPicPr>
                <p:cNvPr id="18461" name="Ink 18460">
                  <a:extLst>
                    <a:ext uri="{FF2B5EF4-FFF2-40B4-BE49-F238E27FC236}">
                      <a16:creationId xmlns:a16="http://schemas.microsoft.com/office/drawing/2014/main" id="{314531B6-BBAB-4F72-80E2-CBBEC55CA6E6}"/>
                    </a:ext>
                  </a:extLst>
                </p:cNvPr>
                <p:cNvPicPr/>
                <p:nvPr/>
              </p:nvPicPr>
              <p:blipFill>
                <a:blip r:embed="rId1746"/>
                <a:stretch>
                  <a:fillRect/>
                </a:stretch>
              </p:blipFill>
              <p:spPr>
                <a:xfrm>
                  <a:off x="7410636" y="6587811"/>
                  <a:ext cx="709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747">
              <p14:nvContentPartPr>
                <p14:cNvPr id="18462" name="Ink 18461">
                  <a:extLst>
                    <a:ext uri="{FF2B5EF4-FFF2-40B4-BE49-F238E27FC236}">
                      <a16:creationId xmlns:a16="http://schemas.microsoft.com/office/drawing/2014/main" id="{01F5C371-D7A9-4848-8C8D-4B79E61F78B0}"/>
                    </a:ext>
                  </a:extLst>
                </p14:cNvPr>
                <p14:cNvContentPartPr/>
                <p14:nvPr/>
              </p14:nvContentPartPr>
              <p14:xfrm>
                <a:off x="7521516" y="6496371"/>
                <a:ext cx="62280" cy="147960"/>
              </p14:xfrm>
            </p:contentPart>
          </mc:Choice>
          <mc:Fallback xmlns="">
            <p:pic>
              <p:nvPicPr>
                <p:cNvPr id="18462" name="Ink 18461">
                  <a:extLst>
                    <a:ext uri="{FF2B5EF4-FFF2-40B4-BE49-F238E27FC236}">
                      <a16:creationId xmlns:a16="http://schemas.microsoft.com/office/drawing/2014/main" id="{01F5C371-D7A9-4848-8C8D-4B79E61F78B0}"/>
                    </a:ext>
                  </a:extLst>
                </p:cNvPr>
                <p:cNvPicPr/>
                <p:nvPr/>
              </p:nvPicPr>
              <p:blipFill>
                <a:blip r:embed="rId1748"/>
                <a:stretch>
                  <a:fillRect/>
                </a:stretch>
              </p:blipFill>
              <p:spPr>
                <a:xfrm>
                  <a:off x="7512876" y="6487371"/>
                  <a:ext cx="799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749">
              <p14:nvContentPartPr>
                <p14:cNvPr id="18463" name="Ink 18462">
                  <a:extLst>
                    <a:ext uri="{FF2B5EF4-FFF2-40B4-BE49-F238E27FC236}">
                      <a16:creationId xmlns:a16="http://schemas.microsoft.com/office/drawing/2014/main" id="{F7204747-4250-4A23-AA36-38CEC4CEF937}"/>
                    </a:ext>
                  </a:extLst>
                </p14:cNvPr>
                <p14:cNvContentPartPr/>
                <p14:nvPr/>
              </p14:nvContentPartPr>
              <p14:xfrm>
                <a:off x="7597836" y="6584211"/>
                <a:ext cx="34560" cy="63720"/>
              </p14:xfrm>
            </p:contentPart>
          </mc:Choice>
          <mc:Fallback xmlns="">
            <p:pic>
              <p:nvPicPr>
                <p:cNvPr id="18463" name="Ink 18462">
                  <a:extLst>
                    <a:ext uri="{FF2B5EF4-FFF2-40B4-BE49-F238E27FC236}">
                      <a16:creationId xmlns:a16="http://schemas.microsoft.com/office/drawing/2014/main" id="{F7204747-4250-4A23-AA36-38CEC4CEF937}"/>
                    </a:ext>
                  </a:extLst>
                </p:cNvPr>
                <p:cNvPicPr/>
                <p:nvPr/>
              </p:nvPicPr>
              <p:blipFill>
                <a:blip r:embed="rId1750"/>
                <a:stretch>
                  <a:fillRect/>
                </a:stretch>
              </p:blipFill>
              <p:spPr>
                <a:xfrm>
                  <a:off x="7589196" y="6575571"/>
                  <a:ext cx="522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751">
              <p14:nvContentPartPr>
                <p14:cNvPr id="18464" name="Ink 18463">
                  <a:extLst>
                    <a:ext uri="{FF2B5EF4-FFF2-40B4-BE49-F238E27FC236}">
                      <a16:creationId xmlns:a16="http://schemas.microsoft.com/office/drawing/2014/main" id="{D6632517-3225-4F71-A8BA-EF46D400CE0D}"/>
                    </a:ext>
                  </a:extLst>
                </p14:cNvPr>
                <p14:cNvContentPartPr/>
                <p14:nvPr/>
              </p14:nvContentPartPr>
              <p14:xfrm>
                <a:off x="7675956" y="6574491"/>
                <a:ext cx="23400" cy="91440"/>
              </p14:xfrm>
            </p:contentPart>
          </mc:Choice>
          <mc:Fallback xmlns="">
            <p:pic>
              <p:nvPicPr>
                <p:cNvPr id="18464" name="Ink 18463">
                  <a:extLst>
                    <a:ext uri="{FF2B5EF4-FFF2-40B4-BE49-F238E27FC236}">
                      <a16:creationId xmlns:a16="http://schemas.microsoft.com/office/drawing/2014/main" id="{D6632517-3225-4F71-A8BA-EF46D400CE0D}"/>
                    </a:ext>
                  </a:extLst>
                </p:cNvPr>
                <p:cNvPicPr/>
                <p:nvPr/>
              </p:nvPicPr>
              <p:blipFill>
                <a:blip r:embed="rId1752"/>
                <a:stretch>
                  <a:fillRect/>
                </a:stretch>
              </p:blipFill>
              <p:spPr>
                <a:xfrm>
                  <a:off x="7666956" y="6565491"/>
                  <a:ext cx="41040" cy="109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3">
            <p14:nvContentPartPr>
              <p14:cNvPr id="18466" name="Ink 18465">
                <a:extLst>
                  <a:ext uri="{FF2B5EF4-FFF2-40B4-BE49-F238E27FC236}">
                    <a16:creationId xmlns:a16="http://schemas.microsoft.com/office/drawing/2014/main" id="{36B0E920-3666-4076-9482-0EB92B911CA5}"/>
                  </a:ext>
                </a:extLst>
              </p14:cNvPr>
              <p14:cNvContentPartPr/>
              <p14:nvPr/>
            </p14:nvContentPartPr>
            <p14:xfrm>
              <a:off x="7770276" y="6565491"/>
              <a:ext cx="96120" cy="76680"/>
            </p14:xfrm>
          </p:contentPart>
        </mc:Choice>
        <mc:Fallback xmlns="">
          <p:pic>
            <p:nvPicPr>
              <p:cNvPr id="18466" name="Ink 18465">
                <a:extLst>
                  <a:ext uri="{FF2B5EF4-FFF2-40B4-BE49-F238E27FC236}">
                    <a16:creationId xmlns:a16="http://schemas.microsoft.com/office/drawing/2014/main" id="{36B0E920-3666-4076-9482-0EB92B911CA5}"/>
                  </a:ext>
                </a:extLst>
              </p:cNvPr>
              <p:cNvPicPr/>
              <p:nvPr/>
            </p:nvPicPr>
            <p:blipFill>
              <a:blip r:embed="rId1754"/>
              <a:stretch>
                <a:fillRect/>
              </a:stretch>
            </p:blipFill>
            <p:spPr>
              <a:xfrm>
                <a:off x="7761636" y="6556851"/>
                <a:ext cx="113760" cy="94320"/>
              </a:xfrm>
              <a:prstGeom prst="rect">
                <a:avLst/>
              </a:prstGeom>
            </p:spPr>
          </p:pic>
        </mc:Fallback>
      </mc:AlternateContent>
      <p:grpSp>
        <p:nvGrpSpPr>
          <p:cNvPr id="18474" name="Group 18473">
            <a:extLst>
              <a:ext uri="{FF2B5EF4-FFF2-40B4-BE49-F238E27FC236}">
                <a16:creationId xmlns:a16="http://schemas.microsoft.com/office/drawing/2014/main" id="{070E308E-230D-43B4-ACDE-DC6B1EB02636}"/>
              </a:ext>
            </a:extLst>
          </p:cNvPr>
          <p:cNvGrpSpPr/>
          <p:nvPr/>
        </p:nvGrpSpPr>
        <p:grpSpPr>
          <a:xfrm>
            <a:off x="7961076" y="6526611"/>
            <a:ext cx="255240" cy="125640"/>
            <a:chOff x="7961076" y="6526611"/>
            <a:chExt cx="255240" cy="125640"/>
          </a:xfrm>
        </p:grpSpPr>
        <mc:AlternateContent xmlns:mc="http://schemas.openxmlformats.org/markup-compatibility/2006" xmlns:p14="http://schemas.microsoft.com/office/powerpoint/2010/main">
          <mc:Choice Requires="p14">
            <p:contentPart p14:bwMode="auto" r:id="rId1755">
              <p14:nvContentPartPr>
                <p14:cNvPr id="18467" name="Ink 18466">
                  <a:extLst>
                    <a:ext uri="{FF2B5EF4-FFF2-40B4-BE49-F238E27FC236}">
                      <a16:creationId xmlns:a16="http://schemas.microsoft.com/office/drawing/2014/main" id="{E36C9E16-CFE6-4733-A562-C0E66C17788B}"/>
                    </a:ext>
                  </a:extLst>
                </p14:cNvPr>
                <p14:cNvContentPartPr/>
                <p14:nvPr/>
              </p14:nvContentPartPr>
              <p14:xfrm>
                <a:off x="7961076" y="6548571"/>
                <a:ext cx="32040" cy="72360"/>
              </p14:xfrm>
            </p:contentPart>
          </mc:Choice>
          <mc:Fallback xmlns="">
            <p:pic>
              <p:nvPicPr>
                <p:cNvPr id="18467" name="Ink 18466">
                  <a:extLst>
                    <a:ext uri="{FF2B5EF4-FFF2-40B4-BE49-F238E27FC236}">
                      <a16:creationId xmlns:a16="http://schemas.microsoft.com/office/drawing/2014/main" id="{E36C9E16-CFE6-4733-A562-C0E66C17788B}"/>
                    </a:ext>
                  </a:extLst>
                </p:cNvPr>
                <p:cNvPicPr/>
                <p:nvPr/>
              </p:nvPicPr>
              <p:blipFill>
                <a:blip r:embed="rId1756"/>
                <a:stretch>
                  <a:fillRect/>
                </a:stretch>
              </p:blipFill>
              <p:spPr>
                <a:xfrm>
                  <a:off x="7952436" y="6539571"/>
                  <a:ext cx="496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757">
              <p14:nvContentPartPr>
                <p14:cNvPr id="18468" name="Ink 18467">
                  <a:extLst>
                    <a:ext uri="{FF2B5EF4-FFF2-40B4-BE49-F238E27FC236}">
                      <a16:creationId xmlns:a16="http://schemas.microsoft.com/office/drawing/2014/main" id="{9513F63D-BEB8-4802-81B2-E7756C2DF9B8}"/>
                    </a:ext>
                  </a:extLst>
                </p14:cNvPr>
                <p14:cNvContentPartPr/>
                <p14:nvPr/>
              </p14:nvContentPartPr>
              <p14:xfrm>
                <a:off x="7998516" y="6526611"/>
                <a:ext cx="26640" cy="95760"/>
              </p14:xfrm>
            </p:contentPart>
          </mc:Choice>
          <mc:Fallback xmlns="">
            <p:pic>
              <p:nvPicPr>
                <p:cNvPr id="18468" name="Ink 18467">
                  <a:extLst>
                    <a:ext uri="{FF2B5EF4-FFF2-40B4-BE49-F238E27FC236}">
                      <a16:creationId xmlns:a16="http://schemas.microsoft.com/office/drawing/2014/main" id="{9513F63D-BEB8-4802-81B2-E7756C2DF9B8}"/>
                    </a:ext>
                  </a:extLst>
                </p:cNvPr>
                <p:cNvPicPr/>
                <p:nvPr/>
              </p:nvPicPr>
              <p:blipFill>
                <a:blip r:embed="rId1758"/>
                <a:stretch>
                  <a:fillRect/>
                </a:stretch>
              </p:blipFill>
              <p:spPr>
                <a:xfrm>
                  <a:off x="7989516" y="6517611"/>
                  <a:ext cx="442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759">
              <p14:nvContentPartPr>
                <p14:cNvPr id="18469" name="Ink 18468">
                  <a:extLst>
                    <a:ext uri="{FF2B5EF4-FFF2-40B4-BE49-F238E27FC236}">
                      <a16:creationId xmlns:a16="http://schemas.microsoft.com/office/drawing/2014/main" id="{205AEE8A-2DCA-4EA6-A206-EDCC7B14040B}"/>
                    </a:ext>
                  </a:extLst>
                </p14:cNvPr>
                <p14:cNvContentPartPr/>
                <p14:nvPr/>
              </p14:nvContentPartPr>
              <p14:xfrm>
                <a:off x="8044956" y="6559011"/>
                <a:ext cx="39240" cy="65880"/>
              </p14:xfrm>
            </p:contentPart>
          </mc:Choice>
          <mc:Fallback xmlns="">
            <p:pic>
              <p:nvPicPr>
                <p:cNvPr id="18469" name="Ink 18468">
                  <a:extLst>
                    <a:ext uri="{FF2B5EF4-FFF2-40B4-BE49-F238E27FC236}">
                      <a16:creationId xmlns:a16="http://schemas.microsoft.com/office/drawing/2014/main" id="{205AEE8A-2DCA-4EA6-A206-EDCC7B14040B}"/>
                    </a:ext>
                  </a:extLst>
                </p:cNvPr>
                <p:cNvPicPr/>
                <p:nvPr/>
              </p:nvPicPr>
              <p:blipFill>
                <a:blip r:embed="rId1760"/>
                <a:stretch>
                  <a:fillRect/>
                </a:stretch>
              </p:blipFill>
              <p:spPr>
                <a:xfrm>
                  <a:off x="8035956" y="6550371"/>
                  <a:ext cx="56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761">
              <p14:nvContentPartPr>
                <p14:cNvPr id="18471" name="Ink 18470">
                  <a:extLst>
                    <a:ext uri="{FF2B5EF4-FFF2-40B4-BE49-F238E27FC236}">
                      <a16:creationId xmlns:a16="http://schemas.microsoft.com/office/drawing/2014/main" id="{6DB07975-609D-48F5-BDBE-14C13CC9B2E7}"/>
                    </a:ext>
                  </a:extLst>
                </p14:cNvPr>
                <p14:cNvContentPartPr/>
                <p14:nvPr/>
              </p14:nvContentPartPr>
              <p14:xfrm>
                <a:off x="8094636" y="6561891"/>
                <a:ext cx="37080" cy="47520"/>
              </p14:xfrm>
            </p:contentPart>
          </mc:Choice>
          <mc:Fallback xmlns="">
            <p:pic>
              <p:nvPicPr>
                <p:cNvPr id="18471" name="Ink 18470">
                  <a:extLst>
                    <a:ext uri="{FF2B5EF4-FFF2-40B4-BE49-F238E27FC236}">
                      <a16:creationId xmlns:a16="http://schemas.microsoft.com/office/drawing/2014/main" id="{6DB07975-609D-48F5-BDBE-14C13CC9B2E7}"/>
                    </a:ext>
                  </a:extLst>
                </p:cNvPr>
                <p:cNvPicPr/>
                <p:nvPr/>
              </p:nvPicPr>
              <p:blipFill>
                <a:blip r:embed="rId1762"/>
                <a:stretch>
                  <a:fillRect/>
                </a:stretch>
              </p:blipFill>
              <p:spPr>
                <a:xfrm>
                  <a:off x="8085636" y="6552891"/>
                  <a:ext cx="5472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763">
              <p14:nvContentPartPr>
                <p14:cNvPr id="18472" name="Ink 18471">
                  <a:extLst>
                    <a:ext uri="{FF2B5EF4-FFF2-40B4-BE49-F238E27FC236}">
                      <a16:creationId xmlns:a16="http://schemas.microsoft.com/office/drawing/2014/main" id="{E7299E85-CD1D-42BA-9689-08135153B170}"/>
                    </a:ext>
                  </a:extLst>
                </p14:cNvPr>
                <p14:cNvContentPartPr/>
                <p14:nvPr/>
              </p14:nvContentPartPr>
              <p14:xfrm>
                <a:off x="8158356" y="6549651"/>
                <a:ext cx="57960" cy="102600"/>
              </p14:xfrm>
            </p:contentPart>
          </mc:Choice>
          <mc:Fallback xmlns="">
            <p:pic>
              <p:nvPicPr>
                <p:cNvPr id="18472" name="Ink 18471">
                  <a:extLst>
                    <a:ext uri="{FF2B5EF4-FFF2-40B4-BE49-F238E27FC236}">
                      <a16:creationId xmlns:a16="http://schemas.microsoft.com/office/drawing/2014/main" id="{E7299E85-CD1D-42BA-9689-08135153B170}"/>
                    </a:ext>
                  </a:extLst>
                </p:cNvPr>
                <p:cNvPicPr/>
                <p:nvPr/>
              </p:nvPicPr>
              <p:blipFill>
                <a:blip r:embed="rId1764"/>
                <a:stretch>
                  <a:fillRect/>
                </a:stretch>
              </p:blipFill>
              <p:spPr>
                <a:xfrm>
                  <a:off x="8149356" y="6540651"/>
                  <a:ext cx="75600" cy="120240"/>
                </a:xfrm>
                <a:prstGeom prst="rect">
                  <a:avLst/>
                </a:prstGeom>
              </p:spPr>
            </p:pic>
          </mc:Fallback>
        </mc:AlternateContent>
      </p:grpSp>
      <p:grpSp>
        <p:nvGrpSpPr>
          <p:cNvPr id="18478" name="Group 18477">
            <a:extLst>
              <a:ext uri="{FF2B5EF4-FFF2-40B4-BE49-F238E27FC236}">
                <a16:creationId xmlns:a16="http://schemas.microsoft.com/office/drawing/2014/main" id="{8333FF28-ACB2-4600-B923-9D38BDA60B68}"/>
              </a:ext>
            </a:extLst>
          </p:cNvPr>
          <p:cNvGrpSpPr/>
          <p:nvPr/>
        </p:nvGrpSpPr>
        <p:grpSpPr>
          <a:xfrm>
            <a:off x="8349156" y="6484491"/>
            <a:ext cx="219240" cy="167760"/>
            <a:chOff x="8349156" y="6484491"/>
            <a:chExt cx="219240" cy="167760"/>
          </a:xfrm>
        </p:grpSpPr>
        <mc:AlternateContent xmlns:mc="http://schemas.openxmlformats.org/markup-compatibility/2006" xmlns:p14="http://schemas.microsoft.com/office/powerpoint/2010/main">
          <mc:Choice Requires="p14">
            <p:contentPart p14:bwMode="auto" r:id="rId1765">
              <p14:nvContentPartPr>
                <p14:cNvPr id="18473" name="Ink 18472">
                  <a:extLst>
                    <a:ext uri="{FF2B5EF4-FFF2-40B4-BE49-F238E27FC236}">
                      <a16:creationId xmlns:a16="http://schemas.microsoft.com/office/drawing/2014/main" id="{0F9BC07A-4A4D-43AD-A193-6B6E046604EB}"/>
                    </a:ext>
                  </a:extLst>
                </p14:cNvPr>
                <p14:cNvContentPartPr/>
                <p14:nvPr/>
              </p14:nvContentPartPr>
              <p14:xfrm>
                <a:off x="8349156" y="6484491"/>
                <a:ext cx="5040" cy="107280"/>
              </p14:xfrm>
            </p:contentPart>
          </mc:Choice>
          <mc:Fallback xmlns="">
            <p:pic>
              <p:nvPicPr>
                <p:cNvPr id="18473" name="Ink 18472">
                  <a:extLst>
                    <a:ext uri="{FF2B5EF4-FFF2-40B4-BE49-F238E27FC236}">
                      <a16:creationId xmlns:a16="http://schemas.microsoft.com/office/drawing/2014/main" id="{0F9BC07A-4A4D-43AD-A193-6B6E046604EB}"/>
                    </a:ext>
                  </a:extLst>
                </p:cNvPr>
                <p:cNvPicPr/>
                <p:nvPr/>
              </p:nvPicPr>
              <p:blipFill>
                <a:blip r:embed="rId1766"/>
                <a:stretch>
                  <a:fillRect/>
                </a:stretch>
              </p:blipFill>
              <p:spPr>
                <a:xfrm>
                  <a:off x="8340156" y="6475491"/>
                  <a:ext cx="226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767">
              <p14:nvContentPartPr>
                <p14:cNvPr id="18475" name="Ink 18474">
                  <a:extLst>
                    <a:ext uri="{FF2B5EF4-FFF2-40B4-BE49-F238E27FC236}">
                      <a16:creationId xmlns:a16="http://schemas.microsoft.com/office/drawing/2014/main" id="{09B03128-12FC-4F03-B731-54F7E21A0163}"/>
                    </a:ext>
                  </a:extLst>
                </p14:cNvPr>
                <p14:cNvContentPartPr/>
                <p14:nvPr/>
              </p14:nvContentPartPr>
              <p14:xfrm>
                <a:off x="8374716" y="6554331"/>
                <a:ext cx="45720" cy="53640"/>
              </p14:xfrm>
            </p:contentPart>
          </mc:Choice>
          <mc:Fallback xmlns="">
            <p:pic>
              <p:nvPicPr>
                <p:cNvPr id="18475" name="Ink 18474">
                  <a:extLst>
                    <a:ext uri="{FF2B5EF4-FFF2-40B4-BE49-F238E27FC236}">
                      <a16:creationId xmlns:a16="http://schemas.microsoft.com/office/drawing/2014/main" id="{09B03128-12FC-4F03-B731-54F7E21A0163}"/>
                    </a:ext>
                  </a:extLst>
                </p:cNvPr>
                <p:cNvPicPr/>
                <p:nvPr/>
              </p:nvPicPr>
              <p:blipFill>
                <a:blip r:embed="rId1768"/>
                <a:stretch>
                  <a:fillRect/>
                </a:stretch>
              </p:blipFill>
              <p:spPr>
                <a:xfrm>
                  <a:off x="8366076" y="6545691"/>
                  <a:ext cx="6336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769">
              <p14:nvContentPartPr>
                <p14:cNvPr id="18476" name="Ink 18475">
                  <a:extLst>
                    <a:ext uri="{FF2B5EF4-FFF2-40B4-BE49-F238E27FC236}">
                      <a16:creationId xmlns:a16="http://schemas.microsoft.com/office/drawing/2014/main" id="{9BBF6D6D-2739-4135-8A09-8D67AF1B5B23}"/>
                    </a:ext>
                  </a:extLst>
                </p14:cNvPr>
                <p14:cNvContentPartPr/>
                <p14:nvPr/>
              </p14:nvContentPartPr>
              <p14:xfrm>
                <a:off x="8437356" y="6559731"/>
                <a:ext cx="80640" cy="92520"/>
              </p14:xfrm>
            </p:contentPart>
          </mc:Choice>
          <mc:Fallback xmlns="">
            <p:pic>
              <p:nvPicPr>
                <p:cNvPr id="18476" name="Ink 18475">
                  <a:extLst>
                    <a:ext uri="{FF2B5EF4-FFF2-40B4-BE49-F238E27FC236}">
                      <a16:creationId xmlns:a16="http://schemas.microsoft.com/office/drawing/2014/main" id="{9BBF6D6D-2739-4135-8A09-8D67AF1B5B23}"/>
                    </a:ext>
                  </a:extLst>
                </p:cNvPr>
                <p:cNvPicPr/>
                <p:nvPr/>
              </p:nvPicPr>
              <p:blipFill>
                <a:blip r:embed="rId1770"/>
                <a:stretch>
                  <a:fillRect/>
                </a:stretch>
              </p:blipFill>
              <p:spPr>
                <a:xfrm>
                  <a:off x="8428356" y="6551091"/>
                  <a:ext cx="9828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771">
              <p14:nvContentPartPr>
                <p14:cNvPr id="18477" name="Ink 18476">
                  <a:extLst>
                    <a:ext uri="{FF2B5EF4-FFF2-40B4-BE49-F238E27FC236}">
                      <a16:creationId xmlns:a16="http://schemas.microsoft.com/office/drawing/2014/main" id="{0CC53162-A9EA-40A9-94F9-986EB918A27A}"/>
                    </a:ext>
                  </a:extLst>
                </p14:cNvPr>
                <p14:cNvContentPartPr/>
                <p14:nvPr/>
              </p14:nvContentPartPr>
              <p14:xfrm>
                <a:off x="8537076" y="6541011"/>
                <a:ext cx="31320" cy="67680"/>
              </p14:xfrm>
            </p:contentPart>
          </mc:Choice>
          <mc:Fallback xmlns="">
            <p:pic>
              <p:nvPicPr>
                <p:cNvPr id="18477" name="Ink 18476">
                  <a:extLst>
                    <a:ext uri="{FF2B5EF4-FFF2-40B4-BE49-F238E27FC236}">
                      <a16:creationId xmlns:a16="http://schemas.microsoft.com/office/drawing/2014/main" id="{0CC53162-A9EA-40A9-94F9-986EB918A27A}"/>
                    </a:ext>
                  </a:extLst>
                </p:cNvPr>
                <p:cNvPicPr/>
                <p:nvPr/>
              </p:nvPicPr>
              <p:blipFill>
                <a:blip r:embed="rId1772"/>
                <a:stretch>
                  <a:fillRect/>
                </a:stretch>
              </p:blipFill>
              <p:spPr>
                <a:xfrm>
                  <a:off x="8528076" y="6532011"/>
                  <a:ext cx="48960" cy="85320"/>
                </a:xfrm>
                <a:prstGeom prst="rect">
                  <a:avLst/>
                </a:prstGeom>
              </p:spPr>
            </p:pic>
          </mc:Fallback>
        </mc:AlternateContent>
      </p:grpSp>
      <p:grpSp>
        <p:nvGrpSpPr>
          <p:cNvPr id="18484" name="Group 18483">
            <a:extLst>
              <a:ext uri="{FF2B5EF4-FFF2-40B4-BE49-F238E27FC236}">
                <a16:creationId xmlns:a16="http://schemas.microsoft.com/office/drawing/2014/main" id="{C565D380-0F7A-402F-BB0D-35B322CEDA22}"/>
              </a:ext>
            </a:extLst>
          </p:cNvPr>
          <p:cNvGrpSpPr/>
          <p:nvPr/>
        </p:nvGrpSpPr>
        <p:grpSpPr>
          <a:xfrm>
            <a:off x="8685756" y="6474771"/>
            <a:ext cx="303840" cy="143280"/>
            <a:chOff x="8685756" y="6474771"/>
            <a:chExt cx="303840" cy="143280"/>
          </a:xfrm>
        </p:grpSpPr>
        <mc:AlternateContent xmlns:mc="http://schemas.openxmlformats.org/markup-compatibility/2006" xmlns:p14="http://schemas.microsoft.com/office/powerpoint/2010/main">
          <mc:Choice Requires="p14">
            <p:contentPart p14:bwMode="auto" r:id="rId1773">
              <p14:nvContentPartPr>
                <p14:cNvPr id="18479" name="Ink 18478">
                  <a:extLst>
                    <a:ext uri="{FF2B5EF4-FFF2-40B4-BE49-F238E27FC236}">
                      <a16:creationId xmlns:a16="http://schemas.microsoft.com/office/drawing/2014/main" id="{5878D752-25A0-402F-A681-62F7098FA939}"/>
                    </a:ext>
                  </a:extLst>
                </p14:cNvPr>
                <p14:cNvContentPartPr/>
                <p14:nvPr/>
              </p14:nvContentPartPr>
              <p14:xfrm>
                <a:off x="8685756" y="6474771"/>
                <a:ext cx="119160" cy="133200"/>
              </p14:xfrm>
            </p:contentPart>
          </mc:Choice>
          <mc:Fallback xmlns="">
            <p:pic>
              <p:nvPicPr>
                <p:cNvPr id="18479" name="Ink 18478">
                  <a:extLst>
                    <a:ext uri="{FF2B5EF4-FFF2-40B4-BE49-F238E27FC236}">
                      <a16:creationId xmlns:a16="http://schemas.microsoft.com/office/drawing/2014/main" id="{5878D752-25A0-402F-A681-62F7098FA939}"/>
                    </a:ext>
                  </a:extLst>
                </p:cNvPr>
                <p:cNvPicPr/>
                <p:nvPr/>
              </p:nvPicPr>
              <p:blipFill>
                <a:blip r:embed="rId1774"/>
                <a:stretch>
                  <a:fillRect/>
                </a:stretch>
              </p:blipFill>
              <p:spPr>
                <a:xfrm>
                  <a:off x="8677116" y="6465771"/>
                  <a:ext cx="13680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775">
              <p14:nvContentPartPr>
                <p14:cNvPr id="18480" name="Ink 18479">
                  <a:extLst>
                    <a:ext uri="{FF2B5EF4-FFF2-40B4-BE49-F238E27FC236}">
                      <a16:creationId xmlns:a16="http://schemas.microsoft.com/office/drawing/2014/main" id="{DA5E359F-1EC2-4905-9536-1F8BEF2C178E}"/>
                    </a:ext>
                  </a:extLst>
                </p14:cNvPr>
                <p14:cNvContentPartPr/>
                <p14:nvPr/>
              </p14:nvContentPartPr>
              <p14:xfrm>
                <a:off x="8805276" y="6538131"/>
                <a:ext cx="60840" cy="63000"/>
              </p14:xfrm>
            </p:contentPart>
          </mc:Choice>
          <mc:Fallback xmlns="">
            <p:pic>
              <p:nvPicPr>
                <p:cNvPr id="18480" name="Ink 18479">
                  <a:extLst>
                    <a:ext uri="{FF2B5EF4-FFF2-40B4-BE49-F238E27FC236}">
                      <a16:creationId xmlns:a16="http://schemas.microsoft.com/office/drawing/2014/main" id="{DA5E359F-1EC2-4905-9536-1F8BEF2C178E}"/>
                    </a:ext>
                  </a:extLst>
                </p:cNvPr>
                <p:cNvPicPr/>
                <p:nvPr/>
              </p:nvPicPr>
              <p:blipFill>
                <a:blip r:embed="rId1776"/>
                <a:stretch>
                  <a:fillRect/>
                </a:stretch>
              </p:blipFill>
              <p:spPr>
                <a:xfrm>
                  <a:off x="8796636" y="6529131"/>
                  <a:ext cx="784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777">
              <p14:nvContentPartPr>
                <p14:cNvPr id="18481" name="Ink 18480">
                  <a:extLst>
                    <a:ext uri="{FF2B5EF4-FFF2-40B4-BE49-F238E27FC236}">
                      <a16:creationId xmlns:a16="http://schemas.microsoft.com/office/drawing/2014/main" id="{8EBCD867-F1A7-4AC8-893D-AB511E064D25}"/>
                    </a:ext>
                  </a:extLst>
                </p14:cNvPr>
                <p14:cNvContentPartPr/>
                <p14:nvPr/>
              </p14:nvContentPartPr>
              <p14:xfrm>
                <a:off x="8874036" y="6532371"/>
                <a:ext cx="39960" cy="81720"/>
              </p14:xfrm>
            </p:contentPart>
          </mc:Choice>
          <mc:Fallback xmlns="">
            <p:pic>
              <p:nvPicPr>
                <p:cNvPr id="18481" name="Ink 18480">
                  <a:extLst>
                    <a:ext uri="{FF2B5EF4-FFF2-40B4-BE49-F238E27FC236}">
                      <a16:creationId xmlns:a16="http://schemas.microsoft.com/office/drawing/2014/main" id="{8EBCD867-F1A7-4AC8-893D-AB511E064D25}"/>
                    </a:ext>
                  </a:extLst>
                </p:cNvPr>
                <p:cNvPicPr/>
                <p:nvPr/>
              </p:nvPicPr>
              <p:blipFill>
                <a:blip r:embed="rId1778"/>
                <a:stretch>
                  <a:fillRect/>
                </a:stretch>
              </p:blipFill>
              <p:spPr>
                <a:xfrm>
                  <a:off x="8865036" y="6523731"/>
                  <a:ext cx="576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779">
              <p14:nvContentPartPr>
                <p14:cNvPr id="18482" name="Ink 18481">
                  <a:extLst>
                    <a:ext uri="{FF2B5EF4-FFF2-40B4-BE49-F238E27FC236}">
                      <a16:creationId xmlns:a16="http://schemas.microsoft.com/office/drawing/2014/main" id="{68D622E3-C16D-44D5-A5CA-4F6369219C47}"/>
                    </a:ext>
                  </a:extLst>
                </p14:cNvPr>
                <p14:cNvContentPartPr/>
                <p14:nvPr/>
              </p14:nvContentPartPr>
              <p14:xfrm>
                <a:off x="8940996" y="6515451"/>
                <a:ext cx="48600" cy="102600"/>
              </p14:xfrm>
            </p:contentPart>
          </mc:Choice>
          <mc:Fallback xmlns="">
            <p:pic>
              <p:nvPicPr>
                <p:cNvPr id="18482" name="Ink 18481">
                  <a:extLst>
                    <a:ext uri="{FF2B5EF4-FFF2-40B4-BE49-F238E27FC236}">
                      <a16:creationId xmlns:a16="http://schemas.microsoft.com/office/drawing/2014/main" id="{68D622E3-C16D-44D5-A5CA-4F6369219C47}"/>
                    </a:ext>
                  </a:extLst>
                </p:cNvPr>
                <p:cNvPicPr/>
                <p:nvPr/>
              </p:nvPicPr>
              <p:blipFill>
                <a:blip r:embed="rId1780"/>
                <a:stretch>
                  <a:fillRect/>
                </a:stretch>
              </p:blipFill>
              <p:spPr>
                <a:xfrm>
                  <a:off x="8931996" y="6506811"/>
                  <a:ext cx="662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781">
              <p14:nvContentPartPr>
                <p14:cNvPr id="18483" name="Ink 18482">
                  <a:extLst>
                    <a:ext uri="{FF2B5EF4-FFF2-40B4-BE49-F238E27FC236}">
                      <a16:creationId xmlns:a16="http://schemas.microsoft.com/office/drawing/2014/main" id="{939CF61B-3EBF-4835-87B7-C5ED729535F5}"/>
                    </a:ext>
                  </a:extLst>
                </p14:cNvPr>
                <p14:cNvContentPartPr/>
                <p14:nvPr/>
              </p14:nvContentPartPr>
              <p14:xfrm>
                <a:off x="8932716" y="6553251"/>
                <a:ext cx="3960" cy="1440"/>
              </p14:xfrm>
            </p:contentPart>
          </mc:Choice>
          <mc:Fallback xmlns="">
            <p:pic>
              <p:nvPicPr>
                <p:cNvPr id="18483" name="Ink 18482">
                  <a:extLst>
                    <a:ext uri="{FF2B5EF4-FFF2-40B4-BE49-F238E27FC236}">
                      <a16:creationId xmlns:a16="http://schemas.microsoft.com/office/drawing/2014/main" id="{939CF61B-3EBF-4835-87B7-C5ED729535F5}"/>
                    </a:ext>
                  </a:extLst>
                </p:cNvPr>
                <p:cNvPicPr/>
                <p:nvPr/>
              </p:nvPicPr>
              <p:blipFill>
                <a:blip r:embed="rId357"/>
                <a:stretch>
                  <a:fillRect/>
                </a:stretch>
              </p:blipFill>
              <p:spPr>
                <a:xfrm>
                  <a:off x="8923716" y="6544251"/>
                  <a:ext cx="21600" cy="19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82">
            <p14:nvContentPartPr>
              <p14:cNvPr id="18485" name="Ink 18484">
                <a:extLst>
                  <a:ext uri="{FF2B5EF4-FFF2-40B4-BE49-F238E27FC236}">
                    <a16:creationId xmlns:a16="http://schemas.microsoft.com/office/drawing/2014/main" id="{ECDAB14E-78CB-4276-8EF0-D86C6C2AF9BC}"/>
                  </a:ext>
                </a:extLst>
              </p14:cNvPr>
              <p14:cNvContentPartPr/>
              <p14:nvPr/>
            </p14:nvContentPartPr>
            <p14:xfrm>
              <a:off x="7242774" y="3730722"/>
              <a:ext cx="66600" cy="4320"/>
            </p14:xfrm>
          </p:contentPart>
        </mc:Choice>
        <mc:Fallback xmlns="">
          <p:pic>
            <p:nvPicPr>
              <p:cNvPr id="18485" name="Ink 18484">
                <a:extLst>
                  <a:ext uri="{FF2B5EF4-FFF2-40B4-BE49-F238E27FC236}">
                    <a16:creationId xmlns:a16="http://schemas.microsoft.com/office/drawing/2014/main" id="{ECDAB14E-78CB-4276-8EF0-D86C6C2AF9BC}"/>
                  </a:ext>
                </a:extLst>
              </p:cNvPr>
              <p:cNvPicPr/>
              <p:nvPr/>
            </p:nvPicPr>
            <p:blipFill>
              <a:blip r:embed="rId1783"/>
              <a:stretch>
                <a:fillRect/>
              </a:stretch>
            </p:blipFill>
            <p:spPr>
              <a:xfrm>
                <a:off x="7233774" y="3721722"/>
                <a:ext cx="84240" cy="21960"/>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x-none"/>
              <a:t>Radar Theory Part 2: Typical Values of </a:t>
            </a:r>
            <a:r>
              <a:rPr lang="en-US" altLang="x-none" i="1"/>
              <a:t>Z</a:t>
            </a:r>
            <a:r>
              <a:rPr lang="en-US" altLang="x-none" i="1" baseline="-25000"/>
              <a:t>dbZ</a:t>
            </a:r>
            <a:endParaRPr lang="en-US" altLang="x-none"/>
          </a:p>
        </p:txBody>
      </p:sp>
      <p:sp>
        <p:nvSpPr>
          <p:cNvPr id="26628" name="Rectangle 4"/>
          <p:cNvSpPr>
            <a:spLocks noChangeArrowheads="1"/>
          </p:cNvSpPr>
          <p:nvPr/>
        </p:nvSpPr>
        <p:spPr bwMode="auto">
          <a:xfrm>
            <a:off x="838200" y="3810000"/>
            <a:ext cx="6808787"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dirty="0"/>
              <a:t>Clear air mode of NEXRAD: -28 </a:t>
            </a:r>
            <a:r>
              <a:rPr lang="en-US" altLang="x-none" dirty="0" err="1"/>
              <a:t>dbZ</a:t>
            </a:r>
            <a:r>
              <a:rPr lang="en-US" altLang="x-none" dirty="0"/>
              <a:t> to 28 </a:t>
            </a:r>
            <a:r>
              <a:rPr lang="en-US" altLang="x-none" dirty="0" err="1"/>
              <a:t>dbZ</a:t>
            </a:r>
            <a:r>
              <a:rPr lang="en-US" altLang="x-none" dirty="0"/>
              <a:t>.</a:t>
            </a:r>
          </a:p>
          <a:p>
            <a:endParaRPr lang="en-US" altLang="x-none" dirty="0"/>
          </a:p>
          <a:p>
            <a:r>
              <a:rPr lang="en-US" altLang="x-none" dirty="0"/>
              <a:t>Precipitation mode of NEXRAD: 5 </a:t>
            </a:r>
            <a:r>
              <a:rPr lang="en-US" altLang="x-none" dirty="0" err="1"/>
              <a:t>dbZ</a:t>
            </a:r>
            <a:r>
              <a:rPr lang="en-US" altLang="x-none" dirty="0"/>
              <a:t> to 75 </a:t>
            </a:r>
            <a:r>
              <a:rPr lang="en-US" altLang="x-none" dirty="0" err="1"/>
              <a:t>dbZ</a:t>
            </a:r>
            <a:r>
              <a:rPr lang="en-US" altLang="x-none" dirty="0"/>
              <a:t>.</a:t>
            </a:r>
          </a:p>
          <a:p>
            <a:endParaRPr lang="en-US" altLang="x-none" dirty="0"/>
          </a:p>
          <a:p>
            <a:r>
              <a:rPr lang="en-US" altLang="x-none" dirty="0"/>
              <a:t>Light rain: 20 </a:t>
            </a:r>
            <a:r>
              <a:rPr lang="en-US" altLang="x-none" dirty="0" err="1"/>
              <a:t>dbZ</a:t>
            </a:r>
            <a:r>
              <a:rPr lang="en-US" altLang="x-none" dirty="0"/>
              <a:t>.</a:t>
            </a:r>
          </a:p>
        </p:txBody>
      </p:sp>
      <p:grpSp>
        <p:nvGrpSpPr>
          <p:cNvPr id="11" name="Group 10">
            <a:extLst>
              <a:ext uri="{FF2B5EF4-FFF2-40B4-BE49-F238E27FC236}">
                <a16:creationId xmlns:a16="http://schemas.microsoft.com/office/drawing/2014/main" id="{2063C222-205A-4B64-9C10-456622C003AE}"/>
              </a:ext>
            </a:extLst>
          </p:cNvPr>
          <p:cNvGrpSpPr/>
          <p:nvPr/>
        </p:nvGrpSpPr>
        <p:grpSpPr>
          <a:xfrm>
            <a:off x="1054014" y="1211442"/>
            <a:ext cx="970200" cy="419400"/>
            <a:chOff x="1054014" y="1211442"/>
            <a:chExt cx="970200" cy="41940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1AEE4435-5E31-4B73-A5D1-D3DE1668B730}"/>
                    </a:ext>
                  </a:extLst>
                </p14:cNvPr>
                <p14:cNvContentPartPr/>
                <p14:nvPr/>
              </p14:nvContentPartPr>
              <p14:xfrm>
                <a:off x="1054014" y="1211442"/>
                <a:ext cx="147960" cy="309600"/>
              </p14:xfrm>
            </p:contentPart>
          </mc:Choice>
          <mc:Fallback xmlns="">
            <p:pic>
              <p:nvPicPr>
                <p:cNvPr id="2" name="Ink 1">
                  <a:extLst>
                    <a:ext uri="{FF2B5EF4-FFF2-40B4-BE49-F238E27FC236}">
                      <a16:creationId xmlns:a16="http://schemas.microsoft.com/office/drawing/2014/main" id="{1AEE4435-5E31-4B73-A5D1-D3DE1668B730}"/>
                    </a:ext>
                  </a:extLst>
                </p:cNvPr>
                <p:cNvPicPr/>
                <p:nvPr/>
              </p:nvPicPr>
              <p:blipFill>
                <a:blip r:embed="rId3"/>
                <a:stretch>
                  <a:fillRect/>
                </a:stretch>
              </p:blipFill>
              <p:spPr>
                <a:xfrm>
                  <a:off x="1045374" y="1202442"/>
                  <a:ext cx="1656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4F9B9B3-F72F-4DA6-8914-A3A44FD74AA8}"/>
                    </a:ext>
                  </a:extLst>
                </p14:cNvPr>
                <p14:cNvContentPartPr/>
                <p14:nvPr/>
              </p14:nvContentPartPr>
              <p14:xfrm>
                <a:off x="1223574" y="1420602"/>
                <a:ext cx="71640" cy="65880"/>
              </p14:xfrm>
            </p:contentPart>
          </mc:Choice>
          <mc:Fallback xmlns="">
            <p:pic>
              <p:nvPicPr>
                <p:cNvPr id="3" name="Ink 2">
                  <a:extLst>
                    <a:ext uri="{FF2B5EF4-FFF2-40B4-BE49-F238E27FC236}">
                      <a16:creationId xmlns:a16="http://schemas.microsoft.com/office/drawing/2014/main" id="{A4F9B9B3-F72F-4DA6-8914-A3A44FD74AA8}"/>
                    </a:ext>
                  </a:extLst>
                </p:cNvPr>
                <p:cNvPicPr/>
                <p:nvPr/>
              </p:nvPicPr>
              <p:blipFill>
                <a:blip r:embed="rId5"/>
                <a:stretch>
                  <a:fillRect/>
                </a:stretch>
              </p:blipFill>
              <p:spPr>
                <a:xfrm>
                  <a:off x="1214934" y="1411962"/>
                  <a:ext cx="892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F42E912-2A5C-429B-8FBC-BF21415AEAD9}"/>
                    </a:ext>
                  </a:extLst>
                </p14:cNvPr>
                <p14:cNvContentPartPr/>
                <p14:nvPr/>
              </p14:nvContentPartPr>
              <p14:xfrm>
                <a:off x="1331934" y="1413402"/>
                <a:ext cx="123120" cy="51840"/>
              </p14:xfrm>
            </p:contentPart>
          </mc:Choice>
          <mc:Fallback xmlns="">
            <p:pic>
              <p:nvPicPr>
                <p:cNvPr id="4" name="Ink 3">
                  <a:extLst>
                    <a:ext uri="{FF2B5EF4-FFF2-40B4-BE49-F238E27FC236}">
                      <a16:creationId xmlns:a16="http://schemas.microsoft.com/office/drawing/2014/main" id="{8F42E912-2A5C-429B-8FBC-BF21415AEAD9}"/>
                    </a:ext>
                  </a:extLst>
                </p:cNvPr>
                <p:cNvPicPr/>
                <p:nvPr/>
              </p:nvPicPr>
              <p:blipFill>
                <a:blip r:embed="rId7"/>
                <a:stretch>
                  <a:fillRect/>
                </a:stretch>
              </p:blipFill>
              <p:spPr>
                <a:xfrm>
                  <a:off x="1323294" y="1404402"/>
                  <a:ext cx="1407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3A1E24F9-78E2-48C1-A0F8-C74F949CBC9A}"/>
                    </a:ext>
                  </a:extLst>
                </p14:cNvPr>
                <p14:cNvContentPartPr/>
                <p14:nvPr/>
              </p14:nvContentPartPr>
              <p14:xfrm>
                <a:off x="1483854" y="1410162"/>
                <a:ext cx="119160" cy="53280"/>
              </p14:xfrm>
            </p:contentPart>
          </mc:Choice>
          <mc:Fallback xmlns="">
            <p:pic>
              <p:nvPicPr>
                <p:cNvPr id="5" name="Ink 4">
                  <a:extLst>
                    <a:ext uri="{FF2B5EF4-FFF2-40B4-BE49-F238E27FC236}">
                      <a16:creationId xmlns:a16="http://schemas.microsoft.com/office/drawing/2014/main" id="{3A1E24F9-78E2-48C1-A0F8-C74F949CBC9A}"/>
                    </a:ext>
                  </a:extLst>
                </p:cNvPr>
                <p:cNvPicPr/>
                <p:nvPr/>
              </p:nvPicPr>
              <p:blipFill>
                <a:blip r:embed="rId9"/>
                <a:stretch>
                  <a:fillRect/>
                </a:stretch>
              </p:blipFill>
              <p:spPr>
                <a:xfrm>
                  <a:off x="1475214" y="1401162"/>
                  <a:ext cx="13680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1A97CFB6-30E7-4501-B8C3-BD9E9F7FBD63}"/>
                    </a:ext>
                  </a:extLst>
                </p14:cNvPr>
                <p14:cNvContentPartPr/>
                <p14:nvPr/>
              </p14:nvContentPartPr>
              <p14:xfrm>
                <a:off x="1633974" y="1414122"/>
                <a:ext cx="61920" cy="68400"/>
              </p14:xfrm>
            </p:contentPart>
          </mc:Choice>
          <mc:Fallback xmlns="">
            <p:pic>
              <p:nvPicPr>
                <p:cNvPr id="6" name="Ink 5">
                  <a:extLst>
                    <a:ext uri="{FF2B5EF4-FFF2-40B4-BE49-F238E27FC236}">
                      <a16:creationId xmlns:a16="http://schemas.microsoft.com/office/drawing/2014/main" id="{1A97CFB6-30E7-4501-B8C3-BD9E9F7FBD63}"/>
                    </a:ext>
                  </a:extLst>
                </p:cNvPr>
                <p:cNvPicPr/>
                <p:nvPr/>
              </p:nvPicPr>
              <p:blipFill>
                <a:blip r:embed="rId11"/>
                <a:stretch>
                  <a:fillRect/>
                </a:stretch>
              </p:blipFill>
              <p:spPr>
                <a:xfrm>
                  <a:off x="1624974" y="1405482"/>
                  <a:ext cx="795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1E6BBB9D-10A1-42DF-ABCD-9FB4B26C12CF}"/>
                    </a:ext>
                  </a:extLst>
                </p14:cNvPr>
                <p14:cNvContentPartPr/>
                <p14:nvPr/>
              </p14:nvContentPartPr>
              <p14:xfrm>
                <a:off x="1719654" y="1418082"/>
                <a:ext cx="36360" cy="57600"/>
              </p14:xfrm>
            </p:contentPart>
          </mc:Choice>
          <mc:Fallback xmlns="">
            <p:pic>
              <p:nvPicPr>
                <p:cNvPr id="7" name="Ink 6">
                  <a:extLst>
                    <a:ext uri="{FF2B5EF4-FFF2-40B4-BE49-F238E27FC236}">
                      <a16:creationId xmlns:a16="http://schemas.microsoft.com/office/drawing/2014/main" id="{1E6BBB9D-10A1-42DF-ABCD-9FB4B26C12CF}"/>
                    </a:ext>
                  </a:extLst>
                </p:cNvPr>
                <p:cNvPicPr/>
                <p:nvPr/>
              </p:nvPicPr>
              <p:blipFill>
                <a:blip r:embed="rId13"/>
                <a:stretch>
                  <a:fillRect/>
                </a:stretch>
              </p:blipFill>
              <p:spPr>
                <a:xfrm>
                  <a:off x="1711014" y="1409082"/>
                  <a:ext cx="540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40688242-B462-4582-B091-0A0F691C8B57}"/>
                    </a:ext>
                  </a:extLst>
                </p14:cNvPr>
                <p14:cNvContentPartPr/>
                <p14:nvPr/>
              </p14:nvContentPartPr>
              <p14:xfrm>
                <a:off x="1792374" y="1408362"/>
                <a:ext cx="86040" cy="222480"/>
              </p14:xfrm>
            </p:contentPart>
          </mc:Choice>
          <mc:Fallback xmlns="">
            <p:pic>
              <p:nvPicPr>
                <p:cNvPr id="8" name="Ink 7">
                  <a:extLst>
                    <a:ext uri="{FF2B5EF4-FFF2-40B4-BE49-F238E27FC236}">
                      <a16:creationId xmlns:a16="http://schemas.microsoft.com/office/drawing/2014/main" id="{40688242-B462-4582-B091-0A0F691C8B57}"/>
                    </a:ext>
                  </a:extLst>
                </p:cNvPr>
                <p:cNvPicPr/>
                <p:nvPr/>
              </p:nvPicPr>
              <p:blipFill>
                <a:blip r:embed="rId15"/>
                <a:stretch>
                  <a:fillRect/>
                </a:stretch>
              </p:blipFill>
              <p:spPr>
                <a:xfrm>
                  <a:off x="1783734" y="1399722"/>
                  <a:ext cx="10368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2C432212-10CB-4B08-A842-5C2356F84F7A}"/>
                    </a:ext>
                  </a:extLst>
                </p14:cNvPr>
                <p14:cNvContentPartPr/>
                <p14:nvPr/>
              </p14:nvContentPartPr>
              <p14:xfrm>
                <a:off x="1974534" y="1364802"/>
                <a:ext cx="24840" cy="50400"/>
              </p14:xfrm>
            </p:contentPart>
          </mc:Choice>
          <mc:Fallback xmlns="">
            <p:pic>
              <p:nvPicPr>
                <p:cNvPr id="9" name="Ink 8">
                  <a:extLst>
                    <a:ext uri="{FF2B5EF4-FFF2-40B4-BE49-F238E27FC236}">
                      <a16:creationId xmlns:a16="http://schemas.microsoft.com/office/drawing/2014/main" id="{2C432212-10CB-4B08-A842-5C2356F84F7A}"/>
                    </a:ext>
                  </a:extLst>
                </p:cNvPr>
                <p:cNvPicPr/>
                <p:nvPr/>
              </p:nvPicPr>
              <p:blipFill>
                <a:blip r:embed="rId17"/>
                <a:stretch>
                  <a:fillRect/>
                </a:stretch>
              </p:blipFill>
              <p:spPr>
                <a:xfrm>
                  <a:off x="1965534" y="1356162"/>
                  <a:ext cx="4248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68D555AB-F5E3-4D5D-A2B8-F821D474AA15}"/>
                    </a:ext>
                  </a:extLst>
                </p14:cNvPr>
                <p14:cNvContentPartPr/>
                <p14:nvPr/>
              </p14:nvContentPartPr>
              <p14:xfrm>
                <a:off x="1988574" y="1476762"/>
                <a:ext cx="35640" cy="43560"/>
              </p14:xfrm>
            </p:contentPart>
          </mc:Choice>
          <mc:Fallback xmlns="">
            <p:pic>
              <p:nvPicPr>
                <p:cNvPr id="10" name="Ink 9">
                  <a:extLst>
                    <a:ext uri="{FF2B5EF4-FFF2-40B4-BE49-F238E27FC236}">
                      <a16:creationId xmlns:a16="http://schemas.microsoft.com/office/drawing/2014/main" id="{68D555AB-F5E3-4D5D-A2B8-F821D474AA15}"/>
                    </a:ext>
                  </a:extLst>
                </p:cNvPr>
                <p:cNvPicPr/>
                <p:nvPr/>
              </p:nvPicPr>
              <p:blipFill>
                <a:blip r:embed="rId19"/>
                <a:stretch>
                  <a:fillRect/>
                </a:stretch>
              </p:blipFill>
              <p:spPr>
                <a:xfrm>
                  <a:off x="1979574" y="1467762"/>
                  <a:ext cx="53280" cy="61200"/>
                </a:xfrm>
                <a:prstGeom prst="rect">
                  <a:avLst/>
                </a:prstGeom>
              </p:spPr>
            </p:pic>
          </mc:Fallback>
        </mc:AlternateContent>
      </p:grpSp>
      <p:grpSp>
        <p:nvGrpSpPr>
          <p:cNvPr id="28" name="Group 27">
            <a:extLst>
              <a:ext uri="{FF2B5EF4-FFF2-40B4-BE49-F238E27FC236}">
                <a16:creationId xmlns:a16="http://schemas.microsoft.com/office/drawing/2014/main" id="{192E2575-BEE6-4B98-A856-D0B0B5FD36D5}"/>
              </a:ext>
            </a:extLst>
          </p:cNvPr>
          <p:cNvGrpSpPr/>
          <p:nvPr/>
        </p:nvGrpSpPr>
        <p:grpSpPr>
          <a:xfrm>
            <a:off x="2422014" y="1289202"/>
            <a:ext cx="459000" cy="189360"/>
            <a:chOff x="2422014" y="1289202"/>
            <a:chExt cx="459000" cy="189360"/>
          </a:xfrm>
        </p:grpSpPr>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8B5B1072-A52A-49AC-A5FA-F23CFA35C11C}"/>
                    </a:ext>
                  </a:extLst>
                </p14:cNvPr>
                <p14:cNvContentPartPr/>
                <p14:nvPr/>
              </p14:nvContentPartPr>
              <p14:xfrm>
                <a:off x="2422014" y="1289202"/>
                <a:ext cx="101160" cy="189360"/>
              </p14:xfrm>
            </p:contentPart>
          </mc:Choice>
          <mc:Fallback xmlns="">
            <p:pic>
              <p:nvPicPr>
                <p:cNvPr id="15" name="Ink 14">
                  <a:extLst>
                    <a:ext uri="{FF2B5EF4-FFF2-40B4-BE49-F238E27FC236}">
                      <a16:creationId xmlns:a16="http://schemas.microsoft.com/office/drawing/2014/main" id="{8B5B1072-A52A-49AC-A5FA-F23CFA35C11C}"/>
                    </a:ext>
                  </a:extLst>
                </p:cNvPr>
                <p:cNvPicPr/>
                <p:nvPr/>
              </p:nvPicPr>
              <p:blipFill>
                <a:blip r:embed="rId21"/>
                <a:stretch>
                  <a:fillRect/>
                </a:stretch>
              </p:blipFill>
              <p:spPr>
                <a:xfrm>
                  <a:off x="2413374" y="1280202"/>
                  <a:ext cx="11880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064AA635-E55F-476C-9F1C-296F37B827C0}"/>
                    </a:ext>
                  </a:extLst>
                </p14:cNvPr>
                <p14:cNvContentPartPr/>
                <p14:nvPr/>
              </p14:nvContentPartPr>
              <p14:xfrm>
                <a:off x="2532534" y="1374522"/>
                <a:ext cx="55080" cy="60840"/>
              </p14:xfrm>
            </p:contentPart>
          </mc:Choice>
          <mc:Fallback xmlns="">
            <p:pic>
              <p:nvPicPr>
                <p:cNvPr id="16" name="Ink 15">
                  <a:extLst>
                    <a:ext uri="{FF2B5EF4-FFF2-40B4-BE49-F238E27FC236}">
                      <a16:creationId xmlns:a16="http://schemas.microsoft.com/office/drawing/2014/main" id="{064AA635-E55F-476C-9F1C-296F37B827C0}"/>
                    </a:ext>
                  </a:extLst>
                </p:cNvPr>
                <p:cNvPicPr/>
                <p:nvPr/>
              </p:nvPicPr>
              <p:blipFill>
                <a:blip r:embed="rId23"/>
                <a:stretch>
                  <a:fillRect/>
                </a:stretch>
              </p:blipFill>
              <p:spPr>
                <a:xfrm>
                  <a:off x="2523534" y="1365882"/>
                  <a:ext cx="727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D8A19F6-A21F-49D7-9991-F6F1FD965D32}"/>
                    </a:ext>
                  </a:extLst>
                </p14:cNvPr>
                <p14:cNvContentPartPr/>
                <p14:nvPr/>
              </p14:nvContentPartPr>
              <p14:xfrm>
                <a:off x="2591934" y="1376682"/>
                <a:ext cx="61200" cy="47880"/>
              </p14:xfrm>
            </p:contentPart>
          </mc:Choice>
          <mc:Fallback xmlns="">
            <p:pic>
              <p:nvPicPr>
                <p:cNvPr id="17" name="Ink 16">
                  <a:extLst>
                    <a:ext uri="{FF2B5EF4-FFF2-40B4-BE49-F238E27FC236}">
                      <a16:creationId xmlns:a16="http://schemas.microsoft.com/office/drawing/2014/main" id="{3D8A19F6-A21F-49D7-9991-F6F1FD965D32}"/>
                    </a:ext>
                  </a:extLst>
                </p:cNvPr>
                <p:cNvPicPr/>
                <p:nvPr/>
              </p:nvPicPr>
              <p:blipFill>
                <a:blip r:embed="rId25"/>
                <a:stretch>
                  <a:fillRect/>
                </a:stretch>
              </p:blipFill>
              <p:spPr>
                <a:xfrm>
                  <a:off x="2582934" y="1367682"/>
                  <a:ext cx="7884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B2C820B9-8EC0-45F3-B9DC-94EC7EBDFCE4}"/>
                    </a:ext>
                  </a:extLst>
                </p14:cNvPr>
                <p14:cNvContentPartPr/>
                <p14:nvPr/>
              </p14:nvContentPartPr>
              <p14:xfrm>
                <a:off x="2611734" y="1359762"/>
                <a:ext cx="17640" cy="93240"/>
              </p14:xfrm>
            </p:contentPart>
          </mc:Choice>
          <mc:Fallback xmlns="">
            <p:pic>
              <p:nvPicPr>
                <p:cNvPr id="18" name="Ink 17">
                  <a:extLst>
                    <a:ext uri="{FF2B5EF4-FFF2-40B4-BE49-F238E27FC236}">
                      <a16:creationId xmlns:a16="http://schemas.microsoft.com/office/drawing/2014/main" id="{B2C820B9-8EC0-45F3-B9DC-94EC7EBDFCE4}"/>
                    </a:ext>
                  </a:extLst>
                </p:cNvPr>
                <p:cNvPicPr/>
                <p:nvPr/>
              </p:nvPicPr>
              <p:blipFill>
                <a:blip r:embed="rId27"/>
                <a:stretch>
                  <a:fillRect/>
                </a:stretch>
              </p:blipFill>
              <p:spPr>
                <a:xfrm>
                  <a:off x="2603094" y="1351122"/>
                  <a:ext cx="3528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8D08BB3D-9035-4294-93AE-B3EF798C1581}"/>
                    </a:ext>
                  </a:extLst>
                </p14:cNvPr>
                <p14:cNvContentPartPr/>
                <p14:nvPr/>
              </p14:nvContentPartPr>
              <p14:xfrm>
                <a:off x="2678334" y="1364442"/>
                <a:ext cx="38520" cy="81000"/>
              </p14:xfrm>
            </p:contentPart>
          </mc:Choice>
          <mc:Fallback xmlns="">
            <p:pic>
              <p:nvPicPr>
                <p:cNvPr id="19" name="Ink 18">
                  <a:extLst>
                    <a:ext uri="{FF2B5EF4-FFF2-40B4-BE49-F238E27FC236}">
                      <a16:creationId xmlns:a16="http://schemas.microsoft.com/office/drawing/2014/main" id="{8D08BB3D-9035-4294-93AE-B3EF798C1581}"/>
                    </a:ext>
                  </a:extLst>
                </p:cNvPr>
                <p:cNvPicPr/>
                <p:nvPr/>
              </p:nvPicPr>
              <p:blipFill>
                <a:blip r:embed="rId29"/>
                <a:stretch>
                  <a:fillRect/>
                </a:stretch>
              </p:blipFill>
              <p:spPr>
                <a:xfrm>
                  <a:off x="2669694" y="1355442"/>
                  <a:ext cx="5616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9DB5D9A4-C90A-41F8-9D4A-34AA7D29ACAA}"/>
                    </a:ext>
                  </a:extLst>
                </p14:cNvPr>
                <p14:cNvContentPartPr/>
                <p14:nvPr/>
              </p14:nvContentPartPr>
              <p14:xfrm>
                <a:off x="2731614" y="1384962"/>
                <a:ext cx="65880" cy="60480"/>
              </p14:xfrm>
            </p:contentPart>
          </mc:Choice>
          <mc:Fallback xmlns="">
            <p:pic>
              <p:nvPicPr>
                <p:cNvPr id="20" name="Ink 19">
                  <a:extLst>
                    <a:ext uri="{FF2B5EF4-FFF2-40B4-BE49-F238E27FC236}">
                      <a16:creationId xmlns:a16="http://schemas.microsoft.com/office/drawing/2014/main" id="{9DB5D9A4-C90A-41F8-9D4A-34AA7D29ACAA}"/>
                    </a:ext>
                  </a:extLst>
                </p:cNvPr>
                <p:cNvPicPr/>
                <p:nvPr/>
              </p:nvPicPr>
              <p:blipFill>
                <a:blip r:embed="rId31"/>
                <a:stretch>
                  <a:fillRect/>
                </a:stretch>
              </p:blipFill>
              <p:spPr>
                <a:xfrm>
                  <a:off x="2722614" y="1376322"/>
                  <a:ext cx="835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D5A5FDE2-D8DA-4EE4-A6A8-6980F5ACC2ED}"/>
                    </a:ext>
                  </a:extLst>
                </p14:cNvPr>
                <p14:cNvContentPartPr/>
                <p14:nvPr/>
              </p14:nvContentPartPr>
              <p14:xfrm>
                <a:off x="2800374" y="1322322"/>
                <a:ext cx="80640" cy="146160"/>
              </p14:xfrm>
            </p:contentPart>
          </mc:Choice>
          <mc:Fallback xmlns="">
            <p:pic>
              <p:nvPicPr>
                <p:cNvPr id="21" name="Ink 20">
                  <a:extLst>
                    <a:ext uri="{FF2B5EF4-FFF2-40B4-BE49-F238E27FC236}">
                      <a16:creationId xmlns:a16="http://schemas.microsoft.com/office/drawing/2014/main" id="{D5A5FDE2-D8DA-4EE4-A6A8-6980F5ACC2ED}"/>
                    </a:ext>
                  </a:extLst>
                </p:cNvPr>
                <p:cNvPicPr/>
                <p:nvPr/>
              </p:nvPicPr>
              <p:blipFill>
                <a:blip r:embed="rId33"/>
                <a:stretch>
                  <a:fillRect/>
                </a:stretch>
              </p:blipFill>
              <p:spPr>
                <a:xfrm>
                  <a:off x="2791734" y="1313322"/>
                  <a:ext cx="98280" cy="163800"/>
                </a:xfrm>
                <a:prstGeom prst="rect">
                  <a:avLst/>
                </a:prstGeom>
              </p:spPr>
            </p:pic>
          </mc:Fallback>
        </mc:AlternateContent>
      </p:grpSp>
      <p:grpSp>
        <p:nvGrpSpPr>
          <p:cNvPr id="27" name="Group 26">
            <a:extLst>
              <a:ext uri="{FF2B5EF4-FFF2-40B4-BE49-F238E27FC236}">
                <a16:creationId xmlns:a16="http://schemas.microsoft.com/office/drawing/2014/main" id="{D500E84D-7F03-4F0B-BB9E-14C7099D181E}"/>
              </a:ext>
            </a:extLst>
          </p:cNvPr>
          <p:cNvGrpSpPr/>
          <p:nvPr/>
        </p:nvGrpSpPr>
        <p:grpSpPr>
          <a:xfrm>
            <a:off x="3023934" y="1296402"/>
            <a:ext cx="426240" cy="150480"/>
            <a:chOff x="3023934" y="1296402"/>
            <a:chExt cx="426240" cy="150480"/>
          </a:xfrm>
        </p:grpSpPr>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2D608637-3715-476E-89BF-9783893DAC77}"/>
                    </a:ext>
                  </a:extLst>
                </p14:cNvPr>
                <p14:cNvContentPartPr/>
                <p14:nvPr/>
              </p14:nvContentPartPr>
              <p14:xfrm>
                <a:off x="3023934" y="1351122"/>
                <a:ext cx="55440" cy="95760"/>
              </p14:xfrm>
            </p:contentPart>
          </mc:Choice>
          <mc:Fallback xmlns="">
            <p:pic>
              <p:nvPicPr>
                <p:cNvPr id="22" name="Ink 21">
                  <a:extLst>
                    <a:ext uri="{FF2B5EF4-FFF2-40B4-BE49-F238E27FC236}">
                      <a16:creationId xmlns:a16="http://schemas.microsoft.com/office/drawing/2014/main" id="{2D608637-3715-476E-89BF-9783893DAC77}"/>
                    </a:ext>
                  </a:extLst>
                </p:cNvPr>
                <p:cNvPicPr/>
                <p:nvPr/>
              </p:nvPicPr>
              <p:blipFill>
                <a:blip r:embed="rId35"/>
                <a:stretch>
                  <a:fillRect/>
                </a:stretch>
              </p:blipFill>
              <p:spPr>
                <a:xfrm>
                  <a:off x="3015294" y="1342122"/>
                  <a:ext cx="7308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54E5D784-BD60-48EE-987C-131DA4C983D6}"/>
                    </a:ext>
                  </a:extLst>
                </p14:cNvPr>
                <p14:cNvContentPartPr/>
                <p14:nvPr/>
              </p14:nvContentPartPr>
              <p14:xfrm>
                <a:off x="3096654" y="1362642"/>
                <a:ext cx="82440" cy="82800"/>
              </p14:xfrm>
            </p:contentPart>
          </mc:Choice>
          <mc:Fallback xmlns="">
            <p:pic>
              <p:nvPicPr>
                <p:cNvPr id="23" name="Ink 22">
                  <a:extLst>
                    <a:ext uri="{FF2B5EF4-FFF2-40B4-BE49-F238E27FC236}">
                      <a16:creationId xmlns:a16="http://schemas.microsoft.com/office/drawing/2014/main" id="{54E5D784-BD60-48EE-987C-131DA4C983D6}"/>
                    </a:ext>
                  </a:extLst>
                </p:cNvPr>
                <p:cNvPicPr/>
                <p:nvPr/>
              </p:nvPicPr>
              <p:blipFill>
                <a:blip r:embed="rId37"/>
                <a:stretch>
                  <a:fillRect/>
                </a:stretch>
              </p:blipFill>
              <p:spPr>
                <a:xfrm>
                  <a:off x="3087654" y="1354002"/>
                  <a:ext cx="1000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 name="Ink 23">
                  <a:extLst>
                    <a:ext uri="{FF2B5EF4-FFF2-40B4-BE49-F238E27FC236}">
                      <a16:creationId xmlns:a16="http://schemas.microsoft.com/office/drawing/2014/main" id="{1266D11A-DCA3-4500-BFE5-A0147CF0BAB4}"/>
                    </a:ext>
                  </a:extLst>
                </p14:cNvPr>
                <p14:cNvContentPartPr/>
                <p14:nvPr/>
              </p14:nvContentPartPr>
              <p14:xfrm>
                <a:off x="3192774" y="1296402"/>
                <a:ext cx="91800" cy="139320"/>
              </p14:xfrm>
            </p:contentPart>
          </mc:Choice>
          <mc:Fallback xmlns="">
            <p:pic>
              <p:nvPicPr>
                <p:cNvPr id="24" name="Ink 23">
                  <a:extLst>
                    <a:ext uri="{FF2B5EF4-FFF2-40B4-BE49-F238E27FC236}">
                      <a16:creationId xmlns:a16="http://schemas.microsoft.com/office/drawing/2014/main" id="{1266D11A-DCA3-4500-BFE5-A0147CF0BAB4}"/>
                    </a:ext>
                  </a:extLst>
                </p:cNvPr>
                <p:cNvPicPr/>
                <p:nvPr/>
              </p:nvPicPr>
              <p:blipFill>
                <a:blip r:embed="rId39"/>
                <a:stretch>
                  <a:fillRect/>
                </a:stretch>
              </p:blipFill>
              <p:spPr>
                <a:xfrm>
                  <a:off x="3183774" y="1287762"/>
                  <a:ext cx="1094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 name="Ink 24">
                  <a:extLst>
                    <a:ext uri="{FF2B5EF4-FFF2-40B4-BE49-F238E27FC236}">
                      <a16:creationId xmlns:a16="http://schemas.microsoft.com/office/drawing/2014/main" id="{A3A52399-8029-4337-8768-A872AB1458EA}"/>
                    </a:ext>
                  </a:extLst>
                </p14:cNvPr>
                <p14:cNvContentPartPr/>
                <p14:nvPr/>
              </p14:nvContentPartPr>
              <p14:xfrm>
                <a:off x="3310854" y="1377402"/>
                <a:ext cx="56160" cy="58680"/>
              </p14:xfrm>
            </p:contentPart>
          </mc:Choice>
          <mc:Fallback xmlns="">
            <p:pic>
              <p:nvPicPr>
                <p:cNvPr id="25" name="Ink 24">
                  <a:extLst>
                    <a:ext uri="{FF2B5EF4-FFF2-40B4-BE49-F238E27FC236}">
                      <a16:creationId xmlns:a16="http://schemas.microsoft.com/office/drawing/2014/main" id="{A3A52399-8029-4337-8768-A872AB1458EA}"/>
                    </a:ext>
                  </a:extLst>
                </p:cNvPr>
                <p:cNvPicPr/>
                <p:nvPr/>
              </p:nvPicPr>
              <p:blipFill>
                <a:blip r:embed="rId41"/>
                <a:stretch>
                  <a:fillRect/>
                </a:stretch>
              </p:blipFill>
              <p:spPr>
                <a:xfrm>
                  <a:off x="3301854" y="1368402"/>
                  <a:ext cx="7380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a:extLst>
                    <a:ext uri="{FF2B5EF4-FFF2-40B4-BE49-F238E27FC236}">
                      <a16:creationId xmlns:a16="http://schemas.microsoft.com/office/drawing/2014/main" id="{29907639-D5D8-4D30-805C-618198C31F63}"/>
                    </a:ext>
                  </a:extLst>
                </p14:cNvPr>
                <p14:cNvContentPartPr/>
                <p14:nvPr/>
              </p14:nvContentPartPr>
              <p14:xfrm>
                <a:off x="3410574" y="1367322"/>
                <a:ext cx="39600" cy="56160"/>
              </p14:xfrm>
            </p:contentPart>
          </mc:Choice>
          <mc:Fallback xmlns="">
            <p:pic>
              <p:nvPicPr>
                <p:cNvPr id="26" name="Ink 25">
                  <a:extLst>
                    <a:ext uri="{FF2B5EF4-FFF2-40B4-BE49-F238E27FC236}">
                      <a16:creationId xmlns:a16="http://schemas.microsoft.com/office/drawing/2014/main" id="{29907639-D5D8-4D30-805C-618198C31F63}"/>
                    </a:ext>
                  </a:extLst>
                </p:cNvPr>
                <p:cNvPicPr/>
                <p:nvPr/>
              </p:nvPicPr>
              <p:blipFill>
                <a:blip r:embed="rId43"/>
                <a:stretch>
                  <a:fillRect/>
                </a:stretch>
              </p:blipFill>
              <p:spPr>
                <a:xfrm>
                  <a:off x="3401574" y="1358682"/>
                  <a:ext cx="57240" cy="73800"/>
                </a:xfrm>
                <a:prstGeom prst="rect">
                  <a:avLst/>
                </a:prstGeom>
              </p:spPr>
            </p:pic>
          </mc:Fallback>
        </mc:AlternateContent>
      </p:grpSp>
      <p:grpSp>
        <p:nvGrpSpPr>
          <p:cNvPr id="26633" name="Group 26632">
            <a:extLst>
              <a:ext uri="{FF2B5EF4-FFF2-40B4-BE49-F238E27FC236}">
                <a16:creationId xmlns:a16="http://schemas.microsoft.com/office/drawing/2014/main" id="{712A44CC-B917-4993-8ED6-B39301666AAC}"/>
              </a:ext>
            </a:extLst>
          </p:cNvPr>
          <p:cNvGrpSpPr/>
          <p:nvPr/>
        </p:nvGrpSpPr>
        <p:grpSpPr>
          <a:xfrm>
            <a:off x="3586974" y="1258242"/>
            <a:ext cx="515520" cy="254880"/>
            <a:chOff x="3586974" y="1258242"/>
            <a:chExt cx="515520" cy="254880"/>
          </a:xfrm>
        </p:grpSpPr>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92EB76F4-27A0-4248-AAC7-90CE343D57F7}"/>
                    </a:ext>
                  </a:extLst>
                </p14:cNvPr>
                <p14:cNvContentPartPr/>
                <p14:nvPr/>
              </p14:nvContentPartPr>
              <p14:xfrm>
                <a:off x="3586974" y="1322682"/>
                <a:ext cx="70200" cy="113760"/>
              </p14:xfrm>
            </p:contentPart>
          </mc:Choice>
          <mc:Fallback xmlns="">
            <p:pic>
              <p:nvPicPr>
                <p:cNvPr id="29" name="Ink 28">
                  <a:extLst>
                    <a:ext uri="{FF2B5EF4-FFF2-40B4-BE49-F238E27FC236}">
                      <a16:creationId xmlns:a16="http://schemas.microsoft.com/office/drawing/2014/main" id="{92EB76F4-27A0-4248-AAC7-90CE343D57F7}"/>
                    </a:ext>
                  </a:extLst>
                </p:cNvPr>
                <p:cNvPicPr/>
                <p:nvPr/>
              </p:nvPicPr>
              <p:blipFill>
                <a:blip r:embed="rId45"/>
                <a:stretch>
                  <a:fillRect/>
                </a:stretch>
              </p:blipFill>
              <p:spPr>
                <a:xfrm>
                  <a:off x="3577974" y="1314042"/>
                  <a:ext cx="878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808965CB-02B0-4011-B038-070743F068A8}"/>
                    </a:ext>
                  </a:extLst>
                </p14:cNvPr>
                <p14:cNvContentPartPr/>
                <p14:nvPr/>
              </p14:nvContentPartPr>
              <p14:xfrm>
                <a:off x="3687414" y="1370922"/>
                <a:ext cx="5040" cy="34200"/>
              </p14:xfrm>
            </p:contentPart>
          </mc:Choice>
          <mc:Fallback xmlns="">
            <p:pic>
              <p:nvPicPr>
                <p:cNvPr id="30" name="Ink 29">
                  <a:extLst>
                    <a:ext uri="{FF2B5EF4-FFF2-40B4-BE49-F238E27FC236}">
                      <a16:creationId xmlns:a16="http://schemas.microsoft.com/office/drawing/2014/main" id="{808965CB-02B0-4011-B038-070743F068A8}"/>
                    </a:ext>
                  </a:extLst>
                </p:cNvPr>
                <p:cNvPicPr/>
                <p:nvPr/>
              </p:nvPicPr>
              <p:blipFill>
                <a:blip r:embed="rId47"/>
                <a:stretch>
                  <a:fillRect/>
                </a:stretch>
              </p:blipFill>
              <p:spPr>
                <a:xfrm>
                  <a:off x="3678774" y="1361922"/>
                  <a:ext cx="226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3C46854F-A39B-4D10-AB93-C55419EDACAC}"/>
                    </a:ext>
                  </a:extLst>
                </p14:cNvPr>
                <p14:cNvContentPartPr/>
                <p14:nvPr/>
              </p14:nvContentPartPr>
              <p14:xfrm>
                <a:off x="3687414" y="1293882"/>
                <a:ext cx="14040" cy="21240"/>
              </p14:xfrm>
            </p:contentPart>
          </mc:Choice>
          <mc:Fallback xmlns="">
            <p:pic>
              <p:nvPicPr>
                <p:cNvPr id="31" name="Ink 30">
                  <a:extLst>
                    <a:ext uri="{FF2B5EF4-FFF2-40B4-BE49-F238E27FC236}">
                      <a16:creationId xmlns:a16="http://schemas.microsoft.com/office/drawing/2014/main" id="{3C46854F-A39B-4D10-AB93-C55419EDACAC}"/>
                    </a:ext>
                  </a:extLst>
                </p:cNvPr>
                <p:cNvPicPr/>
                <p:nvPr/>
              </p:nvPicPr>
              <p:blipFill>
                <a:blip r:embed="rId49"/>
                <a:stretch>
                  <a:fillRect/>
                </a:stretch>
              </p:blipFill>
              <p:spPr>
                <a:xfrm>
                  <a:off x="3678774" y="1284882"/>
                  <a:ext cx="316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6624" name="Ink 26623">
                  <a:extLst>
                    <a:ext uri="{FF2B5EF4-FFF2-40B4-BE49-F238E27FC236}">
                      <a16:creationId xmlns:a16="http://schemas.microsoft.com/office/drawing/2014/main" id="{926DF2E2-E145-4270-A4EC-91263100C155}"/>
                    </a:ext>
                  </a:extLst>
                </p14:cNvPr>
                <p14:cNvContentPartPr/>
                <p14:nvPr/>
              </p14:nvContentPartPr>
              <p14:xfrm>
                <a:off x="3739614" y="1349322"/>
                <a:ext cx="54360" cy="163800"/>
              </p14:xfrm>
            </p:contentPart>
          </mc:Choice>
          <mc:Fallback xmlns="">
            <p:pic>
              <p:nvPicPr>
                <p:cNvPr id="26624" name="Ink 26623">
                  <a:extLst>
                    <a:ext uri="{FF2B5EF4-FFF2-40B4-BE49-F238E27FC236}">
                      <a16:creationId xmlns:a16="http://schemas.microsoft.com/office/drawing/2014/main" id="{926DF2E2-E145-4270-A4EC-91263100C155}"/>
                    </a:ext>
                  </a:extLst>
                </p:cNvPr>
                <p:cNvPicPr/>
                <p:nvPr/>
              </p:nvPicPr>
              <p:blipFill>
                <a:blip r:embed="rId51"/>
                <a:stretch>
                  <a:fillRect/>
                </a:stretch>
              </p:blipFill>
              <p:spPr>
                <a:xfrm>
                  <a:off x="3730974" y="1340682"/>
                  <a:ext cx="720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6625" name="Ink 26624">
                  <a:extLst>
                    <a:ext uri="{FF2B5EF4-FFF2-40B4-BE49-F238E27FC236}">
                      <a16:creationId xmlns:a16="http://schemas.microsoft.com/office/drawing/2014/main" id="{2192FC50-2B93-4DA2-B4F4-B4FABE34071A}"/>
                    </a:ext>
                  </a:extLst>
                </p14:cNvPr>
                <p14:cNvContentPartPr/>
                <p14:nvPr/>
              </p14:nvContentPartPr>
              <p14:xfrm>
                <a:off x="3822774" y="1350762"/>
                <a:ext cx="51840" cy="48960"/>
              </p14:xfrm>
            </p:contentPart>
          </mc:Choice>
          <mc:Fallback xmlns="">
            <p:pic>
              <p:nvPicPr>
                <p:cNvPr id="26625" name="Ink 26624">
                  <a:extLst>
                    <a:ext uri="{FF2B5EF4-FFF2-40B4-BE49-F238E27FC236}">
                      <a16:creationId xmlns:a16="http://schemas.microsoft.com/office/drawing/2014/main" id="{2192FC50-2B93-4DA2-B4F4-B4FABE34071A}"/>
                    </a:ext>
                  </a:extLst>
                </p:cNvPr>
                <p:cNvPicPr/>
                <p:nvPr/>
              </p:nvPicPr>
              <p:blipFill>
                <a:blip r:embed="rId53"/>
                <a:stretch>
                  <a:fillRect/>
                </a:stretch>
              </p:blipFill>
              <p:spPr>
                <a:xfrm>
                  <a:off x="3814134" y="1341762"/>
                  <a:ext cx="694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6627" name="Ink 26626">
                  <a:extLst>
                    <a:ext uri="{FF2B5EF4-FFF2-40B4-BE49-F238E27FC236}">
                      <a16:creationId xmlns:a16="http://schemas.microsoft.com/office/drawing/2014/main" id="{9024C98A-A263-473F-B001-1C6353D9AAFC}"/>
                    </a:ext>
                  </a:extLst>
                </p14:cNvPr>
                <p14:cNvContentPartPr/>
                <p14:nvPr/>
              </p14:nvContentPartPr>
              <p14:xfrm>
                <a:off x="3903414" y="1334562"/>
                <a:ext cx="63000" cy="94320"/>
              </p14:xfrm>
            </p:contentPart>
          </mc:Choice>
          <mc:Fallback xmlns="">
            <p:pic>
              <p:nvPicPr>
                <p:cNvPr id="26627" name="Ink 26626">
                  <a:extLst>
                    <a:ext uri="{FF2B5EF4-FFF2-40B4-BE49-F238E27FC236}">
                      <a16:creationId xmlns:a16="http://schemas.microsoft.com/office/drawing/2014/main" id="{9024C98A-A263-473F-B001-1C6353D9AAFC}"/>
                    </a:ext>
                  </a:extLst>
                </p:cNvPr>
                <p:cNvPicPr/>
                <p:nvPr/>
              </p:nvPicPr>
              <p:blipFill>
                <a:blip r:embed="rId55"/>
                <a:stretch>
                  <a:fillRect/>
                </a:stretch>
              </p:blipFill>
              <p:spPr>
                <a:xfrm>
                  <a:off x="3894414" y="1325562"/>
                  <a:ext cx="8064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6629" name="Ink 26628">
                  <a:extLst>
                    <a:ext uri="{FF2B5EF4-FFF2-40B4-BE49-F238E27FC236}">
                      <a16:creationId xmlns:a16="http://schemas.microsoft.com/office/drawing/2014/main" id="{B8DC0FA2-CAB2-401F-A013-EF766E117C46}"/>
                    </a:ext>
                  </a:extLst>
                </p14:cNvPr>
                <p14:cNvContentPartPr/>
                <p14:nvPr/>
              </p14:nvContentPartPr>
              <p14:xfrm>
                <a:off x="3998094" y="1258242"/>
                <a:ext cx="15480" cy="164520"/>
              </p14:xfrm>
            </p:contentPart>
          </mc:Choice>
          <mc:Fallback xmlns="">
            <p:pic>
              <p:nvPicPr>
                <p:cNvPr id="26629" name="Ink 26628">
                  <a:extLst>
                    <a:ext uri="{FF2B5EF4-FFF2-40B4-BE49-F238E27FC236}">
                      <a16:creationId xmlns:a16="http://schemas.microsoft.com/office/drawing/2014/main" id="{B8DC0FA2-CAB2-401F-A013-EF766E117C46}"/>
                    </a:ext>
                  </a:extLst>
                </p:cNvPr>
                <p:cNvPicPr/>
                <p:nvPr/>
              </p:nvPicPr>
              <p:blipFill>
                <a:blip r:embed="rId57"/>
                <a:stretch>
                  <a:fillRect/>
                </a:stretch>
              </p:blipFill>
              <p:spPr>
                <a:xfrm>
                  <a:off x="3989094" y="1249242"/>
                  <a:ext cx="3312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6630" name="Ink 26629">
                  <a:extLst>
                    <a:ext uri="{FF2B5EF4-FFF2-40B4-BE49-F238E27FC236}">
                      <a16:creationId xmlns:a16="http://schemas.microsoft.com/office/drawing/2014/main" id="{C0DB9891-0048-427B-9E79-A6D1EFCFD53D}"/>
                    </a:ext>
                  </a:extLst>
                </p14:cNvPr>
                <p14:cNvContentPartPr/>
                <p14:nvPr/>
              </p14:nvContentPartPr>
              <p14:xfrm>
                <a:off x="4047414" y="1339242"/>
                <a:ext cx="55080" cy="89280"/>
              </p14:xfrm>
            </p:contentPart>
          </mc:Choice>
          <mc:Fallback xmlns="">
            <p:pic>
              <p:nvPicPr>
                <p:cNvPr id="26630" name="Ink 26629">
                  <a:extLst>
                    <a:ext uri="{FF2B5EF4-FFF2-40B4-BE49-F238E27FC236}">
                      <a16:creationId xmlns:a16="http://schemas.microsoft.com/office/drawing/2014/main" id="{C0DB9891-0048-427B-9E79-A6D1EFCFD53D}"/>
                    </a:ext>
                  </a:extLst>
                </p:cNvPr>
                <p:cNvPicPr/>
                <p:nvPr/>
              </p:nvPicPr>
              <p:blipFill>
                <a:blip r:embed="rId59"/>
                <a:stretch>
                  <a:fillRect/>
                </a:stretch>
              </p:blipFill>
              <p:spPr>
                <a:xfrm>
                  <a:off x="4038414" y="1330242"/>
                  <a:ext cx="727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6632" name="Ink 26631">
                  <a:extLst>
                    <a:ext uri="{FF2B5EF4-FFF2-40B4-BE49-F238E27FC236}">
                      <a16:creationId xmlns:a16="http://schemas.microsoft.com/office/drawing/2014/main" id="{D0903CC8-22DC-4A16-9197-4A10F12E4EDB}"/>
                    </a:ext>
                  </a:extLst>
                </p14:cNvPr>
                <p14:cNvContentPartPr/>
                <p14:nvPr/>
              </p14:nvContentPartPr>
              <p14:xfrm>
                <a:off x="4057134" y="1315842"/>
                <a:ext cx="44280" cy="7560"/>
              </p14:xfrm>
            </p:contentPart>
          </mc:Choice>
          <mc:Fallback xmlns="">
            <p:pic>
              <p:nvPicPr>
                <p:cNvPr id="26632" name="Ink 26631">
                  <a:extLst>
                    <a:ext uri="{FF2B5EF4-FFF2-40B4-BE49-F238E27FC236}">
                      <a16:creationId xmlns:a16="http://schemas.microsoft.com/office/drawing/2014/main" id="{D0903CC8-22DC-4A16-9197-4A10F12E4EDB}"/>
                    </a:ext>
                  </a:extLst>
                </p:cNvPr>
                <p:cNvPicPr/>
                <p:nvPr/>
              </p:nvPicPr>
              <p:blipFill>
                <a:blip r:embed="rId61"/>
                <a:stretch>
                  <a:fillRect/>
                </a:stretch>
              </p:blipFill>
              <p:spPr>
                <a:xfrm>
                  <a:off x="4048494" y="1306842"/>
                  <a:ext cx="61920" cy="25200"/>
                </a:xfrm>
                <a:prstGeom prst="rect">
                  <a:avLst/>
                </a:prstGeom>
              </p:spPr>
            </p:pic>
          </mc:Fallback>
        </mc:AlternateContent>
      </p:grpSp>
      <p:grpSp>
        <p:nvGrpSpPr>
          <p:cNvPr id="26647" name="Group 26646">
            <a:extLst>
              <a:ext uri="{FF2B5EF4-FFF2-40B4-BE49-F238E27FC236}">
                <a16:creationId xmlns:a16="http://schemas.microsoft.com/office/drawing/2014/main" id="{954C78E1-BF5C-4A55-BA48-6A5D44CF21DB}"/>
              </a:ext>
            </a:extLst>
          </p:cNvPr>
          <p:cNvGrpSpPr/>
          <p:nvPr/>
        </p:nvGrpSpPr>
        <p:grpSpPr>
          <a:xfrm>
            <a:off x="4261254" y="1248522"/>
            <a:ext cx="1143360" cy="175320"/>
            <a:chOff x="4261254" y="1248522"/>
            <a:chExt cx="1143360" cy="175320"/>
          </a:xfrm>
        </p:grpSpPr>
        <mc:AlternateContent xmlns:mc="http://schemas.openxmlformats.org/markup-compatibility/2006" xmlns:p14="http://schemas.microsoft.com/office/powerpoint/2010/main">
          <mc:Choice Requires="p14">
            <p:contentPart p14:bwMode="auto" r:id="rId62">
              <p14:nvContentPartPr>
                <p14:cNvPr id="26634" name="Ink 26633">
                  <a:extLst>
                    <a:ext uri="{FF2B5EF4-FFF2-40B4-BE49-F238E27FC236}">
                      <a16:creationId xmlns:a16="http://schemas.microsoft.com/office/drawing/2014/main" id="{37BB8FFF-5349-428E-9008-BBE8FA4A7E2E}"/>
                    </a:ext>
                  </a:extLst>
                </p14:cNvPr>
                <p14:cNvContentPartPr/>
                <p14:nvPr/>
              </p14:nvContentPartPr>
              <p14:xfrm>
                <a:off x="4261254" y="1272282"/>
                <a:ext cx="131040" cy="151560"/>
              </p14:xfrm>
            </p:contentPart>
          </mc:Choice>
          <mc:Fallback xmlns="">
            <p:pic>
              <p:nvPicPr>
                <p:cNvPr id="26634" name="Ink 26633">
                  <a:extLst>
                    <a:ext uri="{FF2B5EF4-FFF2-40B4-BE49-F238E27FC236}">
                      <a16:creationId xmlns:a16="http://schemas.microsoft.com/office/drawing/2014/main" id="{37BB8FFF-5349-428E-9008-BBE8FA4A7E2E}"/>
                    </a:ext>
                  </a:extLst>
                </p:cNvPr>
                <p:cNvPicPr/>
                <p:nvPr/>
              </p:nvPicPr>
              <p:blipFill>
                <a:blip r:embed="rId63"/>
                <a:stretch>
                  <a:fillRect/>
                </a:stretch>
              </p:blipFill>
              <p:spPr>
                <a:xfrm>
                  <a:off x="4252614" y="1263282"/>
                  <a:ext cx="1486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6635" name="Ink 26634">
                  <a:extLst>
                    <a:ext uri="{FF2B5EF4-FFF2-40B4-BE49-F238E27FC236}">
                      <a16:creationId xmlns:a16="http://schemas.microsoft.com/office/drawing/2014/main" id="{F0228C78-06B4-4BAA-A0DB-D46AD79C3D1C}"/>
                    </a:ext>
                  </a:extLst>
                </p14:cNvPr>
                <p14:cNvContentPartPr/>
                <p14:nvPr/>
              </p14:nvContentPartPr>
              <p14:xfrm>
                <a:off x="4414254" y="1337802"/>
                <a:ext cx="50040" cy="69840"/>
              </p14:xfrm>
            </p:contentPart>
          </mc:Choice>
          <mc:Fallback xmlns="">
            <p:pic>
              <p:nvPicPr>
                <p:cNvPr id="26635" name="Ink 26634">
                  <a:extLst>
                    <a:ext uri="{FF2B5EF4-FFF2-40B4-BE49-F238E27FC236}">
                      <a16:creationId xmlns:a16="http://schemas.microsoft.com/office/drawing/2014/main" id="{F0228C78-06B4-4BAA-A0DB-D46AD79C3D1C}"/>
                    </a:ext>
                  </a:extLst>
                </p:cNvPr>
                <p:cNvPicPr/>
                <p:nvPr/>
              </p:nvPicPr>
              <p:blipFill>
                <a:blip r:embed="rId65"/>
                <a:stretch>
                  <a:fillRect/>
                </a:stretch>
              </p:blipFill>
              <p:spPr>
                <a:xfrm>
                  <a:off x="4405254" y="1328802"/>
                  <a:ext cx="676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6636" name="Ink 26635">
                  <a:extLst>
                    <a:ext uri="{FF2B5EF4-FFF2-40B4-BE49-F238E27FC236}">
                      <a16:creationId xmlns:a16="http://schemas.microsoft.com/office/drawing/2014/main" id="{8C21EFF0-7F8A-4486-92BC-B6D44B0198CA}"/>
                    </a:ext>
                  </a:extLst>
                </p14:cNvPr>
                <p14:cNvContentPartPr/>
                <p14:nvPr/>
              </p14:nvContentPartPr>
              <p14:xfrm>
                <a:off x="4504614" y="1301082"/>
                <a:ext cx="48960" cy="116280"/>
              </p14:xfrm>
            </p:contentPart>
          </mc:Choice>
          <mc:Fallback xmlns="">
            <p:pic>
              <p:nvPicPr>
                <p:cNvPr id="26636" name="Ink 26635">
                  <a:extLst>
                    <a:ext uri="{FF2B5EF4-FFF2-40B4-BE49-F238E27FC236}">
                      <a16:creationId xmlns:a16="http://schemas.microsoft.com/office/drawing/2014/main" id="{8C21EFF0-7F8A-4486-92BC-B6D44B0198CA}"/>
                    </a:ext>
                  </a:extLst>
                </p:cNvPr>
                <p:cNvPicPr/>
                <p:nvPr/>
              </p:nvPicPr>
              <p:blipFill>
                <a:blip r:embed="rId67"/>
                <a:stretch>
                  <a:fillRect/>
                </a:stretch>
              </p:blipFill>
              <p:spPr>
                <a:xfrm>
                  <a:off x="4495974" y="1292442"/>
                  <a:ext cx="666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6637" name="Ink 26636">
                  <a:extLst>
                    <a:ext uri="{FF2B5EF4-FFF2-40B4-BE49-F238E27FC236}">
                      <a16:creationId xmlns:a16="http://schemas.microsoft.com/office/drawing/2014/main" id="{301F243C-5B79-4864-B104-9510C001E896}"/>
                    </a:ext>
                  </a:extLst>
                </p14:cNvPr>
                <p14:cNvContentPartPr/>
                <p14:nvPr/>
              </p14:nvContentPartPr>
              <p14:xfrm>
                <a:off x="4595334" y="1335282"/>
                <a:ext cx="34560" cy="52200"/>
              </p14:xfrm>
            </p:contentPart>
          </mc:Choice>
          <mc:Fallback xmlns="">
            <p:pic>
              <p:nvPicPr>
                <p:cNvPr id="26637" name="Ink 26636">
                  <a:extLst>
                    <a:ext uri="{FF2B5EF4-FFF2-40B4-BE49-F238E27FC236}">
                      <a16:creationId xmlns:a16="http://schemas.microsoft.com/office/drawing/2014/main" id="{301F243C-5B79-4864-B104-9510C001E896}"/>
                    </a:ext>
                  </a:extLst>
                </p:cNvPr>
                <p:cNvPicPr/>
                <p:nvPr/>
              </p:nvPicPr>
              <p:blipFill>
                <a:blip r:embed="rId69"/>
                <a:stretch>
                  <a:fillRect/>
                </a:stretch>
              </p:blipFill>
              <p:spPr>
                <a:xfrm>
                  <a:off x="4586334" y="1326282"/>
                  <a:ext cx="5220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6638" name="Ink 26637">
                  <a:extLst>
                    <a:ext uri="{FF2B5EF4-FFF2-40B4-BE49-F238E27FC236}">
                      <a16:creationId xmlns:a16="http://schemas.microsoft.com/office/drawing/2014/main" id="{353CFFB4-1016-4085-B3DA-99E9A5E06768}"/>
                    </a:ext>
                  </a:extLst>
                </p14:cNvPr>
                <p14:cNvContentPartPr/>
                <p14:nvPr/>
              </p14:nvContentPartPr>
              <p14:xfrm>
                <a:off x="4659774" y="1348242"/>
                <a:ext cx="46440" cy="29160"/>
              </p14:xfrm>
            </p:contentPart>
          </mc:Choice>
          <mc:Fallback xmlns="">
            <p:pic>
              <p:nvPicPr>
                <p:cNvPr id="26638" name="Ink 26637">
                  <a:extLst>
                    <a:ext uri="{FF2B5EF4-FFF2-40B4-BE49-F238E27FC236}">
                      <a16:creationId xmlns:a16="http://schemas.microsoft.com/office/drawing/2014/main" id="{353CFFB4-1016-4085-B3DA-99E9A5E06768}"/>
                    </a:ext>
                  </a:extLst>
                </p:cNvPr>
                <p:cNvPicPr/>
                <p:nvPr/>
              </p:nvPicPr>
              <p:blipFill>
                <a:blip r:embed="rId71"/>
                <a:stretch>
                  <a:fillRect/>
                </a:stretch>
              </p:blipFill>
              <p:spPr>
                <a:xfrm>
                  <a:off x="4651134" y="1339602"/>
                  <a:ext cx="6408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6639" name="Ink 26638">
                  <a:extLst>
                    <a:ext uri="{FF2B5EF4-FFF2-40B4-BE49-F238E27FC236}">
                      <a16:creationId xmlns:a16="http://schemas.microsoft.com/office/drawing/2014/main" id="{3A9A913A-F753-497D-B598-934C7A0DB526}"/>
                    </a:ext>
                  </a:extLst>
                </p14:cNvPr>
                <p14:cNvContentPartPr/>
                <p14:nvPr/>
              </p14:nvContentPartPr>
              <p14:xfrm>
                <a:off x="4722774" y="1283442"/>
                <a:ext cx="75960" cy="107280"/>
              </p14:xfrm>
            </p:contentPart>
          </mc:Choice>
          <mc:Fallback xmlns="">
            <p:pic>
              <p:nvPicPr>
                <p:cNvPr id="26639" name="Ink 26638">
                  <a:extLst>
                    <a:ext uri="{FF2B5EF4-FFF2-40B4-BE49-F238E27FC236}">
                      <a16:creationId xmlns:a16="http://schemas.microsoft.com/office/drawing/2014/main" id="{3A9A913A-F753-497D-B598-934C7A0DB526}"/>
                    </a:ext>
                  </a:extLst>
                </p:cNvPr>
                <p:cNvPicPr/>
                <p:nvPr/>
              </p:nvPicPr>
              <p:blipFill>
                <a:blip r:embed="rId73"/>
                <a:stretch>
                  <a:fillRect/>
                </a:stretch>
              </p:blipFill>
              <p:spPr>
                <a:xfrm>
                  <a:off x="4713774" y="1274442"/>
                  <a:ext cx="936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6640" name="Ink 26639">
                  <a:extLst>
                    <a:ext uri="{FF2B5EF4-FFF2-40B4-BE49-F238E27FC236}">
                      <a16:creationId xmlns:a16="http://schemas.microsoft.com/office/drawing/2014/main" id="{95583307-0C97-4D78-BC34-EDA5C2F9831F}"/>
                    </a:ext>
                  </a:extLst>
                </p14:cNvPr>
                <p14:cNvContentPartPr/>
                <p14:nvPr/>
              </p14:nvContentPartPr>
              <p14:xfrm>
                <a:off x="4889094" y="1341402"/>
                <a:ext cx="52560" cy="65160"/>
              </p14:xfrm>
            </p:contentPart>
          </mc:Choice>
          <mc:Fallback xmlns="">
            <p:pic>
              <p:nvPicPr>
                <p:cNvPr id="26640" name="Ink 26639">
                  <a:extLst>
                    <a:ext uri="{FF2B5EF4-FFF2-40B4-BE49-F238E27FC236}">
                      <a16:creationId xmlns:a16="http://schemas.microsoft.com/office/drawing/2014/main" id="{95583307-0C97-4D78-BC34-EDA5C2F9831F}"/>
                    </a:ext>
                  </a:extLst>
                </p:cNvPr>
                <p:cNvPicPr/>
                <p:nvPr/>
              </p:nvPicPr>
              <p:blipFill>
                <a:blip r:embed="rId75"/>
                <a:stretch>
                  <a:fillRect/>
                </a:stretch>
              </p:blipFill>
              <p:spPr>
                <a:xfrm>
                  <a:off x="4880454" y="1332402"/>
                  <a:ext cx="70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6641" name="Ink 26640">
                  <a:extLst>
                    <a:ext uri="{FF2B5EF4-FFF2-40B4-BE49-F238E27FC236}">
                      <a16:creationId xmlns:a16="http://schemas.microsoft.com/office/drawing/2014/main" id="{A5209703-E27E-4E15-8809-C731FD2D6C66}"/>
                    </a:ext>
                  </a:extLst>
                </p14:cNvPr>
                <p14:cNvContentPartPr/>
                <p14:nvPr/>
              </p14:nvContentPartPr>
              <p14:xfrm>
                <a:off x="4994214" y="1351122"/>
                <a:ext cx="51120" cy="38880"/>
              </p14:xfrm>
            </p:contentPart>
          </mc:Choice>
          <mc:Fallback xmlns="">
            <p:pic>
              <p:nvPicPr>
                <p:cNvPr id="26641" name="Ink 26640">
                  <a:extLst>
                    <a:ext uri="{FF2B5EF4-FFF2-40B4-BE49-F238E27FC236}">
                      <a16:creationId xmlns:a16="http://schemas.microsoft.com/office/drawing/2014/main" id="{A5209703-E27E-4E15-8809-C731FD2D6C66}"/>
                    </a:ext>
                  </a:extLst>
                </p:cNvPr>
                <p:cNvPicPr/>
                <p:nvPr/>
              </p:nvPicPr>
              <p:blipFill>
                <a:blip r:embed="rId77"/>
                <a:stretch>
                  <a:fillRect/>
                </a:stretch>
              </p:blipFill>
              <p:spPr>
                <a:xfrm>
                  <a:off x="4985214" y="1342122"/>
                  <a:ext cx="687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6643" name="Ink 26642">
                  <a:extLst>
                    <a:ext uri="{FF2B5EF4-FFF2-40B4-BE49-F238E27FC236}">
                      <a16:creationId xmlns:a16="http://schemas.microsoft.com/office/drawing/2014/main" id="{9F81568C-A7E6-479B-99AA-D8BB60469A4D}"/>
                    </a:ext>
                  </a:extLst>
                </p14:cNvPr>
                <p14:cNvContentPartPr/>
                <p14:nvPr/>
              </p14:nvContentPartPr>
              <p14:xfrm>
                <a:off x="5188614" y="1264362"/>
                <a:ext cx="24120" cy="129240"/>
              </p14:xfrm>
            </p:contentPart>
          </mc:Choice>
          <mc:Fallback xmlns="">
            <p:pic>
              <p:nvPicPr>
                <p:cNvPr id="26643" name="Ink 26642">
                  <a:extLst>
                    <a:ext uri="{FF2B5EF4-FFF2-40B4-BE49-F238E27FC236}">
                      <a16:creationId xmlns:a16="http://schemas.microsoft.com/office/drawing/2014/main" id="{9F81568C-A7E6-479B-99AA-D8BB60469A4D}"/>
                    </a:ext>
                  </a:extLst>
                </p:cNvPr>
                <p:cNvPicPr/>
                <p:nvPr/>
              </p:nvPicPr>
              <p:blipFill>
                <a:blip r:embed="rId79"/>
                <a:stretch>
                  <a:fillRect/>
                </a:stretch>
              </p:blipFill>
              <p:spPr>
                <a:xfrm>
                  <a:off x="5179614" y="1255362"/>
                  <a:ext cx="417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6644" name="Ink 26643">
                  <a:extLst>
                    <a:ext uri="{FF2B5EF4-FFF2-40B4-BE49-F238E27FC236}">
                      <a16:creationId xmlns:a16="http://schemas.microsoft.com/office/drawing/2014/main" id="{83A33B29-017B-4808-A78F-719EAF90853B}"/>
                    </a:ext>
                  </a:extLst>
                </p14:cNvPr>
                <p14:cNvContentPartPr/>
                <p14:nvPr/>
              </p14:nvContentPartPr>
              <p14:xfrm>
                <a:off x="5152974" y="1326282"/>
                <a:ext cx="97200" cy="9720"/>
              </p14:xfrm>
            </p:contentPart>
          </mc:Choice>
          <mc:Fallback xmlns="">
            <p:pic>
              <p:nvPicPr>
                <p:cNvPr id="26644" name="Ink 26643">
                  <a:extLst>
                    <a:ext uri="{FF2B5EF4-FFF2-40B4-BE49-F238E27FC236}">
                      <a16:creationId xmlns:a16="http://schemas.microsoft.com/office/drawing/2014/main" id="{83A33B29-017B-4808-A78F-719EAF90853B}"/>
                    </a:ext>
                  </a:extLst>
                </p:cNvPr>
                <p:cNvPicPr/>
                <p:nvPr/>
              </p:nvPicPr>
              <p:blipFill>
                <a:blip r:embed="rId81"/>
                <a:stretch>
                  <a:fillRect/>
                </a:stretch>
              </p:blipFill>
              <p:spPr>
                <a:xfrm>
                  <a:off x="5144334" y="1317282"/>
                  <a:ext cx="1148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6645" name="Ink 26644">
                  <a:extLst>
                    <a:ext uri="{FF2B5EF4-FFF2-40B4-BE49-F238E27FC236}">
                      <a16:creationId xmlns:a16="http://schemas.microsoft.com/office/drawing/2014/main" id="{DC5339B4-0C28-4718-9744-D4E2B201D84F}"/>
                    </a:ext>
                  </a:extLst>
                </p14:cNvPr>
                <p14:cNvContentPartPr/>
                <p14:nvPr/>
              </p14:nvContentPartPr>
              <p14:xfrm>
                <a:off x="5266374" y="1248522"/>
                <a:ext cx="63360" cy="142920"/>
              </p14:xfrm>
            </p:contentPart>
          </mc:Choice>
          <mc:Fallback xmlns="">
            <p:pic>
              <p:nvPicPr>
                <p:cNvPr id="26645" name="Ink 26644">
                  <a:extLst>
                    <a:ext uri="{FF2B5EF4-FFF2-40B4-BE49-F238E27FC236}">
                      <a16:creationId xmlns:a16="http://schemas.microsoft.com/office/drawing/2014/main" id="{DC5339B4-0C28-4718-9744-D4E2B201D84F}"/>
                    </a:ext>
                  </a:extLst>
                </p:cNvPr>
                <p:cNvPicPr/>
                <p:nvPr/>
              </p:nvPicPr>
              <p:blipFill>
                <a:blip r:embed="rId83"/>
                <a:stretch>
                  <a:fillRect/>
                </a:stretch>
              </p:blipFill>
              <p:spPr>
                <a:xfrm>
                  <a:off x="5257374" y="1239522"/>
                  <a:ext cx="8100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6646" name="Ink 26645">
                  <a:extLst>
                    <a:ext uri="{FF2B5EF4-FFF2-40B4-BE49-F238E27FC236}">
                      <a16:creationId xmlns:a16="http://schemas.microsoft.com/office/drawing/2014/main" id="{543C684C-CE98-4839-A053-5CF9ED9FED00}"/>
                    </a:ext>
                  </a:extLst>
                </p14:cNvPr>
                <p14:cNvContentPartPr/>
                <p14:nvPr/>
              </p14:nvContentPartPr>
              <p14:xfrm>
                <a:off x="5354214" y="1336722"/>
                <a:ext cx="50400" cy="72720"/>
              </p14:xfrm>
            </p:contentPart>
          </mc:Choice>
          <mc:Fallback xmlns="">
            <p:pic>
              <p:nvPicPr>
                <p:cNvPr id="26646" name="Ink 26645">
                  <a:extLst>
                    <a:ext uri="{FF2B5EF4-FFF2-40B4-BE49-F238E27FC236}">
                      <a16:creationId xmlns:a16="http://schemas.microsoft.com/office/drawing/2014/main" id="{543C684C-CE98-4839-A053-5CF9ED9FED00}"/>
                    </a:ext>
                  </a:extLst>
                </p:cNvPr>
                <p:cNvPicPr/>
                <p:nvPr/>
              </p:nvPicPr>
              <p:blipFill>
                <a:blip r:embed="rId85"/>
                <a:stretch>
                  <a:fillRect/>
                </a:stretch>
              </p:blipFill>
              <p:spPr>
                <a:xfrm>
                  <a:off x="5345214" y="1328082"/>
                  <a:ext cx="68040" cy="90360"/>
                </a:xfrm>
                <a:prstGeom prst="rect">
                  <a:avLst/>
                </a:prstGeom>
              </p:spPr>
            </p:pic>
          </mc:Fallback>
        </mc:AlternateContent>
      </p:grpSp>
      <p:grpSp>
        <p:nvGrpSpPr>
          <p:cNvPr id="26661" name="Group 26660">
            <a:extLst>
              <a:ext uri="{FF2B5EF4-FFF2-40B4-BE49-F238E27FC236}">
                <a16:creationId xmlns:a16="http://schemas.microsoft.com/office/drawing/2014/main" id="{47D7DF60-EB0A-4689-89F6-59976D465C07}"/>
              </a:ext>
            </a:extLst>
          </p:cNvPr>
          <p:cNvGrpSpPr/>
          <p:nvPr/>
        </p:nvGrpSpPr>
        <p:grpSpPr>
          <a:xfrm>
            <a:off x="5560854" y="1249602"/>
            <a:ext cx="735480" cy="165600"/>
            <a:chOff x="5560854" y="1249602"/>
            <a:chExt cx="735480" cy="165600"/>
          </a:xfrm>
        </p:grpSpPr>
        <mc:AlternateContent xmlns:mc="http://schemas.openxmlformats.org/markup-compatibility/2006" xmlns:p14="http://schemas.microsoft.com/office/powerpoint/2010/main">
          <mc:Choice Requires="p14">
            <p:contentPart p14:bwMode="auto" r:id="rId86">
              <p14:nvContentPartPr>
                <p14:cNvPr id="26648" name="Ink 26647">
                  <a:extLst>
                    <a:ext uri="{FF2B5EF4-FFF2-40B4-BE49-F238E27FC236}">
                      <a16:creationId xmlns:a16="http://schemas.microsoft.com/office/drawing/2014/main" id="{C4921F9D-3C31-4C33-AE5F-88C395F9099A}"/>
                    </a:ext>
                  </a:extLst>
                </p14:cNvPr>
                <p14:cNvContentPartPr/>
                <p14:nvPr/>
              </p14:nvContentPartPr>
              <p14:xfrm>
                <a:off x="5560854" y="1249602"/>
                <a:ext cx="85680" cy="151920"/>
              </p14:xfrm>
            </p:contentPart>
          </mc:Choice>
          <mc:Fallback xmlns="">
            <p:pic>
              <p:nvPicPr>
                <p:cNvPr id="26648" name="Ink 26647">
                  <a:extLst>
                    <a:ext uri="{FF2B5EF4-FFF2-40B4-BE49-F238E27FC236}">
                      <a16:creationId xmlns:a16="http://schemas.microsoft.com/office/drawing/2014/main" id="{C4921F9D-3C31-4C33-AE5F-88C395F9099A}"/>
                    </a:ext>
                  </a:extLst>
                </p:cNvPr>
                <p:cNvPicPr/>
                <p:nvPr/>
              </p:nvPicPr>
              <p:blipFill>
                <a:blip r:embed="rId87"/>
                <a:stretch>
                  <a:fillRect/>
                </a:stretch>
              </p:blipFill>
              <p:spPr>
                <a:xfrm>
                  <a:off x="5551854" y="1240962"/>
                  <a:ext cx="10332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6649" name="Ink 26648">
                  <a:extLst>
                    <a:ext uri="{FF2B5EF4-FFF2-40B4-BE49-F238E27FC236}">
                      <a16:creationId xmlns:a16="http://schemas.microsoft.com/office/drawing/2014/main" id="{6AE4B9AB-283E-47CE-9456-1326C4C3A0FE}"/>
                    </a:ext>
                  </a:extLst>
                </p14:cNvPr>
                <p14:cNvContentPartPr/>
                <p14:nvPr/>
              </p14:nvContentPartPr>
              <p14:xfrm>
                <a:off x="5683974" y="1253562"/>
                <a:ext cx="14040" cy="142200"/>
              </p14:xfrm>
            </p:contentPart>
          </mc:Choice>
          <mc:Fallback xmlns="">
            <p:pic>
              <p:nvPicPr>
                <p:cNvPr id="26649" name="Ink 26648">
                  <a:extLst>
                    <a:ext uri="{FF2B5EF4-FFF2-40B4-BE49-F238E27FC236}">
                      <a16:creationId xmlns:a16="http://schemas.microsoft.com/office/drawing/2014/main" id="{6AE4B9AB-283E-47CE-9456-1326C4C3A0FE}"/>
                    </a:ext>
                  </a:extLst>
                </p:cNvPr>
                <p:cNvPicPr/>
                <p:nvPr/>
              </p:nvPicPr>
              <p:blipFill>
                <a:blip r:embed="rId89"/>
                <a:stretch>
                  <a:fillRect/>
                </a:stretch>
              </p:blipFill>
              <p:spPr>
                <a:xfrm>
                  <a:off x="5675334" y="1244562"/>
                  <a:ext cx="3168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6650" name="Ink 26649">
                  <a:extLst>
                    <a:ext uri="{FF2B5EF4-FFF2-40B4-BE49-F238E27FC236}">
                      <a16:creationId xmlns:a16="http://schemas.microsoft.com/office/drawing/2014/main" id="{A9A3336C-24C7-4660-A09C-DD6D03DCC582}"/>
                    </a:ext>
                  </a:extLst>
                </p14:cNvPr>
                <p14:cNvContentPartPr/>
                <p14:nvPr/>
              </p14:nvContentPartPr>
              <p14:xfrm>
                <a:off x="5672094" y="1298922"/>
                <a:ext cx="94680" cy="37440"/>
              </p14:xfrm>
            </p:contentPart>
          </mc:Choice>
          <mc:Fallback xmlns="">
            <p:pic>
              <p:nvPicPr>
                <p:cNvPr id="26650" name="Ink 26649">
                  <a:extLst>
                    <a:ext uri="{FF2B5EF4-FFF2-40B4-BE49-F238E27FC236}">
                      <a16:creationId xmlns:a16="http://schemas.microsoft.com/office/drawing/2014/main" id="{A9A3336C-24C7-4660-A09C-DD6D03DCC582}"/>
                    </a:ext>
                  </a:extLst>
                </p:cNvPr>
                <p:cNvPicPr/>
                <p:nvPr/>
              </p:nvPicPr>
              <p:blipFill>
                <a:blip r:embed="rId91"/>
                <a:stretch>
                  <a:fillRect/>
                </a:stretch>
              </p:blipFill>
              <p:spPr>
                <a:xfrm>
                  <a:off x="5663094" y="1289922"/>
                  <a:ext cx="112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6651" name="Ink 26650">
                  <a:extLst>
                    <a:ext uri="{FF2B5EF4-FFF2-40B4-BE49-F238E27FC236}">
                      <a16:creationId xmlns:a16="http://schemas.microsoft.com/office/drawing/2014/main" id="{DF52DA2D-E9F7-43F4-96F7-42B545E5A80E}"/>
                    </a:ext>
                  </a:extLst>
                </p14:cNvPr>
                <p14:cNvContentPartPr/>
                <p14:nvPr/>
              </p14:nvContentPartPr>
              <p14:xfrm>
                <a:off x="5767854" y="1250322"/>
                <a:ext cx="54720" cy="139680"/>
              </p14:xfrm>
            </p:contentPart>
          </mc:Choice>
          <mc:Fallback xmlns="">
            <p:pic>
              <p:nvPicPr>
                <p:cNvPr id="26651" name="Ink 26650">
                  <a:extLst>
                    <a:ext uri="{FF2B5EF4-FFF2-40B4-BE49-F238E27FC236}">
                      <a16:creationId xmlns:a16="http://schemas.microsoft.com/office/drawing/2014/main" id="{DF52DA2D-E9F7-43F4-96F7-42B545E5A80E}"/>
                    </a:ext>
                  </a:extLst>
                </p:cNvPr>
                <p:cNvPicPr/>
                <p:nvPr/>
              </p:nvPicPr>
              <p:blipFill>
                <a:blip r:embed="rId93"/>
                <a:stretch>
                  <a:fillRect/>
                </a:stretch>
              </p:blipFill>
              <p:spPr>
                <a:xfrm>
                  <a:off x="5758854" y="1241322"/>
                  <a:ext cx="7236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6652" name="Ink 26651">
                  <a:extLst>
                    <a:ext uri="{FF2B5EF4-FFF2-40B4-BE49-F238E27FC236}">
                      <a16:creationId xmlns:a16="http://schemas.microsoft.com/office/drawing/2014/main" id="{AF64452B-305F-49D7-8CF0-A00F64369C6B}"/>
                    </a:ext>
                  </a:extLst>
                </p14:cNvPr>
                <p14:cNvContentPartPr/>
                <p14:nvPr/>
              </p14:nvContentPartPr>
              <p14:xfrm>
                <a:off x="5898534" y="1298922"/>
                <a:ext cx="37800" cy="116280"/>
              </p14:xfrm>
            </p:contentPart>
          </mc:Choice>
          <mc:Fallback xmlns="">
            <p:pic>
              <p:nvPicPr>
                <p:cNvPr id="26652" name="Ink 26651">
                  <a:extLst>
                    <a:ext uri="{FF2B5EF4-FFF2-40B4-BE49-F238E27FC236}">
                      <a16:creationId xmlns:a16="http://schemas.microsoft.com/office/drawing/2014/main" id="{AF64452B-305F-49D7-8CF0-A00F64369C6B}"/>
                    </a:ext>
                  </a:extLst>
                </p:cNvPr>
                <p:cNvPicPr/>
                <p:nvPr/>
              </p:nvPicPr>
              <p:blipFill>
                <a:blip r:embed="rId95"/>
                <a:stretch>
                  <a:fillRect/>
                </a:stretch>
              </p:blipFill>
              <p:spPr>
                <a:xfrm>
                  <a:off x="5889894" y="1289922"/>
                  <a:ext cx="554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6653" name="Ink 26652">
                  <a:extLst>
                    <a:ext uri="{FF2B5EF4-FFF2-40B4-BE49-F238E27FC236}">
                      <a16:creationId xmlns:a16="http://schemas.microsoft.com/office/drawing/2014/main" id="{DF3D69D2-49E6-4EF0-86FD-3B1EE7BF17A6}"/>
                    </a:ext>
                  </a:extLst>
                </p14:cNvPr>
                <p14:cNvContentPartPr/>
                <p14:nvPr/>
              </p14:nvContentPartPr>
              <p14:xfrm>
                <a:off x="5974494" y="1333842"/>
                <a:ext cx="32400" cy="44280"/>
              </p14:xfrm>
            </p:contentPart>
          </mc:Choice>
          <mc:Fallback xmlns="">
            <p:pic>
              <p:nvPicPr>
                <p:cNvPr id="26653" name="Ink 26652">
                  <a:extLst>
                    <a:ext uri="{FF2B5EF4-FFF2-40B4-BE49-F238E27FC236}">
                      <a16:creationId xmlns:a16="http://schemas.microsoft.com/office/drawing/2014/main" id="{DF3D69D2-49E6-4EF0-86FD-3B1EE7BF17A6}"/>
                    </a:ext>
                  </a:extLst>
                </p:cNvPr>
                <p:cNvPicPr/>
                <p:nvPr/>
              </p:nvPicPr>
              <p:blipFill>
                <a:blip r:embed="rId97"/>
                <a:stretch>
                  <a:fillRect/>
                </a:stretch>
              </p:blipFill>
              <p:spPr>
                <a:xfrm>
                  <a:off x="5965494" y="1325202"/>
                  <a:ext cx="5004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6654" name="Ink 26653">
                  <a:extLst>
                    <a:ext uri="{FF2B5EF4-FFF2-40B4-BE49-F238E27FC236}">
                      <a16:creationId xmlns:a16="http://schemas.microsoft.com/office/drawing/2014/main" id="{3994E2C8-F8DB-4F2B-8C1D-939D62ED9821}"/>
                    </a:ext>
                  </a:extLst>
                </p14:cNvPr>
                <p14:cNvContentPartPr/>
                <p14:nvPr/>
              </p14:nvContentPartPr>
              <p14:xfrm>
                <a:off x="6040734" y="1320882"/>
                <a:ext cx="106560" cy="69840"/>
              </p14:xfrm>
            </p:contentPart>
          </mc:Choice>
          <mc:Fallback xmlns="">
            <p:pic>
              <p:nvPicPr>
                <p:cNvPr id="26654" name="Ink 26653">
                  <a:extLst>
                    <a:ext uri="{FF2B5EF4-FFF2-40B4-BE49-F238E27FC236}">
                      <a16:creationId xmlns:a16="http://schemas.microsoft.com/office/drawing/2014/main" id="{3994E2C8-F8DB-4F2B-8C1D-939D62ED9821}"/>
                    </a:ext>
                  </a:extLst>
                </p:cNvPr>
                <p:cNvPicPr/>
                <p:nvPr/>
              </p:nvPicPr>
              <p:blipFill>
                <a:blip r:embed="rId99"/>
                <a:stretch>
                  <a:fillRect/>
                </a:stretch>
              </p:blipFill>
              <p:spPr>
                <a:xfrm>
                  <a:off x="6031734" y="1312242"/>
                  <a:ext cx="1242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6655" name="Ink 26654">
                  <a:extLst>
                    <a:ext uri="{FF2B5EF4-FFF2-40B4-BE49-F238E27FC236}">
                      <a16:creationId xmlns:a16="http://schemas.microsoft.com/office/drawing/2014/main" id="{84FE19C8-7B1E-4520-BF8D-482FC29E1F33}"/>
                    </a:ext>
                  </a:extLst>
                </p14:cNvPr>
                <p14:cNvContentPartPr/>
                <p14:nvPr/>
              </p14:nvContentPartPr>
              <p14:xfrm>
                <a:off x="6164934" y="1311882"/>
                <a:ext cx="37440" cy="75240"/>
              </p14:xfrm>
            </p:contentPart>
          </mc:Choice>
          <mc:Fallback xmlns="">
            <p:pic>
              <p:nvPicPr>
                <p:cNvPr id="26655" name="Ink 26654">
                  <a:extLst>
                    <a:ext uri="{FF2B5EF4-FFF2-40B4-BE49-F238E27FC236}">
                      <a16:creationId xmlns:a16="http://schemas.microsoft.com/office/drawing/2014/main" id="{84FE19C8-7B1E-4520-BF8D-482FC29E1F33}"/>
                    </a:ext>
                  </a:extLst>
                </p:cNvPr>
                <p:cNvPicPr/>
                <p:nvPr/>
              </p:nvPicPr>
              <p:blipFill>
                <a:blip r:embed="rId101"/>
                <a:stretch>
                  <a:fillRect/>
                </a:stretch>
              </p:blipFill>
              <p:spPr>
                <a:xfrm>
                  <a:off x="6156294" y="1302882"/>
                  <a:ext cx="5508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6656" name="Ink 26655">
                  <a:extLst>
                    <a:ext uri="{FF2B5EF4-FFF2-40B4-BE49-F238E27FC236}">
                      <a16:creationId xmlns:a16="http://schemas.microsoft.com/office/drawing/2014/main" id="{7BE1AF1E-DCCC-4FC4-BC42-C557DF54FBEC}"/>
                    </a:ext>
                  </a:extLst>
                </p14:cNvPr>
                <p14:cNvContentPartPr/>
                <p14:nvPr/>
              </p14:nvContentPartPr>
              <p14:xfrm>
                <a:off x="6253134" y="1314402"/>
                <a:ext cx="43200" cy="59040"/>
              </p14:xfrm>
            </p:contentPart>
          </mc:Choice>
          <mc:Fallback xmlns="">
            <p:pic>
              <p:nvPicPr>
                <p:cNvPr id="26656" name="Ink 26655">
                  <a:extLst>
                    <a:ext uri="{FF2B5EF4-FFF2-40B4-BE49-F238E27FC236}">
                      <a16:creationId xmlns:a16="http://schemas.microsoft.com/office/drawing/2014/main" id="{7BE1AF1E-DCCC-4FC4-BC42-C557DF54FBEC}"/>
                    </a:ext>
                  </a:extLst>
                </p:cNvPr>
                <p:cNvPicPr/>
                <p:nvPr/>
              </p:nvPicPr>
              <p:blipFill>
                <a:blip r:embed="rId103"/>
                <a:stretch>
                  <a:fillRect/>
                </a:stretch>
              </p:blipFill>
              <p:spPr>
                <a:xfrm>
                  <a:off x="6244494" y="1305762"/>
                  <a:ext cx="60840" cy="76680"/>
                </a:xfrm>
                <a:prstGeom prst="rect">
                  <a:avLst/>
                </a:prstGeom>
              </p:spPr>
            </p:pic>
          </mc:Fallback>
        </mc:AlternateContent>
      </p:grpSp>
      <p:grpSp>
        <p:nvGrpSpPr>
          <p:cNvPr id="26660" name="Group 26659">
            <a:extLst>
              <a:ext uri="{FF2B5EF4-FFF2-40B4-BE49-F238E27FC236}">
                <a16:creationId xmlns:a16="http://schemas.microsoft.com/office/drawing/2014/main" id="{0E8F95AE-3D43-46A4-A568-F61E4C353198}"/>
              </a:ext>
            </a:extLst>
          </p:cNvPr>
          <p:cNvGrpSpPr/>
          <p:nvPr/>
        </p:nvGrpSpPr>
        <p:grpSpPr>
          <a:xfrm>
            <a:off x="6449334" y="1210362"/>
            <a:ext cx="212040" cy="173160"/>
            <a:chOff x="6449334" y="1210362"/>
            <a:chExt cx="212040" cy="173160"/>
          </a:xfrm>
        </p:grpSpPr>
        <mc:AlternateContent xmlns:mc="http://schemas.openxmlformats.org/markup-compatibility/2006" xmlns:p14="http://schemas.microsoft.com/office/powerpoint/2010/main">
          <mc:Choice Requires="p14">
            <p:contentPart p14:bwMode="auto" r:id="rId104">
              <p14:nvContentPartPr>
                <p14:cNvPr id="26657" name="Ink 26656">
                  <a:extLst>
                    <a:ext uri="{FF2B5EF4-FFF2-40B4-BE49-F238E27FC236}">
                      <a16:creationId xmlns:a16="http://schemas.microsoft.com/office/drawing/2014/main" id="{06316BFB-770F-45ED-A964-3BEFC154E37B}"/>
                    </a:ext>
                  </a:extLst>
                </p14:cNvPr>
                <p14:cNvContentPartPr/>
                <p14:nvPr/>
              </p14:nvContentPartPr>
              <p14:xfrm>
                <a:off x="6449334" y="1321962"/>
                <a:ext cx="62640" cy="61560"/>
              </p14:xfrm>
            </p:contentPart>
          </mc:Choice>
          <mc:Fallback xmlns="">
            <p:pic>
              <p:nvPicPr>
                <p:cNvPr id="26657" name="Ink 26656">
                  <a:extLst>
                    <a:ext uri="{FF2B5EF4-FFF2-40B4-BE49-F238E27FC236}">
                      <a16:creationId xmlns:a16="http://schemas.microsoft.com/office/drawing/2014/main" id="{06316BFB-770F-45ED-A964-3BEFC154E37B}"/>
                    </a:ext>
                  </a:extLst>
                </p:cNvPr>
                <p:cNvPicPr/>
                <p:nvPr/>
              </p:nvPicPr>
              <p:blipFill>
                <a:blip r:embed="rId105"/>
                <a:stretch>
                  <a:fillRect/>
                </a:stretch>
              </p:blipFill>
              <p:spPr>
                <a:xfrm>
                  <a:off x="6440334" y="1313322"/>
                  <a:ext cx="802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6658" name="Ink 26657">
                  <a:extLst>
                    <a:ext uri="{FF2B5EF4-FFF2-40B4-BE49-F238E27FC236}">
                      <a16:creationId xmlns:a16="http://schemas.microsoft.com/office/drawing/2014/main" id="{70B7B6D1-3C39-4127-A051-53D76D6EB019}"/>
                    </a:ext>
                  </a:extLst>
                </p14:cNvPr>
                <p14:cNvContentPartPr/>
                <p14:nvPr/>
              </p14:nvContentPartPr>
              <p14:xfrm>
                <a:off x="6592614" y="1210362"/>
                <a:ext cx="68760" cy="158760"/>
              </p14:xfrm>
            </p:contentPart>
          </mc:Choice>
          <mc:Fallback xmlns="">
            <p:pic>
              <p:nvPicPr>
                <p:cNvPr id="26658" name="Ink 26657">
                  <a:extLst>
                    <a:ext uri="{FF2B5EF4-FFF2-40B4-BE49-F238E27FC236}">
                      <a16:creationId xmlns:a16="http://schemas.microsoft.com/office/drawing/2014/main" id="{70B7B6D1-3C39-4127-A051-53D76D6EB019}"/>
                    </a:ext>
                  </a:extLst>
                </p:cNvPr>
                <p:cNvPicPr/>
                <p:nvPr/>
              </p:nvPicPr>
              <p:blipFill>
                <a:blip r:embed="rId107"/>
                <a:stretch>
                  <a:fillRect/>
                </a:stretch>
              </p:blipFill>
              <p:spPr>
                <a:xfrm>
                  <a:off x="6583974" y="1201722"/>
                  <a:ext cx="864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6659" name="Ink 26658">
                  <a:extLst>
                    <a:ext uri="{FF2B5EF4-FFF2-40B4-BE49-F238E27FC236}">
                      <a16:creationId xmlns:a16="http://schemas.microsoft.com/office/drawing/2014/main" id="{5B4851A9-108E-4FDA-B7CC-E6A492ED6F77}"/>
                    </a:ext>
                  </a:extLst>
                </p14:cNvPr>
                <p14:cNvContentPartPr/>
                <p14:nvPr/>
              </p14:nvContentPartPr>
              <p14:xfrm>
                <a:off x="6576054" y="1302162"/>
                <a:ext cx="62640" cy="8640"/>
              </p14:xfrm>
            </p:contentPart>
          </mc:Choice>
          <mc:Fallback xmlns="">
            <p:pic>
              <p:nvPicPr>
                <p:cNvPr id="26659" name="Ink 26658">
                  <a:extLst>
                    <a:ext uri="{FF2B5EF4-FFF2-40B4-BE49-F238E27FC236}">
                      <a16:creationId xmlns:a16="http://schemas.microsoft.com/office/drawing/2014/main" id="{5B4851A9-108E-4FDA-B7CC-E6A492ED6F77}"/>
                    </a:ext>
                  </a:extLst>
                </p:cNvPr>
                <p:cNvPicPr/>
                <p:nvPr/>
              </p:nvPicPr>
              <p:blipFill>
                <a:blip r:embed="rId109"/>
                <a:stretch>
                  <a:fillRect/>
                </a:stretch>
              </p:blipFill>
              <p:spPr>
                <a:xfrm>
                  <a:off x="6567054" y="1293162"/>
                  <a:ext cx="80280" cy="26280"/>
                </a:xfrm>
                <a:prstGeom prst="rect">
                  <a:avLst/>
                </a:prstGeom>
              </p:spPr>
            </p:pic>
          </mc:Fallback>
        </mc:AlternateContent>
      </p:grpSp>
      <p:grpSp>
        <p:nvGrpSpPr>
          <p:cNvPr id="26686" name="Group 26685">
            <a:extLst>
              <a:ext uri="{FF2B5EF4-FFF2-40B4-BE49-F238E27FC236}">
                <a16:creationId xmlns:a16="http://schemas.microsoft.com/office/drawing/2014/main" id="{B7D6C280-03B3-4157-BFF1-30EC5BDF5FC1}"/>
              </a:ext>
            </a:extLst>
          </p:cNvPr>
          <p:cNvGrpSpPr/>
          <p:nvPr/>
        </p:nvGrpSpPr>
        <p:grpSpPr>
          <a:xfrm>
            <a:off x="6822294" y="1203882"/>
            <a:ext cx="1651680" cy="258840"/>
            <a:chOff x="6822294" y="1203882"/>
            <a:chExt cx="1651680" cy="258840"/>
          </a:xfrm>
        </p:grpSpPr>
        <mc:AlternateContent xmlns:mc="http://schemas.openxmlformats.org/markup-compatibility/2006" xmlns:p14="http://schemas.microsoft.com/office/powerpoint/2010/main">
          <mc:Choice Requires="p14">
            <p:contentPart p14:bwMode="auto" r:id="rId110">
              <p14:nvContentPartPr>
                <p14:cNvPr id="26662" name="Ink 26661">
                  <a:extLst>
                    <a:ext uri="{FF2B5EF4-FFF2-40B4-BE49-F238E27FC236}">
                      <a16:creationId xmlns:a16="http://schemas.microsoft.com/office/drawing/2014/main" id="{8C4EE391-C558-4A53-B436-A5A756F372FB}"/>
                    </a:ext>
                  </a:extLst>
                </p14:cNvPr>
                <p14:cNvContentPartPr/>
                <p14:nvPr/>
              </p14:nvContentPartPr>
              <p14:xfrm>
                <a:off x="6822294" y="1203882"/>
                <a:ext cx="78480" cy="186120"/>
              </p14:xfrm>
            </p:contentPart>
          </mc:Choice>
          <mc:Fallback xmlns="">
            <p:pic>
              <p:nvPicPr>
                <p:cNvPr id="26662" name="Ink 26661">
                  <a:extLst>
                    <a:ext uri="{FF2B5EF4-FFF2-40B4-BE49-F238E27FC236}">
                      <a16:creationId xmlns:a16="http://schemas.microsoft.com/office/drawing/2014/main" id="{8C4EE391-C558-4A53-B436-A5A756F372FB}"/>
                    </a:ext>
                  </a:extLst>
                </p:cNvPr>
                <p:cNvPicPr/>
                <p:nvPr/>
              </p:nvPicPr>
              <p:blipFill>
                <a:blip r:embed="rId111"/>
                <a:stretch>
                  <a:fillRect/>
                </a:stretch>
              </p:blipFill>
              <p:spPr>
                <a:xfrm>
                  <a:off x="6813654" y="1195242"/>
                  <a:ext cx="961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6663" name="Ink 26662">
                  <a:extLst>
                    <a:ext uri="{FF2B5EF4-FFF2-40B4-BE49-F238E27FC236}">
                      <a16:creationId xmlns:a16="http://schemas.microsoft.com/office/drawing/2014/main" id="{6F6CADA4-DE1D-4361-AE30-9510D66D135C}"/>
                    </a:ext>
                  </a:extLst>
                </p14:cNvPr>
                <p14:cNvContentPartPr/>
                <p14:nvPr/>
              </p14:nvContentPartPr>
              <p14:xfrm>
                <a:off x="6938214" y="1312242"/>
                <a:ext cx="74160" cy="150480"/>
              </p14:xfrm>
            </p:contentPart>
          </mc:Choice>
          <mc:Fallback xmlns="">
            <p:pic>
              <p:nvPicPr>
                <p:cNvPr id="26663" name="Ink 26662">
                  <a:extLst>
                    <a:ext uri="{FF2B5EF4-FFF2-40B4-BE49-F238E27FC236}">
                      <a16:creationId xmlns:a16="http://schemas.microsoft.com/office/drawing/2014/main" id="{6F6CADA4-DE1D-4361-AE30-9510D66D135C}"/>
                    </a:ext>
                  </a:extLst>
                </p:cNvPr>
                <p:cNvPicPr/>
                <p:nvPr/>
              </p:nvPicPr>
              <p:blipFill>
                <a:blip r:embed="rId113"/>
                <a:stretch>
                  <a:fillRect/>
                </a:stretch>
              </p:blipFill>
              <p:spPr>
                <a:xfrm>
                  <a:off x="6929214" y="1303242"/>
                  <a:ext cx="918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6665" name="Ink 26664">
                  <a:extLst>
                    <a:ext uri="{FF2B5EF4-FFF2-40B4-BE49-F238E27FC236}">
                      <a16:creationId xmlns:a16="http://schemas.microsoft.com/office/drawing/2014/main" id="{D13594AF-6B0B-4DF0-B875-352607E23D5F}"/>
                    </a:ext>
                  </a:extLst>
                </p14:cNvPr>
                <p14:cNvContentPartPr/>
                <p14:nvPr/>
              </p14:nvContentPartPr>
              <p14:xfrm>
                <a:off x="7022814" y="1260402"/>
                <a:ext cx="85680" cy="116280"/>
              </p14:xfrm>
            </p:contentPart>
          </mc:Choice>
          <mc:Fallback xmlns="">
            <p:pic>
              <p:nvPicPr>
                <p:cNvPr id="26665" name="Ink 26664">
                  <a:extLst>
                    <a:ext uri="{FF2B5EF4-FFF2-40B4-BE49-F238E27FC236}">
                      <a16:creationId xmlns:a16="http://schemas.microsoft.com/office/drawing/2014/main" id="{D13594AF-6B0B-4DF0-B875-352607E23D5F}"/>
                    </a:ext>
                  </a:extLst>
                </p:cNvPr>
                <p:cNvPicPr/>
                <p:nvPr/>
              </p:nvPicPr>
              <p:blipFill>
                <a:blip r:embed="rId115"/>
                <a:stretch>
                  <a:fillRect/>
                </a:stretch>
              </p:blipFill>
              <p:spPr>
                <a:xfrm>
                  <a:off x="7013814" y="1251402"/>
                  <a:ext cx="1033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6666" name="Ink 26665">
                  <a:extLst>
                    <a:ext uri="{FF2B5EF4-FFF2-40B4-BE49-F238E27FC236}">
                      <a16:creationId xmlns:a16="http://schemas.microsoft.com/office/drawing/2014/main" id="{E6010B7D-53F5-4873-BD0D-65E737497614}"/>
                    </a:ext>
                  </a:extLst>
                </p14:cNvPr>
                <p14:cNvContentPartPr/>
                <p14:nvPr/>
              </p14:nvContentPartPr>
              <p14:xfrm>
                <a:off x="7147374" y="1311162"/>
                <a:ext cx="28440" cy="52200"/>
              </p14:xfrm>
            </p:contentPart>
          </mc:Choice>
          <mc:Fallback xmlns="">
            <p:pic>
              <p:nvPicPr>
                <p:cNvPr id="26666" name="Ink 26665">
                  <a:extLst>
                    <a:ext uri="{FF2B5EF4-FFF2-40B4-BE49-F238E27FC236}">
                      <a16:creationId xmlns:a16="http://schemas.microsoft.com/office/drawing/2014/main" id="{E6010B7D-53F5-4873-BD0D-65E737497614}"/>
                    </a:ext>
                  </a:extLst>
                </p:cNvPr>
                <p:cNvPicPr/>
                <p:nvPr/>
              </p:nvPicPr>
              <p:blipFill>
                <a:blip r:embed="rId117"/>
                <a:stretch>
                  <a:fillRect/>
                </a:stretch>
              </p:blipFill>
              <p:spPr>
                <a:xfrm>
                  <a:off x="7138734" y="1302522"/>
                  <a:ext cx="460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6667" name="Ink 26666">
                  <a:extLst>
                    <a:ext uri="{FF2B5EF4-FFF2-40B4-BE49-F238E27FC236}">
                      <a16:creationId xmlns:a16="http://schemas.microsoft.com/office/drawing/2014/main" id="{31A311A8-CEC3-491F-9BD6-DEFFA1E58879}"/>
                    </a:ext>
                  </a:extLst>
                </p14:cNvPr>
                <p14:cNvContentPartPr/>
                <p14:nvPr/>
              </p14:nvContentPartPr>
              <p14:xfrm>
                <a:off x="7204254" y="1317642"/>
                <a:ext cx="64080" cy="57960"/>
              </p14:xfrm>
            </p:contentPart>
          </mc:Choice>
          <mc:Fallback xmlns="">
            <p:pic>
              <p:nvPicPr>
                <p:cNvPr id="26667" name="Ink 26666">
                  <a:extLst>
                    <a:ext uri="{FF2B5EF4-FFF2-40B4-BE49-F238E27FC236}">
                      <a16:creationId xmlns:a16="http://schemas.microsoft.com/office/drawing/2014/main" id="{31A311A8-CEC3-491F-9BD6-DEFFA1E58879}"/>
                    </a:ext>
                  </a:extLst>
                </p:cNvPr>
                <p:cNvPicPr/>
                <p:nvPr/>
              </p:nvPicPr>
              <p:blipFill>
                <a:blip r:embed="rId119"/>
                <a:stretch>
                  <a:fillRect/>
                </a:stretch>
              </p:blipFill>
              <p:spPr>
                <a:xfrm>
                  <a:off x="7195254" y="1309002"/>
                  <a:ext cx="817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6668" name="Ink 26667">
                  <a:extLst>
                    <a:ext uri="{FF2B5EF4-FFF2-40B4-BE49-F238E27FC236}">
                      <a16:creationId xmlns:a16="http://schemas.microsoft.com/office/drawing/2014/main" id="{8967B00F-4305-4760-8A0A-7D61DA46AB29}"/>
                    </a:ext>
                  </a:extLst>
                </p14:cNvPr>
                <p14:cNvContentPartPr/>
                <p14:nvPr/>
              </p14:nvContentPartPr>
              <p14:xfrm>
                <a:off x="7294974" y="1314402"/>
                <a:ext cx="99720" cy="41760"/>
              </p14:xfrm>
            </p:contentPart>
          </mc:Choice>
          <mc:Fallback xmlns="">
            <p:pic>
              <p:nvPicPr>
                <p:cNvPr id="26668" name="Ink 26667">
                  <a:extLst>
                    <a:ext uri="{FF2B5EF4-FFF2-40B4-BE49-F238E27FC236}">
                      <a16:creationId xmlns:a16="http://schemas.microsoft.com/office/drawing/2014/main" id="{8967B00F-4305-4760-8A0A-7D61DA46AB29}"/>
                    </a:ext>
                  </a:extLst>
                </p:cNvPr>
                <p:cNvPicPr/>
                <p:nvPr/>
              </p:nvPicPr>
              <p:blipFill>
                <a:blip r:embed="rId121"/>
                <a:stretch>
                  <a:fillRect/>
                </a:stretch>
              </p:blipFill>
              <p:spPr>
                <a:xfrm>
                  <a:off x="7285974" y="1305402"/>
                  <a:ext cx="11736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6669" name="Ink 26668">
                  <a:extLst>
                    <a:ext uri="{FF2B5EF4-FFF2-40B4-BE49-F238E27FC236}">
                      <a16:creationId xmlns:a16="http://schemas.microsoft.com/office/drawing/2014/main" id="{1B5B45BF-A286-4A9E-A10E-C33E48A3CEB7}"/>
                    </a:ext>
                  </a:extLst>
                </p14:cNvPr>
                <p14:cNvContentPartPr/>
                <p14:nvPr/>
              </p14:nvContentPartPr>
              <p14:xfrm>
                <a:off x="7408734" y="1303602"/>
                <a:ext cx="39600" cy="71280"/>
              </p14:xfrm>
            </p:contentPart>
          </mc:Choice>
          <mc:Fallback xmlns="">
            <p:pic>
              <p:nvPicPr>
                <p:cNvPr id="26669" name="Ink 26668">
                  <a:extLst>
                    <a:ext uri="{FF2B5EF4-FFF2-40B4-BE49-F238E27FC236}">
                      <a16:creationId xmlns:a16="http://schemas.microsoft.com/office/drawing/2014/main" id="{1B5B45BF-A286-4A9E-A10E-C33E48A3CEB7}"/>
                    </a:ext>
                  </a:extLst>
                </p:cNvPr>
                <p:cNvPicPr/>
                <p:nvPr/>
              </p:nvPicPr>
              <p:blipFill>
                <a:blip r:embed="rId123"/>
                <a:stretch>
                  <a:fillRect/>
                </a:stretch>
              </p:blipFill>
              <p:spPr>
                <a:xfrm>
                  <a:off x="7400094" y="1294602"/>
                  <a:ext cx="572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6670" name="Ink 26669">
                  <a:extLst>
                    <a:ext uri="{FF2B5EF4-FFF2-40B4-BE49-F238E27FC236}">
                      <a16:creationId xmlns:a16="http://schemas.microsoft.com/office/drawing/2014/main" id="{1E5E75E8-72FB-46DB-8807-347BD5529F85}"/>
                    </a:ext>
                  </a:extLst>
                </p14:cNvPr>
                <p14:cNvContentPartPr/>
                <p14:nvPr/>
              </p14:nvContentPartPr>
              <p14:xfrm>
                <a:off x="7492254" y="1245642"/>
                <a:ext cx="30600" cy="123480"/>
              </p14:xfrm>
            </p:contentPart>
          </mc:Choice>
          <mc:Fallback xmlns="">
            <p:pic>
              <p:nvPicPr>
                <p:cNvPr id="26670" name="Ink 26669">
                  <a:extLst>
                    <a:ext uri="{FF2B5EF4-FFF2-40B4-BE49-F238E27FC236}">
                      <a16:creationId xmlns:a16="http://schemas.microsoft.com/office/drawing/2014/main" id="{1E5E75E8-72FB-46DB-8807-347BD5529F85}"/>
                    </a:ext>
                  </a:extLst>
                </p:cNvPr>
                <p:cNvPicPr/>
                <p:nvPr/>
              </p:nvPicPr>
              <p:blipFill>
                <a:blip r:embed="rId125"/>
                <a:stretch>
                  <a:fillRect/>
                </a:stretch>
              </p:blipFill>
              <p:spPr>
                <a:xfrm>
                  <a:off x="7483614" y="1237002"/>
                  <a:ext cx="482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6671" name="Ink 26670">
                  <a:extLst>
                    <a:ext uri="{FF2B5EF4-FFF2-40B4-BE49-F238E27FC236}">
                      <a16:creationId xmlns:a16="http://schemas.microsoft.com/office/drawing/2014/main" id="{466B1075-25F4-48A9-9DC3-E7F6CF9C77B7}"/>
                    </a:ext>
                  </a:extLst>
                </p14:cNvPr>
                <p14:cNvContentPartPr/>
                <p14:nvPr/>
              </p14:nvContentPartPr>
              <p14:xfrm>
                <a:off x="7476774" y="1297482"/>
                <a:ext cx="109440" cy="63360"/>
              </p14:xfrm>
            </p:contentPart>
          </mc:Choice>
          <mc:Fallback xmlns="">
            <p:pic>
              <p:nvPicPr>
                <p:cNvPr id="26671" name="Ink 26670">
                  <a:extLst>
                    <a:ext uri="{FF2B5EF4-FFF2-40B4-BE49-F238E27FC236}">
                      <a16:creationId xmlns:a16="http://schemas.microsoft.com/office/drawing/2014/main" id="{466B1075-25F4-48A9-9DC3-E7F6CF9C77B7}"/>
                    </a:ext>
                  </a:extLst>
                </p:cNvPr>
                <p:cNvPicPr/>
                <p:nvPr/>
              </p:nvPicPr>
              <p:blipFill>
                <a:blip r:embed="rId127"/>
                <a:stretch>
                  <a:fillRect/>
                </a:stretch>
              </p:blipFill>
              <p:spPr>
                <a:xfrm>
                  <a:off x="7468134" y="1288842"/>
                  <a:ext cx="12708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6672" name="Ink 26671">
                  <a:extLst>
                    <a:ext uri="{FF2B5EF4-FFF2-40B4-BE49-F238E27FC236}">
                      <a16:creationId xmlns:a16="http://schemas.microsoft.com/office/drawing/2014/main" id="{19EC1B15-15F0-42B2-8CE5-DD6E4581B8D4}"/>
                    </a:ext>
                  </a:extLst>
                </p14:cNvPr>
                <p14:cNvContentPartPr/>
                <p14:nvPr/>
              </p14:nvContentPartPr>
              <p14:xfrm>
                <a:off x="7603854" y="1289922"/>
                <a:ext cx="93960" cy="68400"/>
              </p14:xfrm>
            </p:contentPart>
          </mc:Choice>
          <mc:Fallback xmlns="">
            <p:pic>
              <p:nvPicPr>
                <p:cNvPr id="26672" name="Ink 26671">
                  <a:extLst>
                    <a:ext uri="{FF2B5EF4-FFF2-40B4-BE49-F238E27FC236}">
                      <a16:creationId xmlns:a16="http://schemas.microsoft.com/office/drawing/2014/main" id="{19EC1B15-15F0-42B2-8CE5-DD6E4581B8D4}"/>
                    </a:ext>
                  </a:extLst>
                </p:cNvPr>
                <p:cNvPicPr/>
                <p:nvPr/>
              </p:nvPicPr>
              <p:blipFill>
                <a:blip r:embed="rId129"/>
                <a:stretch>
                  <a:fillRect/>
                </a:stretch>
              </p:blipFill>
              <p:spPr>
                <a:xfrm>
                  <a:off x="7595214" y="1280922"/>
                  <a:ext cx="1116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6674" name="Ink 26673">
                  <a:extLst>
                    <a:ext uri="{FF2B5EF4-FFF2-40B4-BE49-F238E27FC236}">
                      <a16:creationId xmlns:a16="http://schemas.microsoft.com/office/drawing/2014/main" id="{55CE79F6-BA78-454B-8FE7-2ECF64C58446}"/>
                    </a:ext>
                  </a:extLst>
                </p14:cNvPr>
                <p14:cNvContentPartPr/>
                <p14:nvPr/>
              </p14:nvContentPartPr>
              <p14:xfrm>
                <a:off x="7783854" y="1204602"/>
                <a:ext cx="88920" cy="137520"/>
              </p14:xfrm>
            </p:contentPart>
          </mc:Choice>
          <mc:Fallback xmlns="">
            <p:pic>
              <p:nvPicPr>
                <p:cNvPr id="26674" name="Ink 26673">
                  <a:extLst>
                    <a:ext uri="{FF2B5EF4-FFF2-40B4-BE49-F238E27FC236}">
                      <a16:creationId xmlns:a16="http://schemas.microsoft.com/office/drawing/2014/main" id="{55CE79F6-BA78-454B-8FE7-2ECF64C58446}"/>
                    </a:ext>
                  </a:extLst>
                </p:cNvPr>
                <p:cNvPicPr/>
                <p:nvPr/>
              </p:nvPicPr>
              <p:blipFill>
                <a:blip r:embed="rId131"/>
                <a:stretch>
                  <a:fillRect/>
                </a:stretch>
              </p:blipFill>
              <p:spPr>
                <a:xfrm>
                  <a:off x="7774854" y="1195962"/>
                  <a:ext cx="1065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6675" name="Ink 26674">
                  <a:extLst>
                    <a:ext uri="{FF2B5EF4-FFF2-40B4-BE49-F238E27FC236}">
                      <a16:creationId xmlns:a16="http://schemas.microsoft.com/office/drawing/2014/main" id="{ACEFA1E5-AE8D-454E-9D41-073541CF4E3C}"/>
                    </a:ext>
                  </a:extLst>
                </p14:cNvPr>
                <p14:cNvContentPartPr/>
                <p14:nvPr/>
              </p14:nvContentPartPr>
              <p14:xfrm>
                <a:off x="7912014" y="1286682"/>
                <a:ext cx="7920" cy="39240"/>
              </p14:xfrm>
            </p:contentPart>
          </mc:Choice>
          <mc:Fallback xmlns="">
            <p:pic>
              <p:nvPicPr>
                <p:cNvPr id="26675" name="Ink 26674">
                  <a:extLst>
                    <a:ext uri="{FF2B5EF4-FFF2-40B4-BE49-F238E27FC236}">
                      <a16:creationId xmlns:a16="http://schemas.microsoft.com/office/drawing/2014/main" id="{ACEFA1E5-AE8D-454E-9D41-073541CF4E3C}"/>
                    </a:ext>
                  </a:extLst>
                </p:cNvPr>
                <p:cNvPicPr/>
                <p:nvPr/>
              </p:nvPicPr>
              <p:blipFill>
                <a:blip r:embed="rId133"/>
                <a:stretch>
                  <a:fillRect/>
                </a:stretch>
              </p:blipFill>
              <p:spPr>
                <a:xfrm>
                  <a:off x="7903374" y="1277682"/>
                  <a:ext cx="2556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6676" name="Ink 26675">
                  <a:extLst>
                    <a:ext uri="{FF2B5EF4-FFF2-40B4-BE49-F238E27FC236}">
                      <a16:creationId xmlns:a16="http://schemas.microsoft.com/office/drawing/2014/main" id="{044EA155-265B-4C98-BA80-E73A2A8116FC}"/>
                    </a:ext>
                  </a:extLst>
                </p14:cNvPr>
                <p14:cNvContentPartPr/>
                <p14:nvPr/>
              </p14:nvContentPartPr>
              <p14:xfrm>
                <a:off x="7922814" y="1229442"/>
                <a:ext cx="1800" cy="10800"/>
              </p14:xfrm>
            </p:contentPart>
          </mc:Choice>
          <mc:Fallback xmlns="">
            <p:pic>
              <p:nvPicPr>
                <p:cNvPr id="26676" name="Ink 26675">
                  <a:extLst>
                    <a:ext uri="{FF2B5EF4-FFF2-40B4-BE49-F238E27FC236}">
                      <a16:creationId xmlns:a16="http://schemas.microsoft.com/office/drawing/2014/main" id="{044EA155-265B-4C98-BA80-E73A2A8116FC}"/>
                    </a:ext>
                  </a:extLst>
                </p:cNvPr>
                <p:cNvPicPr/>
                <p:nvPr/>
              </p:nvPicPr>
              <p:blipFill>
                <a:blip r:embed="rId135"/>
                <a:stretch>
                  <a:fillRect/>
                </a:stretch>
              </p:blipFill>
              <p:spPr>
                <a:xfrm>
                  <a:off x="7913814" y="1220802"/>
                  <a:ext cx="194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6677" name="Ink 26676">
                  <a:extLst>
                    <a:ext uri="{FF2B5EF4-FFF2-40B4-BE49-F238E27FC236}">
                      <a16:creationId xmlns:a16="http://schemas.microsoft.com/office/drawing/2014/main" id="{2F9BBF0C-B59C-469B-AE73-E74501154C72}"/>
                    </a:ext>
                  </a:extLst>
                </p14:cNvPr>
                <p14:cNvContentPartPr/>
                <p14:nvPr/>
              </p14:nvContentPartPr>
              <p14:xfrm>
                <a:off x="7952334" y="1289202"/>
                <a:ext cx="57600" cy="65160"/>
              </p14:xfrm>
            </p:contentPart>
          </mc:Choice>
          <mc:Fallback xmlns="">
            <p:pic>
              <p:nvPicPr>
                <p:cNvPr id="26677" name="Ink 26676">
                  <a:extLst>
                    <a:ext uri="{FF2B5EF4-FFF2-40B4-BE49-F238E27FC236}">
                      <a16:creationId xmlns:a16="http://schemas.microsoft.com/office/drawing/2014/main" id="{2F9BBF0C-B59C-469B-AE73-E74501154C72}"/>
                    </a:ext>
                  </a:extLst>
                </p:cNvPr>
                <p:cNvPicPr/>
                <p:nvPr/>
              </p:nvPicPr>
              <p:blipFill>
                <a:blip r:embed="rId137"/>
                <a:stretch>
                  <a:fillRect/>
                </a:stretch>
              </p:blipFill>
              <p:spPr>
                <a:xfrm>
                  <a:off x="7943694" y="1280562"/>
                  <a:ext cx="752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6679" name="Ink 26678">
                  <a:extLst>
                    <a:ext uri="{FF2B5EF4-FFF2-40B4-BE49-F238E27FC236}">
                      <a16:creationId xmlns:a16="http://schemas.microsoft.com/office/drawing/2014/main" id="{F0B857D2-EFAA-423A-A433-FD8CB606CEFD}"/>
                    </a:ext>
                  </a:extLst>
                </p14:cNvPr>
                <p14:cNvContentPartPr/>
                <p14:nvPr/>
              </p14:nvContentPartPr>
              <p14:xfrm>
                <a:off x="8022534" y="1285602"/>
                <a:ext cx="107640" cy="59040"/>
              </p14:xfrm>
            </p:contentPart>
          </mc:Choice>
          <mc:Fallback xmlns="">
            <p:pic>
              <p:nvPicPr>
                <p:cNvPr id="26679" name="Ink 26678">
                  <a:extLst>
                    <a:ext uri="{FF2B5EF4-FFF2-40B4-BE49-F238E27FC236}">
                      <a16:creationId xmlns:a16="http://schemas.microsoft.com/office/drawing/2014/main" id="{F0B857D2-EFAA-423A-A433-FD8CB606CEFD}"/>
                    </a:ext>
                  </a:extLst>
                </p:cNvPr>
                <p:cNvPicPr/>
                <p:nvPr/>
              </p:nvPicPr>
              <p:blipFill>
                <a:blip r:embed="rId139"/>
                <a:stretch>
                  <a:fillRect/>
                </a:stretch>
              </p:blipFill>
              <p:spPr>
                <a:xfrm>
                  <a:off x="8013894" y="1276602"/>
                  <a:ext cx="1252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6680" name="Ink 26679">
                  <a:extLst>
                    <a:ext uri="{FF2B5EF4-FFF2-40B4-BE49-F238E27FC236}">
                      <a16:creationId xmlns:a16="http://schemas.microsoft.com/office/drawing/2014/main" id="{AB09C099-B4F6-4C3E-AF65-CDF189427033}"/>
                    </a:ext>
                  </a:extLst>
                </p14:cNvPr>
                <p14:cNvContentPartPr/>
                <p14:nvPr/>
              </p14:nvContentPartPr>
              <p14:xfrm>
                <a:off x="8143854" y="1277322"/>
                <a:ext cx="63720" cy="73800"/>
              </p14:xfrm>
            </p:contentPart>
          </mc:Choice>
          <mc:Fallback xmlns="">
            <p:pic>
              <p:nvPicPr>
                <p:cNvPr id="26680" name="Ink 26679">
                  <a:extLst>
                    <a:ext uri="{FF2B5EF4-FFF2-40B4-BE49-F238E27FC236}">
                      <a16:creationId xmlns:a16="http://schemas.microsoft.com/office/drawing/2014/main" id="{AB09C099-B4F6-4C3E-AF65-CDF189427033}"/>
                    </a:ext>
                  </a:extLst>
                </p:cNvPr>
                <p:cNvPicPr/>
                <p:nvPr/>
              </p:nvPicPr>
              <p:blipFill>
                <a:blip r:embed="rId141"/>
                <a:stretch>
                  <a:fillRect/>
                </a:stretch>
              </p:blipFill>
              <p:spPr>
                <a:xfrm>
                  <a:off x="8134854" y="1268322"/>
                  <a:ext cx="8136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6681" name="Ink 26680">
                  <a:extLst>
                    <a:ext uri="{FF2B5EF4-FFF2-40B4-BE49-F238E27FC236}">
                      <a16:creationId xmlns:a16="http://schemas.microsoft.com/office/drawing/2014/main" id="{30AF1275-632B-4809-8223-334803B57C14}"/>
                    </a:ext>
                  </a:extLst>
                </p14:cNvPr>
                <p14:cNvContentPartPr/>
                <p14:nvPr/>
              </p14:nvContentPartPr>
              <p14:xfrm>
                <a:off x="8236374" y="1212162"/>
                <a:ext cx="14040" cy="138960"/>
              </p14:xfrm>
            </p:contentPart>
          </mc:Choice>
          <mc:Fallback xmlns="">
            <p:pic>
              <p:nvPicPr>
                <p:cNvPr id="26681" name="Ink 26680">
                  <a:extLst>
                    <a:ext uri="{FF2B5EF4-FFF2-40B4-BE49-F238E27FC236}">
                      <a16:creationId xmlns:a16="http://schemas.microsoft.com/office/drawing/2014/main" id="{30AF1275-632B-4809-8223-334803B57C14}"/>
                    </a:ext>
                  </a:extLst>
                </p:cNvPr>
                <p:cNvPicPr/>
                <p:nvPr/>
              </p:nvPicPr>
              <p:blipFill>
                <a:blip r:embed="rId143"/>
                <a:stretch>
                  <a:fillRect/>
                </a:stretch>
              </p:blipFill>
              <p:spPr>
                <a:xfrm>
                  <a:off x="8227374" y="1203162"/>
                  <a:ext cx="3168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6682" name="Ink 26681">
                  <a:extLst>
                    <a:ext uri="{FF2B5EF4-FFF2-40B4-BE49-F238E27FC236}">
                      <a16:creationId xmlns:a16="http://schemas.microsoft.com/office/drawing/2014/main" id="{B07A8D36-7E33-44E1-9FC5-5C7248FC8AE2}"/>
                    </a:ext>
                  </a:extLst>
                </p14:cNvPr>
                <p14:cNvContentPartPr/>
                <p14:nvPr/>
              </p14:nvContentPartPr>
              <p14:xfrm>
                <a:off x="8207214" y="1289922"/>
                <a:ext cx="73080" cy="9000"/>
              </p14:xfrm>
            </p:contentPart>
          </mc:Choice>
          <mc:Fallback xmlns="">
            <p:pic>
              <p:nvPicPr>
                <p:cNvPr id="26682" name="Ink 26681">
                  <a:extLst>
                    <a:ext uri="{FF2B5EF4-FFF2-40B4-BE49-F238E27FC236}">
                      <a16:creationId xmlns:a16="http://schemas.microsoft.com/office/drawing/2014/main" id="{B07A8D36-7E33-44E1-9FC5-5C7248FC8AE2}"/>
                    </a:ext>
                  </a:extLst>
                </p:cNvPr>
                <p:cNvPicPr/>
                <p:nvPr/>
              </p:nvPicPr>
              <p:blipFill>
                <a:blip r:embed="rId145"/>
                <a:stretch>
                  <a:fillRect/>
                </a:stretch>
              </p:blipFill>
              <p:spPr>
                <a:xfrm>
                  <a:off x="8198574" y="1280922"/>
                  <a:ext cx="90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6683" name="Ink 26682">
                  <a:extLst>
                    <a:ext uri="{FF2B5EF4-FFF2-40B4-BE49-F238E27FC236}">
                      <a16:creationId xmlns:a16="http://schemas.microsoft.com/office/drawing/2014/main" id="{1CE90A91-2ECB-4E4F-8A7F-F6BB53F15F96}"/>
                    </a:ext>
                  </a:extLst>
                </p14:cNvPr>
                <p14:cNvContentPartPr/>
                <p14:nvPr/>
              </p14:nvContentPartPr>
              <p14:xfrm>
                <a:off x="8286054" y="1276242"/>
                <a:ext cx="33120" cy="76680"/>
              </p14:xfrm>
            </p:contentPart>
          </mc:Choice>
          <mc:Fallback xmlns="">
            <p:pic>
              <p:nvPicPr>
                <p:cNvPr id="26683" name="Ink 26682">
                  <a:extLst>
                    <a:ext uri="{FF2B5EF4-FFF2-40B4-BE49-F238E27FC236}">
                      <a16:creationId xmlns:a16="http://schemas.microsoft.com/office/drawing/2014/main" id="{1CE90A91-2ECB-4E4F-8A7F-F6BB53F15F96}"/>
                    </a:ext>
                  </a:extLst>
                </p:cNvPr>
                <p:cNvPicPr/>
                <p:nvPr/>
              </p:nvPicPr>
              <p:blipFill>
                <a:blip r:embed="rId147"/>
                <a:stretch>
                  <a:fillRect/>
                </a:stretch>
              </p:blipFill>
              <p:spPr>
                <a:xfrm>
                  <a:off x="8277414" y="1267242"/>
                  <a:ext cx="50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6684" name="Ink 26683">
                  <a:extLst>
                    <a:ext uri="{FF2B5EF4-FFF2-40B4-BE49-F238E27FC236}">
                      <a16:creationId xmlns:a16="http://schemas.microsoft.com/office/drawing/2014/main" id="{E538C63B-9597-446C-BF95-26A6EDBAF5C5}"/>
                    </a:ext>
                  </a:extLst>
                </p14:cNvPr>
                <p14:cNvContentPartPr/>
                <p14:nvPr/>
              </p14:nvContentPartPr>
              <p14:xfrm>
                <a:off x="8356614" y="1270482"/>
                <a:ext cx="50400" cy="70200"/>
              </p14:xfrm>
            </p:contentPart>
          </mc:Choice>
          <mc:Fallback xmlns="">
            <p:pic>
              <p:nvPicPr>
                <p:cNvPr id="26684" name="Ink 26683">
                  <a:extLst>
                    <a:ext uri="{FF2B5EF4-FFF2-40B4-BE49-F238E27FC236}">
                      <a16:creationId xmlns:a16="http://schemas.microsoft.com/office/drawing/2014/main" id="{E538C63B-9597-446C-BF95-26A6EDBAF5C5}"/>
                    </a:ext>
                  </a:extLst>
                </p:cNvPr>
                <p:cNvPicPr/>
                <p:nvPr/>
              </p:nvPicPr>
              <p:blipFill>
                <a:blip r:embed="rId149"/>
                <a:stretch>
                  <a:fillRect/>
                </a:stretch>
              </p:blipFill>
              <p:spPr>
                <a:xfrm>
                  <a:off x="8347614" y="1261842"/>
                  <a:ext cx="680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6685" name="Ink 26684">
                  <a:extLst>
                    <a:ext uri="{FF2B5EF4-FFF2-40B4-BE49-F238E27FC236}">
                      <a16:creationId xmlns:a16="http://schemas.microsoft.com/office/drawing/2014/main" id="{8F6C3017-C1E0-4D7A-9DC6-E17AD5B26F26}"/>
                    </a:ext>
                  </a:extLst>
                </p14:cNvPr>
                <p14:cNvContentPartPr/>
                <p14:nvPr/>
              </p14:nvContentPartPr>
              <p14:xfrm>
                <a:off x="8470734" y="1333122"/>
                <a:ext cx="3240" cy="10440"/>
              </p14:xfrm>
            </p:contentPart>
          </mc:Choice>
          <mc:Fallback xmlns="">
            <p:pic>
              <p:nvPicPr>
                <p:cNvPr id="26685" name="Ink 26684">
                  <a:extLst>
                    <a:ext uri="{FF2B5EF4-FFF2-40B4-BE49-F238E27FC236}">
                      <a16:creationId xmlns:a16="http://schemas.microsoft.com/office/drawing/2014/main" id="{8F6C3017-C1E0-4D7A-9DC6-E17AD5B26F26}"/>
                    </a:ext>
                  </a:extLst>
                </p:cNvPr>
                <p:cNvPicPr/>
                <p:nvPr/>
              </p:nvPicPr>
              <p:blipFill>
                <a:blip r:embed="rId151"/>
                <a:stretch>
                  <a:fillRect/>
                </a:stretch>
              </p:blipFill>
              <p:spPr>
                <a:xfrm>
                  <a:off x="8461734" y="1324482"/>
                  <a:ext cx="20880" cy="28080"/>
                </a:xfrm>
                <a:prstGeom prst="rect">
                  <a:avLst/>
                </a:prstGeom>
              </p:spPr>
            </p:pic>
          </mc:Fallback>
        </mc:AlternateContent>
      </p:grpSp>
      <p:grpSp>
        <p:nvGrpSpPr>
          <p:cNvPr id="26689" name="Group 26688">
            <a:extLst>
              <a:ext uri="{FF2B5EF4-FFF2-40B4-BE49-F238E27FC236}">
                <a16:creationId xmlns:a16="http://schemas.microsoft.com/office/drawing/2014/main" id="{6B818A7A-0398-4A80-8FAD-12FB91F17B1F}"/>
              </a:ext>
            </a:extLst>
          </p:cNvPr>
          <p:cNvGrpSpPr/>
          <p:nvPr/>
        </p:nvGrpSpPr>
        <p:grpSpPr>
          <a:xfrm>
            <a:off x="8569374" y="1124682"/>
            <a:ext cx="137160" cy="211680"/>
            <a:chOff x="8569374" y="1124682"/>
            <a:chExt cx="137160" cy="211680"/>
          </a:xfrm>
        </p:grpSpPr>
        <mc:AlternateContent xmlns:mc="http://schemas.openxmlformats.org/markup-compatibility/2006" xmlns:p14="http://schemas.microsoft.com/office/powerpoint/2010/main">
          <mc:Choice Requires="p14">
            <p:contentPart p14:bwMode="auto" r:id="rId152">
              <p14:nvContentPartPr>
                <p14:cNvPr id="26687" name="Ink 26686">
                  <a:extLst>
                    <a:ext uri="{FF2B5EF4-FFF2-40B4-BE49-F238E27FC236}">
                      <a16:creationId xmlns:a16="http://schemas.microsoft.com/office/drawing/2014/main" id="{7A99882A-D0D2-4171-AFE0-557D5796336E}"/>
                    </a:ext>
                  </a:extLst>
                </p14:cNvPr>
                <p14:cNvContentPartPr/>
                <p14:nvPr/>
              </p14:nvContentPartPr>
              <p14:xfrm>
                <a:off x="8569374" y="1195242"/>
                <a:ext cx="63000" cy="141120"/>
              </p14:xfrm>
            </p:contentPart>
          </mc:Choice>
          <mc:Fallback xmlns="">
            <p:pic>
              <p:nvPicPr>
                <p:cNvPr id="26687" name="Ink 26686">
                  <a:extLst>
                    <a:ext uri="{FF2B5EF4-FFF2-40B4-BE49-F238E27FC236}">
                      <a16:creationId xmlns:a16="http://schemas.microsoft.com/office/drawing/2014/main" id="{7A99882A-D0D2-4171-AFE0-557D5796336E}"/>
                    </a:ext>
                  </a:extLst>
                </p:cNvPr>
                <p:cNvPicPr/>
                <p:nvPr/>
              </p:nvPicPr>
              <p:blipFill>
                <a:blip r:embed="rId153"/>
                <a:stretch>
                  <a:fillRect/>
                </a:stretch>
              </p:blipFill>
              <p:spPr>
                <a:xfrm>
                  <a:off x="8560734" y="1186242"/>
                  <a:ext cx="806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6688" name="Ink 26687">
                  <a:extLst>
                    <a:ext uri="{FF2B5EF4-FFF2-40B4-BE49-F238E27FC236}">
                      <a16:creationId xmlns:a16="http://schemas.microsoft.com/office/drawing/2014/main" id="{7BA38CD7-86CD-447F-BDAB-F206E2FE1C2C}"/>
                    </a:ext>
                  </a:extLst>
                </p14:cNvPr>
                <p14:cNvContentPartPr/>
                <p14:nvPr/>
              </p14:nvContentPartPr>
              <p14:xfrm>
                <a:off x="8653254" y="1124682"/>
                <a:ext cx="53280" cy="116640"/>
              </p14:xfrm>
            </p:contentPart>
          </mc:Choice>
          <mc:Fallback xmlns="">
            <p:pic>
              <p:nvPicPr>
                <p:cNvPr id="26688" name="Ink 26687">
                  <a:extLst>
                    <a:ext uri="{FF2B5EF4-FFF2-40B4-BE49-F238E27FC236}">
                      <a16:creationId xmlns:a16="http://schemas.microsoft.com/office/drawing/2014/main" id="{7BA38CD7-86CD-447F-BDAB-F206E2FE1C2C}"/>
                    </a:ext>
                  </a:extLst>
                </p:cNvPr>
                <p:cNvPicPr/>
                <p:nvPr/>
              </p:nvPicPr>
              <p:blipFill>
                <a:blip r:embed="rId155"/>
                <a:stretch>
                  <a:fillRect/>
                </a:stretch>
              </p:blipFill>
              <p:spPr>
                <a:xfrm>
                  <a:off x="8644254" y="1115682"/>
                  <a:ext cx="70920" cy="134280"/>
                </a:xfrm>
                <a:prstGeom prst="rect">
                  <a:avLst/>
                </a:prstGeom>
              </p:spPr>
            </p:pic>
          </mc:Fallback>
        </mc:AlternateContent>
      </p:grpSp>
      <p:grpSp>
        <p:nvGrpSpPr>
          <p:cNvPr id="26697" name="Group 26696">
            <a:extLst>
              <a:ext uri="{FF2B5EF4-FFF2-40B4-BE49-F238E27FC236}">
                <a16:creationId xmlns:a16="http://schemas.microsoft.com/office/drawing/2014/main" id="{F92E3924-51A1-4890-9544-D5790BBF25FA}"/>
              </a:ext>
            </a:extLst>
          </p:cNvPr>
          <p:cNvGrpSpPr/>
          <p:nvPr/>
        </p:nvGrpSpPr>
        <p:grpSpPr>
          <a:xfrm>
            <a:off x="2506614" y="1579722"/>
            <a:ext cx="416880" cy="248400"/>
            <a:chOff x="2506614" y="1579722"/>
            <a:chExt cx="416880" cy="248400"/>
          </a:xfrm>
        </p:grpSpPr>
        <mc:AlternateContent xmlns:mc="http://schemas.openxmlformats.org/markup-compatibility/2006" xmlns:p14="http://schemas.microsoft.com/office/powerpoint/2010/main">
          <mc:Choice Requires="p14">
            <p:contentPart p14:bwMode="auto" r:id="rId156">
              <p14:nvContentPartPr>
                <p14:cNvPr id="26690" name="Ink 26689">
                  <a:extLst>
                    <a:ext uri="{FF2B5EF4-FFF2-40B4-BE49-F238E27FC236}">
                      <a16:creationId xmlns:a16="http://schemas.microsoft.com/office/drawing/2014/main" id="{0E9022DE-4F5C-4495-B451-26AA470AC13D}"/>
                    </a:ext>
                  </a:extLst>
                </p14:cNvPr>
                <p14:cNvContentPartPr/>
                <p14:nvPr/>
              </p14:nvContentPartPr>
              <p14:xfrm>
                <a:off x="2506614" y="1579722"/>
                <a:ext cx="73440" cy="187200"/>
              </p14:xfrm>
            </p:contentPart>
          </mc:Choice>
          <mc:Fallback xmlns="">
            <p:pic>
              <p:nvPicPr>
                <p:cNvPr id="26690" name="Ink 26689">
                  <a:extLst>
                    <a:ext uri="{FF2B5EF4-FFF2-40B4-BE49-F238E27FC236}">
                      <a16:creationId xmlns:a16="http://schemas.microsoft.com/office/drawing/2014/main" id="{0E9022DE-4F5C-4495-B451-26AA470AC13D}"/>
                    </a:ext>
                  </a:extLst>
                </p:cNvPr>
                <p:cNvPicPr/>
                <p:nvPr/>
              </p:nvPicPr>
              <p:blipFill>
                <a:blip r:embed="rId157"/>
                <a:stretch>
                  <a:fillRect/>
                </a:stretch>
              </p:blipFill>
              <p:spPr>
                <a:xfrm>
                  <a:off x="2497614" y="1570722"/>
                  <a:ext cx="910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6691" name="Ink 26690">
                  <a:extLst>
                    <a:ext uri="{FF2B5EF4-FFF2-40B4-BE49-F238E27FC236}">
                      <a16:creationId xmlns:a16="http://schemas.microsoft.com/office/drawing/2014/main" id="{50AAF615-7AA6-4915-AE86-97F3CF891689}"/>
                    </a:ext>
                  </a:extLst>
                </p14:cNvPr>
                <p14:cNvContentPartPr/>
                <p14:nvPr/>
              </p14:nvContentPartPr>
              <p14:xfrm>
                <a:off x="2600574" y="1702122"/>
                <a:ext cx="73440" cy="66240"/>
              </p14:xfrm>
            </p:contentPart>
          </mc:Choice>
          <mc:Fallback xmlns="">
            <p:pic>
              <p:nvPicPr>
                <p:cNvPr id="26691" name="Ink 26690">
                  <a:extLst>
                    <a:ext uri="{FF2B5EF4-FFF2-40B4-BE49-F238E27FC236}">
                      <a16:creationId xmlns:a16="http://schemas.microsoft.com/office/drawing/2014/main" id="{50AAF615-7AA6-4915-AE86-97F3CF891689}"/>
                    </a:ext>
                  </a:extLst>
                </p:cNvPr>
                <p:cNvPicPr/>
                <p:nvPr/>
              </p:nvPicPr>
              <p:blipFill>
                <a:blip r:embed="rId159"/>
                <a:stretch>
                  <a:fillRect/>
                </a:stretch>
              </p:blipFill>
              <p:spPr>
                <a:xfrm>
                  <a:off x="2591934" y="1693482"/>
                  <a:ext cx="910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6692" name="Ink 26691">
                  <a:extLst>
                    <a:ext uri="{FF2B5EF4-FFF2-40B4-BE49-F238E27FC236}">
                      <a16:creationId xmlns:a16="http://schemas.microsoft.com/office/drawing/2014/main" id="{FDA3A3FF-F1FF-44EF-9328-4B46D3762569}"/>
                    </a:ext>
                  </a:extLst>
                </p14:cNvPr>
                <p14:cNvContentPartPr/>
                <p14:nvPr/>
              </p14:nvContentPartPr>
              <p14:xfrm>
                <a:off x="2716854" y="1677642"/>
                <a:ext cx="38160" cy="67320"/>
              </p14:xfrm>
            </p:contentPart>
          </mc:Choice>
          <mc:Fallback xmlns="">
            <p:pic>
              <p:nvPicPr>
                <p:cNvPr id="26692" name="Ink 26691">
                  <a:extLst>
                    <a:ext uri="{FF2B5EF4-FFF2-40B4-BE49-F238E27FC236}">
                      <a16:creationId xmlns:a16="http://schemas.microsoft.com/office/drawing/2014/main" id="{FDA3A3FF-F1FF-44EF-9328-4B46D3762569}"/>
                    </a:ext>
                  </a:extLst>
                </p:cNvPr>
                <p:cNvPicPr/>
                <p:nvPr/>
              </p:nvPicPr>
              <p:blipFill>
                <a:blip r:embed="rId161"/>
                <a:stretch>
                  <a:fillRect/>
                </a:stretch>
              </p:blipFill>
              <p:spPr>
                <a:xfrm>
                  <a:off x="2707854" y="1669002"/>
                  <a:ext cx="558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6694" name="Ink 26693">
                  <a:extLst>
                    <a:ext uri="{FF2B5EF4-FFF2-40B4-BE49-F238E27FC236}">
                      <a16:creationId xmlns:a16="http://schemas.microsoft.com/office/drawing/2014/main" id="{BACFC941-AFCD-4F48-97F6-0825FC333BD3}"/>
                    </a:ext>
                  </a:extLst>
                </p14:cNvPr>
                <p14:cNvContentPartPr/>
                <p14:nvPr/>
              </p14:nvContentPartPr>
              <p14:xfrm>
                <a:off x="2788134" y="1687722"/>
                <a:ext cx="54360" cy="140400"/>
              </p14:xfrm>
            </p:contentPart>
          </mc:Choice>
          <mc:Fallback xmlns="">
            <p:pic>
              <p:nvPicPr>
                <p:cNvPr id="26694" name="Ink 26693">
                  <a:extLst>
                    <a:ext uri="{FF2B5EF4-FFF2-40B4-BE49-F238E27FC236}">
                      <a16:creationId xmlns:a16="http://schemas.microsoft.com/office/drawing/2014/main" id="{BACFC941-AFCD-4F48-97F6-0825FC333BD3}"/>
                    </a:ext>
                  </a:extLst>
                </p:cNvPr>
                <p:cNvPicPr/>
                <p:nvPr/>
              </p:nvPicPr>
              <p:blipFill>
                <a:blip r:embed="rId163"/>
                <a:stretch>
                  <a:fillRect/>
                </a:stretch>
              </p:blipFill>
              <p:spPr>
                <a:xfrm>
                  <a:off x="2779134" y="1679082"/>
                  <a:ext cx="720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6696" name="Ink 26695">
                  <a:extLst>
                    <a:ext uri="{FF2B5EF4-FFF2-40B4-BE49-F238E27FC236}">
                      <a16:creationId xmlns:a16="http://schemas.microsoft.com/office/drawing/2014/main" id="{0CE582D9-D71C-4FB5-BCE6-259A1E1EBF71}"/>
                    </a:ext>
                  </a:extLst>
                </p14:cNvPr>
                <p14:cNvContentPartPr/>
                <p14:nvPr/>
              </p14:nvContentPartPr>
              <p14:xfrm>
                <a:off x="2868774" y="1671522"/>
                <a:ext cx="54720" cy="94680"/>
              </p14:xfrm>
            </p:contentPart>
          </mc:Choice>
          <mc:Fallback xmlns="">
            <p:pic>
              <p:nvPicPr>
                <p:cNvPr id="26696" name="Ink 26695">
                  <a:extLst>
                    <a:ext uri="{FF2B5EF4-FFF2-40B4-BE49-F238E27FC236}">
                      <a16:creationId xmlns:a16="http://schemas.microsoft.com/office/drawing/2014/main" id="{0CE582D9-D71C-4FB5-BCE6-259A1E1EBF71}"/>
                    </a:ext>
                  </a:extLst>
                </p:cNvPr>
                <p:cNvPicPr/>
                <p:nvPr/>
              </p:nvPicPr>
              <p:blipFill>
                <a:blip r:embed="rId165"/>
                <a:stretch>
                  <a:fillRect/>
                </a:stretch>
              </p:blipFill>
              <p:spPr>
                <a:xfrm>
                  <a:off x="2859774" y="1662882"/>
                  <a:ext cx="72360" cy="112320"/>
                </a:xfrm>
                <a:prstGeom prst="rect">
                  <a:avLst/>
                </a:prstGeom>
              </p:spPr>
            </p:pic>
          </mc:Fallback>
        </mc:AlternateContent>
      </p:grpSp>
      <p:grpSp>
        <p:nvGrpSpPr>
          <p:cNvPr id="26701" name="Group 26700">
            <a:extLst>
              <a:ext uri="{FF2B5EF4-FFF2-40B4-BE49-F238E27FC236}">
                <a16:creationId xmlns:a16="http://schemas.microsoft.com/office/drawing/2014/main" id="{8DAB5421-AB20-441D-B933-2014B6F0B8F2}"/>
              </a:ext>
            </a:extLst>
          </p:cNvPr>
          <p:cNvGrpSpPr/>
          <p:nvPr/>
        </p:nvGrpSpPr>
        <p:grpSpPr>
          <a:xfrm>
            <a:off x="2924214" y="1638762"/>
            <a:ext cx="146880" cy="162720"/>
            <a:chOff x="2924214" y="1638762"/>
            <a:chExt cx="146880" cy="162720"/>
          </a:xfrm>
        </p:grpSpPr>
        <mc:AlternateContent xmlns:mc="http://schemas.openxmlformats.org/markup-compatibility/2006" xmlns:p14="http://schemas.microsoft.com/office/powerpoint/2010/main">
          <mc:Choice Requires="p14">
            <p:contentPart p14:bwMode="auto" r:id="rId166">
              <p14:nvContentPartPr>
                <p14:cNvPr id="26698" name="Ink 26697">
                  <a:extLst>
                    <a:ext uri="{FF2B5EF4-FFF2-40B4-BE49-F238E27FC236}">
                      <a16:creationId xmlns:a16="http://schemas.microsoft.com/office/drawing/2014/main" id="{26E28A5E-376B-4680-B4EA-C303F6B363AD}"/>
                    </a:ext>
                  </a:extLst>
                </p14:cNvPr>
                <p14:cNvContentPartPr/>
                <p14:nvPr/>
              </p14:nvContentPartPr>
              <p14:xfrm>
                <a:off x="2924214" y="1660002"/>
                <a:ext cx="74160" cy="141480"/>
              </p14:xfrm>
            </p:contentPart>
          </mc:Choice>
          <mc:Fallback xmlns="">
            <p:pic>
              <p:nvPicPr>
                <p:cNvPr id="26698" name="Ink 26697">
                  <a:extLst>
                    <a:ext uri="{FF2B5EF4-FFF2-40B4-BE49-F238E27FC236}">
                      <a16:creationId xmlns:a16="http://schemas.microsoft.com/office/drawing/2014/main" id="{26E28A5E-376B-4680-B4EA-C303F6B363AD}"/>
                    </a:ext>
                  </a:extLst>
                </p:cNvPr>
                <p:cNvPicPr/>
                <p:nvPr/>
              </p:nvPicPr>
              <p:blipFill>
                <a:blip r:embed="rId167"/>
                <a:stretch>
                  <a:fillRect/>
                </a:stretch>
              </p:blipFill>
              <p:spPr>
                <a:xfrm>
                  <a:off x="2915574" y="1651362"/>
                  <a:ext cx="918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6699" name="Ink 26698">
                  <a:extLst>
                    <a:ext uri="{FF2B5EF4-FFF2-40B4-BE49-F238E27FC236}">
                      <a16:creationId xmlns:a16="http://schemas.microsoft.com/office/drawing/2014/main" id="{F46AF518-D8F3-4369-8B18-3594D09F832C}"/>
                    </a:ext>
                  </a:extLst>
                </p14:cNvPr>
                <p14:cNvContentPartPr/>
                <p14:nvPr/>
              </p14:nvContentPartPr>
              <p14:xfrm>
                <a:off x="3019254" y="1638762"/>
                <a:ext cx="9360" cy="159480"/>
              </p14:xfrm>
            </p:contentPart>
          </mc:Choice>
          <mc:Fallback xmlns="">
            <p:pic>
              <p:nvPicPr>
                <p:cNvPr id="26699" name="Ink 26698">
                  <a:extLst>
                    <a:ext uri="{FF2B5EF4-FFF2-40B4-BE49-F238E27FC236}">
                      <a16:creationId xmlns:a16="http://schemas.microsoft.com/office/drawing/2014/main" id="{F46AF518-D8F3-4369-8B18-3594D09F832C}"/>
                    </a:ext>
                  </a:extLst>
                </p:cNvPr>
                <p:cNvPicPr/>
                <p:nvPr/>
              </p:nvPicPr>
              <p:blipFill>
                <a:blip r:embed="rId169"/>
                <a:stretch>
                  <a:fillRect/>
                </a:stretch>
              </p:blipFill>
              <p:spPr>
                <a:xfrm>
                  <a:off x="3010614" y="1629762"/>
                  <a:ext cx="2700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6700" name="Ink 26699">
                  <a:extLst>
                    <a:ext uri="{FF2B5EF4-FFF2-40B4-BE49-F238E27FC236}">
                      <a16:creationId xmlns:a16="http://schemas.microsoft.com/office/drawing/2014/main" id="{F8EE37BB-5237-496E-B21B-F7C31C2FA7CD}"/>
                    </a:ext>
                  </a:extLst>
                </p14:cNvPr>
                <p14:cNvContentPartPr/>
                <p14:nvPr/>
              </p14:nvContentPartPr>
              <p14:xfrm>
                <a:off x="2991894" y="1716882"/>
                <a:ext cx="79200" cy="6480"/>
              </p14:xfrm>
            </p:contentPart>
          </mc:Choice>
          <mc:Fallback xmlns="">
            <p:pic>
              <p:nvPicPr>
                <p:cNvPr id="26700" name="Ink 26699">
                  <a:extLst>
                    <a:ext uri="{FF2B5EF4-FFF2-40B4-BE49-F238E27FC236}">
                      <a16:creationId xmlns:a16="http://schemas.microsoft.com/office/drawing/2014/main" id="{F8EE37BB-5237-496E-B21B-F7C31C2FA7CD}"/>
                    </a:ext>
                  </a:extLst>
                </p:cNvPr>
                <p:cNvPicPr/>
                <p:nvPr/>
              </p:nvPicPr>
              <p:blipFill>
                <a:blip r:embed="rId171"/>
                <a:stretch>
                  <a:fillRect/>
                </a:stretch>
              </p:blipFill>
              <p:spPr>
                <a:xfrm>
                  <a:off x="2983254" y="1707882"/>
                  <a:ext cx="96840" cy="24120"/>
                </a:xfrm>
                <a:prstGeom prst="rect">
                  <a:avLst/>
                </a:prstGeom>
              </p:spPr>
            </p:pic>
          </mc:Fallback>
        </mc:AlternateContent>
      </p:grpSp>
      <p:grpSp>
        <p:nvGrpSpPr>
          <p:cNvPr id="26713" name="Group 26712">
            <a:extLst>
              <a:ext uri="{FF2B5EF4-FFF2-40B4-BE49-F238E27FC236}">
                <a16:creationId xmlns:a16="http://schemas.microsoft.com/office/drawing/2014/main" id="{AD77EB5C-A595-45B7-AF98-5F3FE89FCA27}"/>
              </a:ext>
            </a:extLst>
          </p:cNvPr>
          <p:cNvGrpSpPr/>
          <p:nvPr/>
        </p:nvGrpSpPr>
        <p:grpSpPr>
          <a:xfrm>
            <a:off x="3268734" y="1593762"/>
            <a:ext cx="971640" cy="231120"/>
            <a:chOff x="3268734" y="1593762"/>
            <a:chExt cx="971640" cy="231120"/>
          </a:xfrm>
        </p:grpSpPr>
        <mc:AlternateContent xmlns:mc="http://schemas.openxmlformats.org/markup-compatibility/2006" xmlns:p14="http://schemas.microsoft.com/office/powerpoint/2010/main">
          <mc:Choice Requires="p14">
            <p:contentPart p14:bwMode="auto" r:id="rId172">
              <p14:nvContentPartPr>
                <p14:cNvPr id="26702" name="Ink 26701">
                  <a:extLst>
                    <a:ext uri="{FF2B5EF4-FFF2-40B4-BE49-F238E27FC236}">
                      <a16:creationId xmlns:a16="http://schemas.microsoft.com/office/drawing/2014/main" id="{B7590F18-06E6-42A1-97ED-9424A725E60E}"/>
                    </a:ext>
                  </a:extLst>
                </p14:cNvPr>
                <p14:cNvContentPartPr/>
                <p14:nvPr/>
              </p14:nvContentPartPr>
              <p14:xfrm>
                <a:off x="3268734" y="1595922"/>
                <a:ext cx="75240" cy="168480"/>
              </p14:xfrm>
            </p:contentPart>
          </mc:Choice>
          <mc:Fallback xmlns="">
            <p:pic>
              <p:nvPicPr>
                <p:cNvPr id="26702" name="Ink 26701">
                  <a:extLst>
                    <a:ext uri="{FF2B5EF4-FFF2-40B4-BE49-F238E27FC236}">
                      <a16:creationId xmlns:a16="http://schemas.microsoft.com/office/drawing/2014/main" id="{B7590F18-06E6-42A1-97ED-9424A725E60E}"/>
                    </a:ext>
                  </a:extLst>
                </p:cNvPr>
                <p:cNvPicPr/>
                <p:nvPr/>
              </p:nvPicPr>
              <p:blipFill>
                <a:blip r:embed="rId173"/>
                <a:stretch>
                  <a:fillRect/>
                </a:stretch>
              </p:blipFill>
              <p:spPr>
                <a:xfrm>
                  <a:off x="3259734" y="1586922"/>
                  <a:ext cx="9288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6703" name="Ink 26702">
                  <a:extLst>
                    <a:ext uri="{FF2B5EF4-FFF2-40B4-BE49-F238E27FC236}">
                      <a16:creationId xmlns:a16="http://schemas.microsoft.com/office/drawing/2014/main" id="{D0DFEB5C-85A9-4AE3-862B-92E9BE7BF99C}"/>
                    </a:ext>
                  </a:extLst>
                </p14:cNvPr>
                <p14:cNvContentPartPr/>
                <p14:nvPr/>
              </p14:nvContentPartPr>
              <p14:xfrm>
                <a:off x="3369534" y="1685562"/>
                <a:ext cx="70560" cy="139320"/>
              </p14:xfrm>
            </p:contentPart>
          </mc:Choice>
          <mc:Fallback xmlns="">
            <p:pic>
              <p:nvPicPr>
                <p:cNvPr id="26703" name="Ink 26702">
                  <a:extLst>
                    <a:ext uri="{FF2B5EF4-FFF2-40B4-BE49-F238E27FC236}">
                      <a16:creationId xmlns:a16="http://schemas.microsoft.com/office/drawing/2014/main" id="{D0DFEB5C-85A9-4AE3-862B-92E9BE7BF99C}"/>
                    </a:ext>
                  </a:extLst>
                </p:cNvPr>
                <p:cNvPicPr/>
                <p:nvPr/>
              </p:nvPicPr>
              <p:blipFill>
                <a:blip r:embed="rId175"/>
                <a:stretch>
                  <a:fillRect/>
                </a:stretch>
              </p:blipFill>
              <p:spPr>
                <a:xfrm>
                  <a:off x="3360534" y="1676922"/>
                  <a:ext cx="882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6704" name="Ink 26703">
                  <a:extLst>
                    <a:ext uri="{FF2B5EF4-FFF2-40B4-BE49-F238E27FC236}">
                      <a16:creationId xmlns:a16="http://schemas.microsoft.com/office/drawing/2014/main" id="{48F912D5-BC05-4E23-BD52-B700418A418F}"/>
                    </a:ext>
                  </a:extLst>
                </p14:cNvPr>
                <p14:cNvContentPartPr/>
                <p14:nvPr/>
              </p14:nvContentPartPr>
              <p14:xfrm>
                <a:off x="3471414" y="1620042"/>
                <a:ext cx="80280" cy="145800"/>
              </p14:xfrm>
            </p:contentPart>
          </mc:Choice>
          <mc:Fallback xmlns="">
            <p:pic>
              <p:nvPicPr>
                <p:cNvPr id="26704" name="Ink 26703">
                  <a:extLst>
                    <a:ext uri="{FF2B5EF4-FFF2-40B4-BE49-F238E27FC236}">
                      <a16:creationId xmlns:a16="http://schemas.microsoft.com/office/drawing/2014/main" id="{48F912D5-BC05-4E23-BD52-B700418A418F}"/>
                    </a:ext>
                  </a:extLst>
                </p:cNvPr>
                <p:cNvPicPr/>
                <p:nvPr/>
              </p:nvPicPr>
              <p:blipFill>
                <a:blip r:embed="rId177"/>
                <a:stretch>
                  <a:fillRect/>
                </a:stretch>
              </p:blipFill>
              <p:spPr>
                <a:xfrm>
                  <a:off x="3462414" y="1611402"/>
                  <a:ext cx="979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6705" name="Ink 26704">
                  <a:extLst>
                    <a:ext uri="{FF2B5EF4-FFF2-40B4-BE49-F238E27FC236}">
                      <a16:creationId xmlns:a16="http://schemas.microsoft.com/office/drawing/2014/main" id="{AE06B362-044A-4C8C-997B-F4F96B7BA633}"/>
                    </a:ext>
                  </a:extLst>
                </p14:cNvPr>
                <p14:cNvContentPartPr/>
                <p14:nvPr/>
              </p14:nvContentPartPr>
              <p14:xfrm>
                <a:off x="3597774" y="1674762"/>
                <a:ext cx="35280" cy="62640"/>
              </p14:xfrm>
            </p:contentPart>
          </mc:Choice>
          <mc:Fallback xmlns="">
            <p:pic>
              <p:nvPicPr>
                <p:cNvPr id="26705" name="Ink 26704">
                  <a:extLst>
                    <a:ext uri="{FF2B5EF4-FFF2-40B4-BE49-F238E27FC236}">
                      <a16:creationId xmlns:a16="http://schemas.microsoft.com/office/drawing/2014/main" id="{AE06B362-044A-4C8C-997B-F4F96B7BA633}"/>
                    </a:ext>
                  </a:extLst>
                </p:cNvPr>
                <p:cNvPicPr/>
                <p:nvPr/>
              </p:nvPicPr>
              <p:blipFill>
                <a:blip r:embed="rId179"/>
                <a:stretch>
                  <a:fillRect/>
                </a:stretch>
              </p:blipFill>
              <p:spPr>
                <a:xfrm>
                  <a:off x="3588774" y="1665762"/>
                  <a:ext cx="5292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6706" name="Ink 26705">
                  <a:extLst>
                    <a:ext uri="{FF2B5EF4-FFF2-40B4-BE49-F238E27FC236}">
                      <a16:creationId xmlns:a16="http://schemas.microsoft.com/office/drawing/2014/main" id="{7AB69728-51D1-45FE-BC1A-2B7E69B08ABF}"/>
                    </a:ext>
                  </a:extLst>
                </p14:cNvPr>
                <p14:cNvContentPartPr/>
                <p14:nvPr/>
              </p14:nvContentPartPr>
              <p14:xfrm>
                <a:off x="3664014" y="1678002"/>
                <a:ext cx="49320" cy="61200"/>
              </p14:xfrm>
            </p:contentPart>
          </mc:Choice>
          <mc:Fallback xmlns="">
            <p:pic>
              <p:nvPicPr>
                <p:cNvPr id="26706" name="Ink 26705">
                  <a:extLst>
                    <a:ext uri="{FF2B5EF4-FFF2-40B4-BE49-F238E27FC236}">
                      <a16:creationId xmlns:a16="http://schemas.microsoft.com/office/drawing/2014/main" id="{7AB69728-51D1-45FE-BC1A-2B7E69B08ABF}"/>
                    </a:ext>
                  </a:extLst>
                </p:cNvPr>
                <p:cNvPicPr/>
                <p:nvPr/>
              </p:nvPicPr>
              <p:blipFill>
                <a:blip r:embed="rId181"/>
                <a:stretch>
                  <a:fillRect/>
                </a:stretch>
              </p:blipFill>
              <p:spPr>
                <a:xfrm>
                  <a:off x="3655014" y="1669002"/>
                  <a:ext cx="669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6707" name="Ink 26706">
                  <a:extLst>
                    <a:ext uri="{FF2B5EF4-FFF2-40B4-BE49-F238E27FC236}">
                      <a16:creationId xmlns:a16="http://schemas.microsoft.com/office/drawing/2014/main" id="{A140A8D1-8CC8-4A90-B88B-49E0B6EE17D4}"/>
                    </a:ext>
                  </a:extLst>
                </p14:cNvPr>
                <p14:cNvContentPartPr/>
                <p14:nvPr/>
              </p14:nvContentPartPr>
              <p14:xfrm>
                <a:off x="3742134" y="1658562"/>
                <a:ext cx="190440" cy="73800"/>
              </p14:xfrm>
            </p:contentPart>
          </mc:Choice>
          <mc:Fallback xmlns="">
            <p:pic>
              <p:nvPicPr>
                <p:cNvPr id="26707" name="Ink 26706">
                  <a:extLst>
                    <a:ext uri="{FF2B5EF4-FFF2-40B4-BE49-F238E27FC236}">
                      <a16:creationId xmlns:a16="http://schemas.microsoft.com/office/drawing/2014/main" id="{A140A8D1-8CC8-4A90-B88B-49E0B6EE17D4}"/>
                    </a:ext>
                  </a:extLst>
                </p:cNvPr>
                <p:cNvPicPr/>
                <p:nvPr/>
              </p:nvPicPr>
              <p:blipFill>
                <a:blip r:embed="rId183"/>
                <a:stretch>
                  <a:fillRect/>
                </a:stretch>
              </p:blipFill>
              <p:spPr>
                <a:xfrm>
                  <a:off x="3733494" y="1649562"/>
                  <a:ext cx="2080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6708" name="Ink 26707">
                  <a:extLst>
                    <a:ext uri="{FF2B5EF4-FFF2-40B4-BE49-F238E27FC236}">
                      <a16:creationId xmlns:a16="http://schemas.microsoft.com/office/drawing/2014/main" id="{9E061C7A-A516-4E5B-8E0A-59C78D8CE6E9}"/>
                    </a:ext>
                  </a:extLst>
                </p14:cNvPr>
                <p14:cNvContentPartPr/>
                <p14:nvPr/>
              </p14:nvContentPartPr>
              <p14:xfrm>
                <a:off x="3967494" y="1593762"/>
                <a:ext cx="32400" cy="124200"/>
              </p14:xfrm>
            </p:contentPart>
          </mc:Choice>
          <mc:Fallback xmlns="">
            <p:pic>
              <p:nvPicPr>
                <p:cNvPr id="26708" name="Ink 26707">
                  <a:extLst>
                    <a:ext uri="{FF2B5EF4-FFF2-40B4-BE49-F238E27FC236}">
                      <a16:creationId xmlns:a16="http://schemas.microsoft.com/office/drawing/2014/main" id="{9E061C7A-A516-4E5B-8E0A-59C78D8CE6E9}"/>
                    </a:ext>
                  </a:extLst>
                </p:cNvPr>
                <p:cNvPicPr/>
                <p:nvPr/>
              </p:nvPicPr>
              <p:blipFill>
                <a:blip r:embed="rId185"/>
                <a:stretch>
                  <a:fillRect/>
                </a:stretch>
              </p:blipFill>
              <p:spPr>
                <a:xfrm>
                  <a:off x="3958854" y="1584762"/>
                  <a:ext cx="500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6709" name="Ink 26708">
                  <a:extLst>
                    <a:ext uri="{FF2B5EF4-FFF2-40B4-BE49-F238E27FC236}">
                      <a16:creationId xmlns:a16="http://schemas.microsoft.com/office/drawing/2014/main" id="{598C1F26-0F52-4026-B910-73034719D1E4}"/>
                    </a:ext>
                  </a:extLst>
                </p14:cNvPr>
                <p14:cNvContentPartPr/>
                <p14:nvPr/>
              </p14:nvContentPartPr>
              <p14:xfrm>
                <a:off x="3949134" y="1645242"/>
                <a:ext cx="102240" cy="61560"/>
              </p14:xfrm>
            </p:contentPart>
          </mc:Choice>
          <mc:Fallback xmlns="">
            <p:pic>
              <p:nvPicPr>
                <p:cNvPr id="26709" name="Ink 26708">
                  <a:extLst>
                    <a:ext uri="{FF2B5EF4-FFF2-40B4-BE49-F238E27FC236}">
                      <a16:creationId xmlns:a16="http://schemas.microsoft.com/office/drawing/2014/main" id="{598C1F26-0F52-4026-B910-73034719D1E4}"/>
                    </a:ext>
                  </a:extLst>
                </p:cNvPr>
                <p:cNvPicPr/>
                <p:nvPr/>
              </p:nvPicPr>
              <p:blipFill>
                <a:blip r:embed="rId187"/>
                <a:stretch>
                  <a:fillRect/>
                </a:stretch>
              </p:blipFill>
              <p:spPr>
                <a:xfrm>
                  <a:off x="3940494" y="1636242"/>
                  <a:ext cx="1198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6710" name="Ink 26709">
                  <a:extLst>
                    <a:ext uri="{FF2B5EF4-FFF2-40B4-BE49-F238E27FC236}">
                      <a16:creationId xmlns:a16="http://schemas.microsoft.com/office/drawing/2014/main" id="{1486AA2A-DBD8-47FD-A4C5-17547C95F295}"/>
                    </a:ext>
                  </a:extLst>
                </p14:cNvPr>
                <p14:cNvContentPartPr/>
                <p14:nvPr/>
              </p14:nvContentPartPr>
              <p14:xfrm>
                <a:off x="4062174" y="1654242"/>
                <a:ext cx="57600" cy="69120"/>
              </p14:xfrm>
            </p:contentPart>
          </mc:Choice>
          <mc:Fallback xmlns="">
            <p:pic>
              <p:nvPicPr>
                <p:cNvPr id="26710" name="Ink 26709">
                  <a:extLst>
                    <a:ext uri="{FF2B5EF4-FFF2-40B4-BE49-F238E27FC236}">
                      <a16:creationId xmlns:a16="http://schemas.microsoft.com/office/drawing/2014/main" id="{1486AA2A-DBD8-47FD-A4C5-17547C95F295}"/>
                    </a:ext>
                  </a:extLst>
                </p:cNvPr>
                <p:cNvPicPr/>
                <p:nvPr/>
              </p:nvPicPr>
              <p:blipFill>
                <a:blip r:embed="rId189"/>
                <a:stretch>
                  <a:fillRect/>
                </a:stretch>
              </p:blipFill>
              <p:spPr>
                <a:xfrm>
                  <a:off x="4053534" y="1645602"/>
                  <a:ext cx="752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6711" name="Ink 26710">
                  <a:extLst>
                    <a:ext uri="{FF2B5EF4-FFF2-40B4-BE49-F238E27FC236}">
                      <a16:creationId xmlns:a16="http://schemas.microsoft.com/office/drawing/2014/main" id="{D5BE1D01-CD53-49AE-871B-8B7D4F7BF84F}"/>
                    </a:ext>
                  </a:extLst>
                </p14:cNvPr>
                <p14:cNvContentPartPr/>
                <p14:nvPr/>
              </p14:nvContentPartPr>
              <p14:xfrm>
                <a:off x="4133454" y="1642722"/>
                <a:ext cx="54720" cy="71280"/>
              </p14:xfrm>
            </p:contentPart>
          </mc:Choice>
          <mc:Fallback xmlns="">
            <p:pic>
              <p:nvPicPr>
                <p:cNvPr id="26711" name="Ink 26710">
                  <a:extLst>
                    <a:ext uri="{FF2B5EF4-FFF2-40B4-BE49-F238E27FC236}">
                      <a16:creationId xmlns:a16="http://schemas.microsoft.com/office/drawing/2014/main" id="{D5BE1D01-CD53-49AE-871B-8B7D4F7BF84F}"/>
                    </a:ext>
                  </a:extLst>
                </p:cNvPr>
                <p:cNvPicPr/>
                <p:nvPr/>
              </p:nvPicPr>
              <p:blipFill>
                <a:blip r:embed="rId191"/>
                <a:stretch>
                  <a:fillRect/>
                </a:stretch>
              </p:blipFill>
              <p:spPr>
                <a:xfrm>
                  <a:off x="4124454" y="1633722"/>
                  <a:ext cx="723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6712" name="Ink 26711">
                  <a:extLst>
                    <a:ext uri="{FF2B5EF4-FFF2-40B4-BE49-F238E27FC236}">
                      <a16:creationId xmlns:a16="http://schemas.microsoft.com/office/drawing/2014/main" id="{3C01F6FA-8ACA-4CF0-BBBD-511881901FD0}"/>
                    </a:ext>
                  </a:extLst>
                </p14:cNvPr>
                <p14:cNvContentPartPr/>
                <p14:nvPr/>
              </p14:nvContentPartPr>
              <p14:xfrm>
                <a:off x="4201854" y="1635162"/>
                <a:ext cx="38520" cy="104040"/>
              </p14:xfrm>
            </p:contentPart>
          </mc:Choice>
          <mc:Fallback xmlns="">
            <p:pic>
              <p:nvPicPr>
                <p:cNvPr id="26712" name="Ink 26711">
                  <a:extLst>
                    <a:ext uri="{FF2B5EF4-FFF2-40B4-BE49-F238E27FC236}">
                      <a16:creationId xmlns:a16="http://schemas.microsoft.com/office/drawing/2014/main" id="{3C01F6FA-8ACA-4CF0-BBBD-511881901FD0}"/>
                    </a:ext>
                  </a:extLst>
                </p:cNvPr>
                <p:cNvPicPr/>
                <p:nvPr/>
              </p:nvPicPr>
              <p:blipFill>
                <a:blip r:embed="rId193"/>
                <a:stretch>
                  <a:fillRect/>
                </a:stretch>
              </p:blipFill>
              <p:spPr>
                <a:xfrm>
                  <a:off x="4193214" y="1626162"/>
                  <a:ext cx="56160" cy="121680"/>
                </a:xfrm>
                <a:prstGeom prst="rect">
                  <a:avLst/>
                </a:prstGeom>
              </p:spPr>
            </p:pic>
          </mc:Fallback>
        </mc:AlternateContent>
      </p:grpSp>
      <p:grpSp>
        <p:nvGrpSpPr>
          <p:cNvPr id="26735" name="Group 26734">
            <a:extLst>
              <a:ext uri="{FF2B5EF4-FFF2-40B4-BE49-F238E27FC236}">
                <a16:creationId xmlns:a16="http://schemas.microsoft.com/office/drawing/2014/main" id="{4A9D0745-01FD-4368-878F-25FD3BABCF7E}"/>
              </a:ext>
            </a:extLst>
          </p:cNvPr>
          <p:cNvGrpSpPr/>
          <p:nvPr/>
        </p:nvGrpSpPr>
        <p:grpSpPr>
          <a:xfrm>
            <a:off x="4393374" y="1544442"/>
            <a:ext cx="352080" cy="249120"/>
            <a:chOff x="4393374" y="1544442"/>
            <a:chExt cx="352080" cy="249120"/>
          </a:xfrm>
        </p:grpSpPr>
        <mc:AlternateContent xmlns:mc="http://schemas.openxmlformats.org/markup-compatibility/2006" xmlns:p14="http://schemas.microsoft.com/office/powerpoint/2010/main">
          <mc:Choice Requires="p14">
            <p:contentPart p14:bwMode="auto" r:id="rId194">
              <p14:nvContentPartPr>
                <p14:cNvPr id="26714" name="Ink 26713">
                  <a:extLst>
                    <a:ext uri="{FF2B5EF4-FFF2-40B4-BE49-F238E27FC236}">
                      <a16:creationId xmlns:a16="http://schemas.microsoft.com/office/drawing/2014/main" id="{9DACFF85-3B29-426E-8FCE-49F39D5E03CA}"/>
                    </a:ext>
                  </a:extLst>
                </p14:cNvPr>
                <p14:cNvContentPartPr/>
                <p14:nvPr/>
              </p14:nvContentPartPr>
              <p14:xfrm>
                <a:off x="4393374" y="1617522"/>
                <a:ext cx="51840" cy="81720"/>
              </p14:xfrm>
            </p:contentPart>
          </mc:Choice>
          <mc:Fallback xmlns="">
            <p:pic>
              <p:nvPicPr>
                <p:cNvPr id="26714" name="Ink 26713">
                  <a:extLst>
                    <a:ext uri="{FF2B5EF4-FFF2-40B4-BE49-F238E27FC236}">
                      <a16:creationId xmlns:a16="http://schemas.microsoft.com/office/drawing/2014/main" id="{9DACFF85-3B29-426E-8FCE-49F39D5E03CA}"/>
                    </a:ext>
                  </a:extLst>
                </p:cNvPr>
                <p:cNvPicPr/>
                <p:nvPr/>
              </p:nvPicPr>
              <p:blipFill>
                <a:blip r:embed="rId195"/>
                <a:stretch>
                  <a:fillRect/>
                </a:stretch>
              </p:blipFill>
              <p:spPr>
                <a:xfrm>
                  <a:off x="4384734" y="1608882"/>
                  <a:ext cx="69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6715" name="Ink 26714">
                  <a:extLst>
                    <a:ext uri="{FF2B5EF4-FFF2-40B4-BE49-F238E27FC236}">
                      <a16:creationId xmlns:a16="http://schemas.microsoft.com/office/drawing/2014/main" id="{79D21909-0505-4B7B-AD97-3B830C36FCE0}"/>
                    </a:ext>
                  </a:extLst>
                </p14:cNvPr>
                <p14:cNvContentPartPr/>
                <p14:nvPr/>
              </p14:nvContentPartPr>
              <p14:xfrm>
                <a:off x="4454934" y="1620042"/>
                <a:ext cx="34920" cy="89640"/>
              </p14:xfrm>
            </p:contentPart>
          </mc:Choice>
          <mc:Fallback xmlns="">
            <p:pic>
              <p:nvPicPr>
                <p:cNvPr id="26715" name="Ink 26714">
                  <a:extLst>
                    <a:ext uri="{FF2B5EF4-FFF2-40B4-BE49-F238E27FC236}">
                      <a16:creationId xmlns:a16="http://schemas.microsoft.com/office/drawing/2014/main" id="{79D21909-0505-4B7B-AD97-3B830C36FCE0}"/>
                    </a:ext>
                  </a:extLst>
                </p:cNvPr>
                <p:cNvPicPr/>
                <p:nvPr/>
              </p:nvPicPr>
              <p:blipFill>
                <a:blip r:embed="rId197"/>
                <a:stretch>
                  <a:fillRect/>
                </a:stretch>
              </p:blipFill>
              <p:spPr>
                <a:xfrm>
                  <a:off x="4446294" y="1611402"/>
                  <a:ext cx="525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6716" name="Ink 26715">
                  <a:extLst>
                    <a:ext uri="{FF2B5EF4-FFF2-40B4-BE49-F238E27FC236}">
                      <a16:creationId xmlns:a16="http://schemas.microsoft.com/office/drawing/2014/main" id="{4CC0A1AC-09CB-401B-8CBF-701DB0D68A7A}"/>
                    </a:ext>
                  </a:extLst>
                </p14:cNvPr>
                <p14:cNvContentPartPr/>
                <p14:nvPr/>
              </p14:nvContentPartPr>
              <p14:xfrm>
                <a:off x="4517214" y="1649922"/>
                <a:ext cx="52920" cy="50400"/>
              </p14:xfrm>
            </p:contentPart>
          </mc:Choice>
          <mc:Fallback xmlns="">
            <p:pic>
              <p:nvPicPr>
                <p:cNvPr id="26716" name="Ink 26715">
                  <a:extLst>
                    <a:ext uri="{FF2B5EF4-FFF2-40B4-BE49-F238E27FC236}">
                      <a16:creationId xmlns:a16="http://schemas.microsoft.com/office/drawing/2014/main" id="{4CC0A1AC-09CB-401B-8CBF-701DB0D68A7A}"/>
                    </a:ext>
                  </a:extLst>
                </p:cNvPr>
                <p:cNvPicPr/>
                <p:nvPr/>
              </p:nvPicPr>
              <p:blipFill>
                <a:blip r:embed="rId199"/>
                <a:stretch>
                  <a:fillRect/>
                </a:stretch>
              </p:blipFill>
              <p:spPr>
                <a:xfrm>
                  <a:off x="4508214" y="1641282"/>
                  <a:ext cx="705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6717" name="Ink 26716">
                  <a:extLst>
                    <a:ext uri="{FF2B5EF4-FFF2-40B4-BE49-F238E27FC236}">
                      <a16:creationId xmlns:a16="http://schemas.microsoft.com/office/drawing/2014/main" id="{4BFE5EF3-AC1C-42AA-A609-54DE26A27D0F}"/>
                    </a:ext>
                  </a:extLst>
                </p14:cNvPr>
                <p14:cNvContentPartPr/>
                <p14:nvPr/>
              </p14:nvContentPartPr>
              <p14:xfrm>
                <a:off x="4597494" y="1563882"/>
                <a:ext cx="7560" cy="138240"/>
              </p14:xfrm>
            </p:contentPart>
          </mc:Choice>
          <mc:Fallback xmlns="">
            <p:pic>
              <p:nvPicPr>
                <p:cNvPr id="26717" name="Ink 26716">
                  <a:extLst>
                    <a:ext uri="{FF2B5EF4-FFF2-40B4-BE49-F238E27FC236}">
                      <a16:creationId xmlns:a16="http://schemas.microsoft.com/office/drawing/2014/main" id="{4BFE5EF3-AC1C-42AA-A609-54DE26A27D0F}"/>
                    </a:ext>
                  </a:extLst>
                </p:cNvPr>
                <p:cNvPicPr/>
                <p:nvPr/>
              </p:nvPicPr>
              <p:blipFill>
                <a:blip r:embed="rId201"/>
                <a:stretch>
                  <a:fillRect/>
                </a:stretch>
              </p:blipFill>
              <p:spPr>
                <a:xfrm>
                  <a:off x="4588854" y="1554882"/>
                  <a:ext cx="2520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6718" name="Ink 26717">
                  <a:extLst>
                    <a:ext uri="{FF2B5EF4-FFF2-40B4-BE49-F238E27FC236}">
                      <a16:creationId xmlns:a16="http://schemas.microsoft.com/office/drawing/2014/main" id="{138C99B5-3018-4E13-95B6-14DFA0C9E5FF}"/>
                    </a:ext>
                  </a:extLst>
                </p14:cNvPr>
                <p14:cNvContentPartPr/>
                <p14:nvPr/>
              </p14:nvContentPartPr>
              <p14:xfrm>
                <a:off x="4644294" y="1544442"/>
                <a:ext cx="11520" cy="158400"/>
              </p14:xfrm>
            </p:contentPart>
          </mc:Choice>
          <mc:Fallback xmlns="">
            <p:pic>
              <p:nvPicPr>
                <p:cNvPr id="26718" name="Ink 26717">
                  <a:extLst>
                    <a:ext uri="{FF2B5EF4-FFF2-40B4-BE49-F238E27FC236}">
                      <a16:creationId xmlns:a16="http://schemas.microsoft.com/office/drawing/2014/main" id="{138C99B5-3018-4E13-95B6-14DFA0C9E5FF}"/>
                    </a:ext>
                  </a:extLst>
                </p:cNvPr>
                <p:cNvPicPr/>
                <p:nvPr/>
              </p:nvPicPr>
              <p:blipFill>
                <a:blip r:embed="rId203"/>
                <a:stretch>
                  <a:fillRect/>
                </a:stretch>
              </p:blipFill>
              <p:spPr>
                <a:xfrm>
                  <a:off x="4635294" y="1535442"/>
                  <a:ext cx="291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6719" name="Ink 26718">
                  <a:extLst>
                    <a:ext uri="{FF2B5EF4-FFF2-40B4-BE49-F238E27FC236}">
                      <a16:creationId xmlns:a16="http://schemas.microsoft.com/office/drawing/2014/main" id="{21491D36-95E7-48F4-81CC-E81B062BCACA}"/>
                    </a:ext>
                  </a:extLst>
                </p14:cNvPr>
                <p14:cNvContentPartPr/>
                <p14:nvPr/>
              </p14:nvContentPartPr>
              <p14:xfrm>
                <a:off x="4685694" y="1650642"/>
                <a:ext cx="59760" cy="142920"/>
              </p14:xfrm>
            </p:contentPart>
          </mc:Choice>
          <mc:Fallback xmlns="">
            <p:pic>
              <p:nvPicPr>
                <p:cNvPr id="26719" name="Ink 26718">
                  <a:extLst>
                    <a:ext uri="{FF2B5EF4-FFF2-40B4-BE49-F238E27FC236}">
                      <a16:creationId xmlns:a16="http://schemas.microsoft.com/office/drawing/2014/main" id="{21491D36-95E7-48F4-81CC-E81B062BCACA}"/>
                    </a:ext>
                  </a:extLst>
                </p:cNvPr>
                <p:cNvPicPr/>
                <p:nvPr/>
              </p:nvPicPr>
              <p:blipFill>
                <a:blip r:embed="rId205"/>
                <a:stretch>
                  <a:fillRect/>
                </a:stretch>
              </p:blipFill>
              <p:spPr>
                <a:xfrm>
                  <a:off x="4676694" y="1642002"/>
                  <a:ext cx="77400" cy="160560"/>
                </a:xfrm>
                <a:prstGeom prst="rect">
                  <a:avLst/>
                </a:prstGeom>
              </p:spPr>
            </p:pic>
          </mc:Fallback>
        </mc:AlternateContent>
      </p:grpSp>
      <p:grpSp>
        <p:nvGrpSpPr>
          <p:cNvPr id="26734" name="Group 26733">
            <a:extLst>
              <a:ext uri="{FF2B5EF4-FFF2-40B4-BE49-F238E27FC236}">
                <a16:creationId xmlns:a16="http://schemas.microsoft.com/office/drawing/2014/main" id="{FE03011F-ACE1-4EC0-B845-0091A2A4E37C}"/>
              </a:ext>
            </a:extLst>
          </p:cNvPr>
          <p:cNvGrpSpPr/>
          <p:nvPr/>
        </p:nvGrpSpPr>
        <p:grpSpPr>
          <a:xfrm>
            <a:off x="4878294" y="1548402"/>
            <a:ext cx="719640" cy="154440"/>
            <a:chOff x="4878294" y="1548402"/>
            <a:chExt cx="719640" cy="154440"/>
          </a:xfrm>
        </p:grpSpPr>
        <mc:AlternateContent xmlns:mc="http://schemas.openxmlformats.org/markup-compatibility/2006" xmlns:p14="http://schemas.microsoft.com/office/powerpoint/2010/main">
          <mc:Choice Requires="p14">
            <p:contentPart p14:bwMode="auto" r:id="rId206">
              <p14:nvContentPartPr>
                <p14:cNvPr id="26720" name="Ink 26719">
                  <a:extLst>
                    <a:ext uri="{FF2B5EF4-FFF2-40B4-BE49-F238E27FC236}">
                      <a16:creationId xmlns:a16="http://schemas.microsoft.com/office/drawing/2014/main" id="{E91360E1-D6D1-4C3D-836D-2FD7FCB7C069}"/>
                    </a:ext>
                  </a:extLst>
                </p14:cNvPr>
                <p14:cNvContentPartPr/>
                <p14:nvPr/>
              </p14:nvContentPartPr>
              <p14:xfrm>
                <a:off x="4878294" y="1548402"/>
                <a:ext cx="93960" cy="154440"/>
              </p14:xfrm>
            </p:contentPart>
          </mc:Choice>
          <mc:Fallback xmlns="">
            <p:pic>
              <p:nvPicPr>
                <p:cNvPr id="26720" name="Ink 26719">
                  <a:extLst>
                    <a:ext uri="{FF2B5EF4-FFF2-40B4-BE49-F238E27FC236}">
                      <a16:creationId xmlns:a16="http://schemas.microsoft.com/office/drawing/2014/main" id="{E91360E1-D6D1-4C3D-836D-2FD7FCB7C069}"/>
                    </a:ext>
                  </a:extLst>
                </p:cNvPr>
                <p:cNvPicPr/>
                <p:nvPr/>
              </p:nvPicPr>
              <p:blipFill>
                <a:blip r:embed="rId207"/>
                <a:stretch>
                  <a:fillRect/>
                </a:stretch>
              </p:blipFill>
              <p:spPr>
                <a:xfrm>
                  <a:off x="4869654" y="1539402"/>
                  <a:ext cx="1116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6721" name="Ink 26720">
                  <a:extLst>
                    <a:ext uri="{FF2B5EF4-FFF2-40B4-BE49-F238E27FC236}">
                      <a16:creationId xmlns:a16="http://schemas.microsoft.com/office/drawing/2014/main" id="{786E7094-D4A4-43F8-985A-F4ED90E2FA36}"/>
                    </a:ext>
                  </a:extLst>
                </p14:cNvPr>
                <p14:cNvContentPartPr/>
                <p14:nvPr/>
              </p14:nvContentPartPr>
              <p14:xfrm>
                <a:off x="5022294" y="1627602"/>
                <a:ext cx="49320" cy="52560"/>
              </p14:xfrm>
            </p:contentPart>
          </mc:Choice>
          <mc:Fallback xmlns="">
            <p:pic>
              <p:nvPicPr>
                <p:cNvPr id="26721" name="Ink 26720">
                  <a:extLst>
                    <a:ext uri="{FF2B5EF4-FFF2-40B4-BE49-F238E27FC236}">
                      <a16:creationId xmlns:a16="http://schemas.microsoft.com/office/drawing/2014/main" id="{786E7094-D4A4-43F8-985A-F4ED90E2FA36}"/>
                    </a:ext>
                  </a:extLst>
                </p:cNvPr>
                <p:cNvPicPr/>
                <p:nvPr/>
              </p:nvPicPr>
              <p:blipFill>
                <a:blip r:embed="rId209"/>
                <a:stretch>
                  <a:fillRect/>
                </a:stretch>
              </p:blipFill>
              <p:spPr>
                <a:xfrm>
                  <a:off x="5013294" y="1618962"/>
                  <a:ext cx="6696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6722" name="Ink 26721">
                  <a:extLst>
                    <a:ext uri="{FF2B5EF4-FFF2-40B4-BE49-F238E27FC236}">
                      <a16:creationId xmlns:a16="http://schemas.microsoft.com/office/drawing/2014/main" id="{C57BCC50-F00B-4268-B18A-CD9DF1A51FCA}"/>
                    </a:ext>
                  </a:extLst>
                </p14:cNvPr>
                <p14:cNvContentPartPr/>
                <p14:nvPr/>
              </p14:nvContentPartPr>
              <p14:xfrm>
                <a:off x="5122014" y="1629042"/>
                <a:ext cx="87840" cy="44640"/>
              </p14:xfrm>
            </p:contentPart>
          </mc:Choice>
          <mc:Fallback xmlns="">
            <p:pic>
              <p:nvPicPr>
                <p:cNvPr id="26722" name="Ink 26721">
                  <a:extLst>
                    <a:ext uri="{FF2B5EF4-FFF2-40B4-BE49-F238E27FC236}">
                      <a16:creationId xmlns:a16="http://schemas.microsoft.com/office/drawing/2014/main" id="{C57BCC50-F00B-4268-B18A-CD9DF1A51FCA}"/>
                    </a:ext>
                  </a:extLst>
                </p:cNvPr>
                <p:cNvPicPr/>
                <p:nvPr/>
              </p:nvPicPr>
              <p:blipFill>
                <a:blip r:embed="rId211"/>
                <a:stretch>
                  <a:fillRect/>
                </a:stretch>
              </p:blipFill>
              <p:spPr>
                <a:xfrm>
                  <a:off x="5113014" y="1620402"/>
                  <a:ext cx="1054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6723" name="Ink 26722">
                  <a:extLst>
                    <a:ext uri="{FF2B5EF4-FFF2-40B4-BE49-F238E27FC236}">
                      <a16:creationId xmlns:a16="http://schemas.microsoft.com/office/drawing/2014/main" id="{1BBAD452-E180-485A-B829-9F321EC5444E}"/>
                    </a:ext>
                  </a:extLst>
                </p14:cNvPr>
                <p14:cNvContentPartPr/>
                <p14:nvPr/>
              </p14:nvContentPartPr>
              <p14:xfrm>
                <a:off x="5242974" y="1622922"/>
                <a:ext cx="9360" cy="37440"/>
              </p14:xfrm>
            </p:contentPart>
          </mc:Choice>
          <mc:Fallback xmlns="">
            <p:pic>
              <p:nvPicPr>
                <p:cNvPr id="26723" name="Ink 26722">
                  <a:extLst>
                    <a:ext uri="{FF2B5EF4-FFF2-40B4-BE49-F238E27FC236}">
                      <a16:creationId xmlns:a16="http://schemas.microsoft.com/office/drawing/2014/main" id="{1BBAD452-E180-485A-B829-9F321EC5444E}"/>
                    </a:ext>
                  </a:extLst>
                </p:cNvPr>
                <p:cNvPicPr/>
                <p:nvPr/>
              </p:nvPicPr>
              <p:blipFill>
                <a:blip r:embed="rId213"/>
                <a:stretch>
                  <a:fillRect/>
                </a:stretch>
              </p:blipFill>
              <p:spPr>
                <a:xfrm>
                  <a:off x="5233974" y="1613922"/>
                  <a:ext cx="270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6724" name="Ink 26723">
                  <a:extLst>
                    <a:ext uri="{FF2B5EF4-FFF2-40B4-BE49-F238E27FC236}">
                      <a16:creationId xmlns:a16="http://schemas.microsoft.com/office/drawing/2014/main" id="{8F4FCB80-3952-4660-8BC8-C7C76C96E50C}"/>
                    </a:ext>
                  </a:extLst>
                </p14:cNvPr>
                <p14:cNvContentPartPr/>
                <p14:nvPr/>
              </p14:nvContentPartPr>
              <p14:xfrm>
                <a:off x="5254854" y="1566402"/>
                <a:ext cx="3240" cy="16560"/>
              </p14:xfrm>
            </p:contentPart>
          </mc:Choice>
          <mc:Fallback xmlns="">
            <p:pic>
              <p:nvPicPr>
                <p:cNvPr id="26724" name="Ink 26723">
                  <a:extLst>
                    <a:ext uri="{FF2B5EF4-FFF2-40B4-BE49-F238E27FC236}">
                      <a16:creationId xmlns:a16="http://schemas.microsoft.com/office/drawing/2014/main" id="{8F4FCB80-3952-4660-8BC8-C7C76C96E50C}"/>
                    </a:ext>
                  </a:extLst>
                </p:cNvPr>
                <p:cNvPicPr/>
                <p:nvPr/>
              </p:nvPicPr>
              <p:blipFill>
                <a:blip r:embed="rId215"/>
                <a:stretch>
                  <a:fillRect/>
                </a:stretch>
              </p:blipFill>
              <p:spPr>
                <a:xfrm>
                  <a:off x="5246214" y="1557762"/>
                  <a:ext cx="208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6725" name="Ink 26724">
                  <a:extLst>
                    <a:ext uri="{FF2B5EF4-FFF2-40B4-BE49-F238E27FC236}">
                      <a16:creationId xmlns:a16="http://schemas.microsoft.com/office/drawing/2014/main" id="{367A90EA-7E6D-4934-B975-92DCCBDF6062}"/>
                    </a:ext>
                  </a:extLst>
                </p14:cNvPr>
                <p14:cNvContentPartPr/>
                <p14:nvPr/>
              </p14:nvContentPartPr>
              <p14:xfrm>
                <a:off x="5297694" y="1620402"/>
                <a:ext cx="44640" cy="46800"/>
              </p14:xfrm>
            </p:contentPart>
          </mc:Choice>
          <mc:Fallback xmlns="">
            <p:pic>
              <p:nvPicPr>
                <p:cNvPr id="26725" name="Ink 26724">
                  <a:extLst>
                    <a:ext uri="{FF2B5EF4-FFF2-40B4-BE49-F238E27FC236}">
                      <a16:creationId xmlns:a16="http://schemas.microsoft.com/office/drawing/2014/main" id="{367A90EA-7E6D-4934-B975-92DCCBDF6062}"/>
                    </a:ext>
                  </a:extLst>
                </p:cNvPr>
                <p:cNvPicPr/>
                <p:nvPr/>
              </p:nvPicPr>
              <p:blipFill>
                <a:blip r:embed="rId217"/>
                <a:stretch>
                  <a:fillRect/>
                </a:stretch>
              </p:blipFill>
              <p:spPr>
                <a:xfrm>
                  <a:off x="5288694" y="1611402"/>
                  <a:ext cx="622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6726" name="Ink 26725">
                  <a:extLst>
                    <a:ext uri="{FF2B5EF4-FFF2-40B4-BE49-F238E27FC236}">
                      <a16:creationId xmlns:a16="http://schemas.microsoft.com/office/drawing/2014/main" id="{F5D3A4EA-60A6-470E-B210-57087341D4C8}"/>
                    </a:ext>
                  </a:extLst>
                </p14:cNvPr>
                <p14:cNvContentPartPr/>
                <p14:nvPr/>
              </p14:nvContentPartPr>
              <p14:xfrm>
                <a:off x="5381574" y="1633002"/>
                <a:ext cx="47160" cy="45360"/>
              </p14:xfrm>
            </p:contentPart>
          </mc:Choice>
          <mc:Fallback xmlns="">
            <p:pic>
              <p:nvPicPr>
                <p:cNvPr id="26726" name="Ink 26725">
                  <a:extLst>
                    <a:ext uri="{FF2B5EF4-FFF2-40B4-BE49-F238E27FC236}">
                      <a16:creationId xmlns:a16="http://schemas.microsoft.com/office/drawing/2014/main" id="{F5D3A4EA-60A6-470E-B210-57087341D4C8}"/>
                    </a:ext>
                  </a:extLst>
                </p:cNvPr>
                <p:cNvPicPr/>
                <p:nvPr/>
              </p:nvPicPr>
              <p:blipFill>
                <a:blip r:embed="rId219"/>
                <a:stretch>
                  <a:fillRect/>
                </a:stretch>
              </p:blipFill>
              <p:spPr>
                <a:xfrm>
                  <a:off x="5372574" y="1624362"/>
                  <a:ext cx="6480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6727" name="Ink 26726">
                  <a:extLst>
                    <a:ext uri="{FF2B5EF4-FFF2-40B4-BE49-F238E27FC236}">
                      <a16:creationId xmlns:a16="http://schemas.microsoft.com/office/drawing/2014/main" id="{28575DE5-F8AD-4D33-9530-C1B166AA5A4E}"/>
                    </a:ext>
                  </a:extLst>
                </p14:cNvPr>
                <p14:cNvContentPartPr/>
                <p14:nvPr/>
              </p14:nvContentPartPr>
              <p14:xfrm>
                <a:off x="5478774" y="1549482"/>
                <a:ext cx="16920" cy="124920"/>
              </p14:xfrm>
            </p:contentPart>
          </mc:Choice>
          <mc:Fallback xmlns="">
            <p:pic>
              <p:nvPicPr>
                <p:cNvPr id="26727" name="Ink 26726">
                  <a:extLst>
                    <a:ext uri="{FF2B5EF4-FFF2-40B4-BE49-F238E27FC236}">
                      <a16:creationId xmlns:a16="http://schemas.microsoft.com/office/drawing/2014/main" id="{28575DE5-F8AD-4D33-9530-C1B166AA5A4E}"/>
                    </a:ext>
                  </a:extLst>
                </p:cNvPr>
                <p:cNvPicPr/>
                <p:nvPr/>
              </p:nvPicPr>
              <p:blipFill>
                <a:blip r:embed="rId221"/>
                <a:stretch>
                  <a:fillRect/>
                </a:stretch>
              </p:blipFill>
              <p:spPr>
                <a:xfrm>
                  <a:off x="5469774" y="1540842"/>
                  <a:ext cx="3456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6728" name="Ink 26727">
                  <a:extLst>
                    <a:ext uri="{FF2B5EF4-FFF2-40B4-BE49-F238E27FC236}">
                      <a16:creationId xmlns:a16="http://schemas.microsoft.com/office/drawing/2014/main" id="{D3DC8AAA-939A-45C6-969B-2744169E08AD}"/>
                    </a:ext>
                  </a:extLst>
                </p14:cNvPr>
                <p14:cNvContentPartPr/>
                <p14:nvPr/>
              </p14:nvContentPartPr>
              <p14:xfrm>
                <a:off x="5442054" y="1617522"/>
                <a:ext cx="71640" cy="11880"/>
              </p14:xfrm>
            </p:contentPart>
          </mc:Choice>
          <mc:Fallback xmlns="">
            <p:pic>
              <p:nvPicPr>
                <p:cNvPr id="26728" name="Ink 26727">
                  <a:extLst>
                    <a:ext uri="{FF2B5EF4-FFF2-40B4-BE49-F238E27FC236}">
                      <a16:creationId xmlns:a16="http://schemas.microsoft.com/office/drawing/2014/main" id="{D3DC8AAA-939A-45C6-969B-2744169E08AD}"/>
                    </a:ext>
                  </a:extLst>
                </p:cNvPr>
                <p:cNvPicPr/>
                <p:nvPr/>
              </p:nvPicPr>
              <p:blipFill>
                <a:blip r:embed="rId223"/>
                <a:stretch>
                  <a:fillRect/>
                </a:stretch>
              </p:blipFill>
              <p:spPr>
                <a:xfrm>
                  <a:off x="5433414" y="1608882"/>
                  <a:ext cx="89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6729" name="Ink 26728">
                  <a:extLst>
                    <a:ext uri="{FF2B5EF4-FFF2-40B4-BE49-F238E27FC236}">
                      <a16:creationId xmlns:a16="http://schemas.microsoft.com/office/drawing/2014/main" id="{2B3CDEE3-DC37-4A3D-B3FE-ADEF738B6A65}"/>
                    </a:ext>
                  </a:extLst>
                </p14:cNvPr>
                <p14:cNvContentPartPr/>
                <p14:nvPr/>
              </p14:nvContentPartPr>
              <p14:xfrm>
                <a:off x="5506134" y="1616442"/>
                <a:ext cx="91800" cy="78120"/>
              </p14:xfrm>
            </p:contentPart>
          </mc:Choice>
          <mc:Fallback xmlns="">
            <p:pic>
              <p:nvPicPr>
                <p:cNvPr id="26729" name="Ink 26728">
                  <a:extLst>
                    <a:ext uri="{FF2B5EF4-FFF2-40B4-BE49-F238E27FC236}">
                      <a16:creationId xmlns:a16="http://schemas.microsoft.com/office/drawing/2014/main" id="{2B3CDEE3-DC37-4A3D-B3FE-ADEF738B6A65}"/>
                    </a:ext>
                  </a:extLst>
                </p:cNvPr>
                <p:cNvPicPr/>
                <p:nvPr/>
              </p:nvPicPr>
              <p:blipFill>
                <a:blip r:embed="rId225"/>
                <a:stretch>
                  <a:fillRect/>
                </a:stretch>
              </p:blipFill>
              <p:spPr>
                <a:xfrm>
                  <a:off x="5497134" y="1607442"/>
                  <a:ext cx="109440" cy="95760"/>
                </a:xfrm>
                <a:prstGeom prst="rect">
                  <a:avLst/>
                </a:prstGeom>
              </p:spPr>
            </p:pic>
          </mc:Fallback>
        </mc:AlternateContent>
      </p:grpSp>
      <p:grpSp>
        <p:nvGrpSpPr>
          <p:cNvPr id="26733" name="Group 26732">
            <a:extLst>
              <a:ext uri="{FF2B5EF4-FFF2-40B4-BE49-F238E27FC236}">
                <a16:creationId xmlns:a16="http://schemas.microsoft.com/office/drawing/2014/main" id="{C62BDF17-27C6-4ABA-812F-94957BC91898}"/>
              </a:ext>
            </a:extLst>
          </p:cNvPr>
          <p:cNvGrpSpPr/>
          <p:nvPr/>
        </p:nvGrpSpPr>
        <p:grpSpPr>
          <a:xfrm>
            <a:off x="5722134" y="1568922"/>
            <a:ext cx="245520" cy="154800"/>
            <a:chOff x="5722134" y="1568922"/>
            <a:chExt cx="245520" cy="154800"/>
          </a:xfrm>
        </p:grpSpPr>
        <mc:AlternateContent xmlns:mc="http://schemas.openxmlformats.org/markup-compatibility/2006" xmlns:p14="http://schemas.microsoft.com/office/powerpoint/2010/main">
          <mc:Choice Requires="p14">
            <p:contentPart p14:bwMode="auto" r:id="rId226">
              <p14:nvContentPartPr>
                <p14:cNvPr id="26730" name="Ink 26729">
                  <a:extLst>
                    <a:ext uri="{FF2B5EF4-FFF2-40B4-BE49-F238E27FC236}">
                      <a16:creationId xmlns:a16="http://schemas.microsoft.com/office/drawing/2014/main" id="{433A986D-D846-49A2-BFFA-248D2B9D48D1}"/>
                    </a:ext>
                  </a:extLst>
                </p14:cNvPr>
                <p14:cNvContentPartPr/>
                <p14:nvPr/>
              </p14:nvContentPartPr>
              <p14:xfrm>
                <a:off x="5757054" y="1579362"/>
                <a:ext cx="6480" cy="131040"/>
              </p14:xfrm>
            </p:contentPart>
          </mc:Choice>
          <mc:Fallback xmlns="">
            <p:pic>
              <p:nvPicPr>
                <p:cNvPr id="26730" name="Ink 26729">
                  <a:extLst>
                    <a:ext uri="{FF2B5EF4-FFF2-40B4-BE49-F238E27FC236}">
                      <a16:creationId xmlns:a16="http://schemas.microsoft.com/office/drawing/2014/main" id="{433A986D-D846-49A2-BFFA-248D2B9D48D1}"/>
                    </a:ext>
                  </a:extLst>
                </p:cNvPr>
                <p:cNvPicPr/>
                <p:nvPr/>
              </p:nvPicPr>
              <p:blipFill>
                <a:blip r:embed="rId227"/>
                <a:stretch>
                  <a:fillRect/>
                </a:stretch>
              </p:blipFill>
              <p:spPr>
                <a:xfrm>
                  <a:off x="5748414" y="1570722"/>
                  <a:ext cx="2412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6731" name="Ink 26730">
                  <a:extLst>
                    <a:ext uri="{FF2B5EF4-FFF2-40B4-BE49-F238E27FC236}">
                      <a16:creationId xmlns:a16="http://schemas.microsoft.com/office/drawing/2014/main" id="{13757994-26CB-48CC-9F1B-9DC0B5140533}"/>
                    </a:ext>
                  </a:extLst>
                </p14:cNvPr>
                <p14:cNvContentPartPr/>
                <p14:nvPr/>
              </p14:nvContentPartPr>
              <p14:xfrm>
                <a:off x="5722134" y="1638762"/>
                <a:ext cx="108360" cy="12240"/>
              </p14:xfrm>
            </p:contentPart>
          </mc:Choice>
          <mc:Fallback xmlns="">
            <p:pic>
              <p:nvPicPr>
                <p:cNvPr id="26731" name="Ink 26730">
                  <a:extLst>
                    <a:ext uri="{FF2B5EF4-FFF2-40B4-BE49-F238E27FC236}">
                      <a16:creationId xmlns:a16="http://schemas.microsoft.com/office/drawing/2014/main" id="{13757994-26CB-48CC-9F1B-9DC0B5140533}"/>
                    </a:ext>
                  </a:extLst>
                </p:cNvPr>
                <p:cNvPicPr/>
                <p:nvPr/>
              </p:nvPicPr>
              <p:blipFill>
                <a:blip r:embed="rId229"/>
                <a:stretch>
                  <a:fillRect/>
                </a:stretch>
              </p:blipFill>
              <p:spPr>
                <a:xfrm>
                  <a:off x="5713494" y="1629762"/>
                  <a:ext cx="1260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6732" name="Ink 26731">
                  <a:extLst>
                    <a:ext uri="{FF2B5EF4-FFF2-40B4-BE49-F238E27FC236}">
                      <a16:creationId xmlns:a16="http://schemas.microsoft.com/office/drawing/2014/main" id="{41A958B9-7A17-489F-8A40-55F43BADE948}"/>
                    </a:ext>
                  </a:extLst>
                </p14:cNvPr>
                <p14:cNvContentPartPr/>
                <p14:nvPr/>
              </p14:nvContentPartPr>
              <p14:xfrm>
                <a:off x="5843814" y="1568922"/>
                <a:ext cx="123840" cy="154800"/>
              </p14:xfrm>
            </p:contentPart>
          </mc:Choice>
          <mc:Fallback xmlns="">
            <p:pic>
              <p:nvPicPr>
                <p:cNvPr id="26732" name="Ink 26731">
                  <a:extLst>
                    <a:ext uri="{FF2B5EF4-FFF2-40B4-BE49-F238E27FC236}">
                      <a16:creationId xmlns:a16="http://schemas.microsoft.com/office/drawing/2014/main" id="{41A958B9-7A17-489F-8A40-55F43BADE948}"/>
                    </a:ext>
                  </a:extLst>
                </p:cNvPr>
                <p:cNvPicPr/>
                <p:nvPr/>
              </p:nvPicPr>
              <p:blipFill>
                <a:blip r:embed="rId231"/>
                <a:stretch>
                  <a:fillRect/>
                </a:stretch>
              </p:blipFill>
              <p:spPr>
                <a:xfrm>
                  <a:off x="5834814" y="1560282"/>
                  <a:ext cx="141480" cy="172440"/>
                </a:xfrm>
                <a:prstGeom prst="rect">
                  <a:avLst/>
                </a:prstGeom>
              </p:spPr>
            </p:pic>
          </mc:Fallback>
        </mc:AlternateContent>
      </p:grpSp>
      <p:grpSp>
        <p:nvGrpSpPr>
          <p:cNvPr id="26741" name="Group 26740">
            <a:extLst>
              <a:ext uri="{FF2B5EF4-FFF2-40B4-BE49-F238E27FC236}">
                <a16:creationId xmlns:a16="http://schemas.microsoft.com/office/drawing/2014/main" id="{3E2863DA-21CA-46AF-8C4A-3D7C4C73F47A}"/>
              </a:ext>
            </a:extLst>
          </p:cNvPr>
          <p:cNvGrpSpPr/>
          <p:nvPr/>
        </p:nvGrpSpPr>
        <p:grpSpPr>
          <a:xfrm>
            <a:off x="6122454" y="1585842"/>
            <a:ext cx="464400" cy="138600"/>
            <a:chOff x="6122454" y="1585842"/>
            <a:chExt cx="464400" cy="138600"/>
          </a:xfrm>
        </p:grpSpPr>
        <mc:AlternateContent xmlns:mc="http://schemas.openxmlformats.org/markup-compatibility/2006" xmlns:p14="http://schemas.microsoft.com/office/powerpoint/2010/main">
          <mc:Choice Requires="p14">
            <p:contentPart p14:bwMode="auto" r:id="rId232">
              <p14:nvContentPartPr>
                <p14:cNvPr id="26736" name="Ink 26735">
                  <a:extLst>
                    <a:ext uri="{FF2B5EF4-FFF2-40B4-BE49-F238E27FC236}">
                      <a16:creationId xmlns:a16="http://schemas.microsoft.com/office/drawing/2014/main" id="{DD2BDD06-2B9B-4A97-AA4F-9DC67ED3B1B6}"/>
                    </a:ext>
                  </a:extLst>
                </p14:cNvPr>
                <p14:cNvContentPartPr/>
                <p14:nvPr/>
              </p14:nvContentPartPr>
              <p14:xfrm>
                <a:off x="6122454" y="1630842"/>
                <a:ext cx="46080" cy="85320"/>
              </p14:xfrm>
            </p:contentPart>
          </mc:Choice>
          <mc:Fallback xmlns="">
            <p:pic>
              <p:nvPicPr>
                <p:cNvPr id="26736" name="Ink 26735">
                  <a:extLst>
                    <a:ext uri="{FF2B5EF4-FFF2-40B4-BE49-F238E27FC236}">
                      <a16:creationId xmlns:a16="http://schemas.microsoft.com/office/drawing/2014/main" id="{DD2BDD06-2B9B-4A97-AA4F-9DC67ED3B1B6}"/>
                    </a:ext>
                  </a:extLst>
                </p:cNvPr>
                <p:cNvPicPr/>
                <p:nvPr/>
              </p:nvPicPr>
              <p:blipFill>
                <a:blip r:embed="rId233"/>
                <a:stretch>
                  <a:fillRect/>
                </a:stretch>
              </p:blipFill>
              <p:spPr>
                <a:xfrm>
                  <a:off x="6113454" y="1622202"/>
                  <a:ext cx="637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6737" name="Ink 26736">
                  <a:extLst>
                    <a:ext uri="{FF2B5EF4-FFF2-40B4-BE49-F238E27FC236}">
                      <a16:creationId xmlns:a16="http://schemas.microsoft.com/office/drawing/2014/main" id="{CA66E5D5-F244-46E4-8155-5B907B753F41}"/>
                    </a:ext>
                  </a:extLst>
                </p14:cNvPr>
                <p14:cNvContentPartPr/>
                <p14:nvPr/>
              </p14:nvContentPartPr>
              <p14:xfrm>
                <a:off x="6199494" y="1642002"/>
                <a:ext cx="96840" cy="73800"/>
              </p14:xfrm>
            </p:contentPart>
          </mc:Choice>
          <mc:Fallback xmlns="">
            <p:pic>
              <p:nvPicPr>
                <p:cNvPr id="26737" name="Ink 26736">
                  <a:extLst>
                    <a:ext uri="{FF2B5EF4-FFF2-40B4-BE49-F238E27FC236}">
                      <a16:creationId xmlns:a16="http://schemas.microsoft.com/office/drawing/2014/main" id="{CA66E5D5-F244-46E4-8155-5B907B753F41}"/>
                    </a:ext>
                  </a:extLst>
                </p:cNvPr>
                <p:cNvPicPr/>
                <p:nvPr/>
              </p:nvPicPr>
              <p:blipFill>
                <a:blip r:embed="rId235"/>
                <a:stretch>
                  <a:fillRect/>
                </a:stretch>
              </p:blipFill>
              <p:spPr>
                <a:xfrm>
                  <a:off x="6190494" y="1633002"/>
                  <a:ext cx="1144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6738" name="Ink 26737">
                  <a:extLst>
                    <a:ext uri="{FF2B5EF4-FFF2-40B4-BE49-F238E27FC236}">
                      <a16:creationId xmlns:a16="http://schemas.microsoft.com/office/drawing/2014/main" id="{791CE715-23DE-4291-A573-683C547E763E}"/>
                    </a:ext>
                  </a:extLst>
                </p14:cNvPr>
                <p14:cNvContentPartPr/>
                <p14:nvPr/>
              </p14:nvContentPartPr>
              <p14:xfrm>
                <a:off x="6293814" y="1585842"/>
                <a:ext cx="101520" cy="138600"/>
              </p14:xfrm>
            </p:contentPart>
          </mc:Choice>
          <mc:Fallback xmlns="">
            <p:pic>
              <p:nvPicPr>
                <p:cNvPr id="26738" name="Ink 26737">
                  <a:extLst>
                    <a:ext uri="{FF2B5EF4-FFF2-40B4-BE49-F238E27FC236}">
                      <a16:creationId xmlns:a16="http://schemas.microsoft.com/office/drawing/2014/main" id="{791CE715-23DE-4291-A573-683C547E763E}"/>
                    </a:ext>
                  </a:extLst>
                </p:cNvPr>
                <p:cNvPicPr/>
                <p:nvPr/>
              </p:nvPicPr>
              <p:blipFill>
                <a:blip r:embed="rId237"/>
                <a:stretch>
                  <a:fillRect/>
                </a:stretch>
              </p:blipFill>
              <p:spPr>
                <a:xfrm>
                  <a:off x="6284814" y="1577202"/>
                  <a:ext cx="11916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6739" name="Ink 26738">
                  <a:extLst>
                    <a:ext uri="{FF2B5EF4-FFF2-40B4-BE49-F238E27FC236}">
                      <a16:creationId xmlns:a16="http://schemas.microsoft.com/office/drawing/2014/main" id="{4E9A5DEA-EA34-4B80-A819-49D982BA2028}"/>
                    </a:ext>
                  </a:extLst>
                </p14:cNvPr>
                <p14:cNvContentPartPr/>
                <p14:nvPr/>
              </p14:nvContentPartPr>
              <p14:xfrm>
                <a:off x="6434214" y="1658562"/>
                <a:ext cx="61200" cy="58320"/>
              </p14:xfrm>
            </p:contentPart>
          </mc:Choice>
          <mc:Fallback xmlns="">
            <p:pic>
              <p:nvPicPr>
                <p:cNvPr id="26739" name="Ink 26738">
                  <a:extLst>
                    <a:ext uri="{FF2B5EF4-FFF2-40B4-BE49-F238E27FC236}">
                      <a16:creationId xmlns:a16="http://schemas.microsoft.com/office/drawing/2014/main" id="{4E9A5DEA-EA34-4B80-A819-49D982BA2028}"/>
                    </a:ext>
                  </a:extLst>
                </p:cNvPr>
                <p:cNvPicPr/>
                <p:nvPr/>
              </p:nvPicPr>
              <p:blipFill>
                <a:blip r:embed="rId239"/>
                <a:stretch>
                  <a:fillRect/>
                </a:stretch>
              </p:blipFill>
              <p:spPr>
                <a:xfrm>
                  <a:off x="6425574" y="1649562"/>
                  <a:ext cx="788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6740" name="Ink 26739">
                  <a:extLst>
                    <a:ext uri="{FF2B5EF4-FFF2-40B4-BE49-F238E27FC236}">
                      <a16:creationId xmlns:a16="http://schemas.microsoft.com/office/drawing/2014/main" id="{47A2EC18-0049-40A7-A601-860C63BC896D}"/>
                    </a:ext>
                  </a:extLst>
                </p14:cNvPr>
                <p14:cNvContentPartPr/>
                <p14:nvPr/>
              </p14:nvContentPartPr>
              <p14:xfrm>
                <a:off x="6515214" y="1638762"/>
                <a:ext cx="71640" cy="66600"/>
              </p14:xfrm>
            </p:contentPart>
          </mc:Choice>
          <mc:Fallback xmlns="">
            <p:pic>
              <p:nvPicPr>
                <p:cNvPr id="26740" name="Ink 26739">
                  <a:extLst>
                    <a:ext uri="{FF2B5EF4-FFF2-40B4-BE49-F238E27FC236}">
                      <a16:creationId xmlns:a16="http://schemas.microsoft.com/office/drawing/2014/main" id="{47A2EC18-0049-40A7-A601-860C63BC896D}"/>
                    </a:ext>
                  </a:extLst>
                </p:cNvPr>
                <p:cNvPicPr/>
                <p:nvPr/>
              </p:nvPicPr>
              <p:blipFill>
                <a:blip r:embed="rId241"/>
                <a:stretch>
                  <a:fillRect/>
                </a:stretch>
              </p:blipFill>
              <p:spPr>
                <a:xfrm>
                  <a:off x="6506214" y="1629762"/>
                  <a:ext cx="89280" cy="84240"/>
                </a:xfrm>
                <a:prstGeom prst="rect">
                  <a:avLst/>
                </a:prstGeom>
              </p:spPr>
            </p:pic>
          </mc:Fallback>
        </mc:AlternateContent>
      </p:grpSp>
      <p:grpSp>
        <p:nvGrpSpPr>
          <p:cNvPr id="26756" name="Group 26755">
            <a:extLst>
              <a:ext uri="{FF2B5EF4-FFF2-40B4-BE49-F238E27FC236}">
                <a16:creationId xmlns:a16="http://schemas.microsoft.com/office/drawing/2014/main" id="{4E230F07-55C9-4B7F-8E95-C34A83DBD4B7}"/>
              </a:ext>
            </a:extLst>
          </p:cNvPr>
          <p:cNvGrpSpPr/>
          <p:nvPr/>
        </p:nvGrpSpPr>
        <p:grpSpPr>
          <a:xfrm>
            <a:off x="6714294" y="1551642"/>
            <a:ext cx="892080" cy="160560"/>
            <a:chOff x="6714294" y="1551642"/>
            <a:chExt cx="892080" cy="160560"/>
          </a:xfrm>
        </p:grpSpPr>
        <mc:AlternateContent xmlns:mc="http://schemas.openxmlformats.org/markup-compatibility/2006" xmlns:p14="http://schemas.microsoft.com/office/powerpoint/2010/main">
          <mc:Choice Requires="p14">
            <p:contentPart p14:bwMode="auto" r:id="rId242">
              <p14:nvContentPartPr>
                <p14:cNvPr id="26742" name="Ink 26741">
                  <a:extLst>
                    <a:ext uri="{FF2B5EF4-FFF2-40B4-BE49-F238E27FC236}">
                      <a16:creationId xmlns:a16="http://schemas.microsoft.com/office/drawing/2014/main" id="{99B5B5B4-DF00-4115-B47B-8F8AAA49A22C}"/>
                    </a:ext>
                  </a:extLst>
                </p14:cNvPr>
                <p14:cNvContentPartPr/>
                <p14:nvPr/>
              </p14:nvContentPartPr>
              <p14:xfrm>
                <a:off x="6714294" y="1551642"/>
                <a:ext cx="56880" cy="145080"/>
              </p14:xfrm>
            </p:contentPart>
          </mc:Choice>
          <mc:Fallback xmlns="">
            <p:pic>
              <p:nvPicPr>
                <p:cNvPr id="26742" name="Ink 26741">
                  <a:extLst>
                    <a:ext uri="{FF2B5EF4-FFF2-40B4-BE49-F238E27FC236}">
                      <a16:creationId xmlns:a16="http://schemas.microsoft.com/office/drawing/2014/main" id="{99B5B5B4-DF00-4115-B47B-8F8AAA49A22C}"/>
                    </a:ext>
                  </a:extLst>
                </p:cNvPr>
                <p:cNvPicPr/>
                <p:nvPr/>
              </p:nvPicPr>
              <p:blipFill>
                <a:blip r:embed="rId243"/>
                <a:stretch>
                  <a:fillRect/>
                </a:stretch>
              </p:blipFill>
              <p:spPr>
                <a:xfrm>
                  <a:off x="6705654" y="1542642"/>
                  <a:ext cx="745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6743" name="Ink 26742">
                  <a:extLst>
                    <a:ext uri="{FF2B5EF4-FFF2-40B4-BE49-F238E27FC236}">
                      <a16:creationId xmlns:a16="http://schemas.microsoft.com/office/drawing/2014/main" id="{F5A946A3-B5DB-45F9-9056-D64CE95DA9E2}"/>
                    </a:ext>
                  </a:extLst>
                </p14:cNvPr>
                <p14:cNvContentPartPr/>
                <p14:nvPr/>
              </p14:nvContentPartPr>
              <p14:xfrm>
                <a:off x="6791694" y="1630842"/>
                <a:ext cx="48240" cy="64800"/>
              </p14:xfrm>
            </p:contentPart>
          </mc:Choice>
          <mc:Fallback xmlns="">
            <p:pic>
              <p:nvPicPr>
                <p:cNvPr id="26743" name="Ink 26742">
                  <a:extLst>
                    <a:ext uri="{FF2B5EF4-FFF2-40B4-BE49-F238E27FC236}">
                      <a16:creationId xmlns:a16="http://schemas.microsoft.com/office/drawing/2014/main" id="{F5A946A3-B5DB-45F9-9056-D64CE95DA9E2}"/>
                    </a:ext>
                  </a:extLst>
                </p:cNvPr>
                <p:cNvPicPr/>
                <p:nvPr/>
              </p:nvPicPr>
              <p:blipFill>
                <a:blip r:embed="rId245"/>
                <a:stretch>
                  <a:fillRect/>
                </a:stretch>
              </p:blipFill>
              <p:spPr>
                <a:xfrm>
                  <a:off x="6782694" y="1621842"/>
                  <a:ext cx="6588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6744" name="Ink 26743">
                  <a:extLst>
                    <a:ext uri="{FF2B5EF4-FFF2-40B4-BE49-F238E27FC236}">
                      <a16:creationId xmlns:a16="http://schemas.microsoft.com/office/drawing/2014/main" id="{F9BA5514-437C-408E-8198-378E507A4D5E}"/>
                    </a:ext>
                  </a:extLst>
                </p14:cNvPr>
                <p14:cNvContentPartPr/>
                <p14:nvPr/>
              </p14:nvContentPartPr>
              <p14:xfrm>
                <a:off x="6881694" y="1620762"/>
                <a:ext cx="39960" cy="74160"/>
              </p14:xfrm>
            </p:contentPart>
          </mc:Choice>
          <mc:Fallback xmlns="">
            <p:pic>
              <p:nvPicPr>
                <p:cNvPr id="26744" name="Ink 26743">
                  <a:extLst>
                    <a:ext uri="{FF2B5EF4-FFF2-40B4-BE49-F238E27FC236}">
                      <a16:creationId xmlns:a16="http://schemas.microsoft.com/office/drawing/2014/main" id="{F9BA5514-437C-408E-8198-378E507A4D5E}"/>
                    </a:ext>
                  </a:extLst>
                </p:cNvPr>
                <p:cNvPicPr/>
                <p:nvPr/>
              </p:nvPicPr>
              <p:blipFill>
                <a:blip r:embed="rId247"/>
                <a:stretch>
                  <a:fillRect/>
                </a:stretch>
              </p:blipFill>
              <p:spPr>
                <a:xfrm>
                  <a:off x="6873054" y="1612122"/>
                  <a:ext cx="576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6745" name="Ink 26744">
                  <a:extLst>
                    <a:ext uri="{FF2B5EF4-FFF2-40B4-BE49-F238E27FC236}">
                      <a16:creationId xmlns:a16="http://schemas.microsoft.com/office/drawing/2014/main" id="{BBC78C5F-F7AE-452C-8B25-6D2B5A9FEED2}"/>
                    </a:ext>
                  </a:extLst>
                </p14:cNvPr>
                <p14:cNvContentPartPr/>
                <p14:nvPr/>
              </p14:nvContentPartPr>
              <p14:xfrm>
                <a:off x="6964134" y="1589082"/>
                <a:ext cx="26280" cy="117360"/>
              </p14:xfrm>
            </p:contentPart>
          </mc:Choice>
          <mc:Fallback xmlns="">
            <p:pic>
              <p:nvPicPr>
                <p:cNvPr id="26745" name="Ink 26744">
                  <a:extLst>
                    <a:ext uri="{FF2B5EF4-FFF2-40B4-BE49-F238E27FC236}">
                      <a16:creationId xmlns:a16="http://schemas.microsoft.com/office/drawing/2014/main" id="{BBC78C5F-F7AE-452C-8B25-6D2B5A9FEED2}"/>
                    </a:ext>
                  </a:extLst>
                </p:cNvPr>
                <p:cNvPicPr/>
                <p:nvPr/>
              </p:nvPicPr>
              <p:blipFill>
                <a:blip r:embed="rId249"/>
                <a:stretch>
                  <a:fillRect/>
                </a:stretch>
              </p:blipFill>
              <p:spPr>
                <a:xfrm>
                  <a:off x="6955134" y="1580442"/>
                  <a:ext cx="439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6746" name="Ink 26745">
                  <a:extLst>
                    <a:ext uri="{FF2B5EF4-FFF2-40B4-BE49-F238E27FC236}">
                      <a16:creationId xmlns:a16="http://schemas.microsoft.com/office/drawing/2014/main" id="{F2C8886A-A3D8-458A-B239-444170E4EDA5}"/>
                    </a:ext>
                  </a:extLst>
                </p14:cNvPr>
                <p14:cNvContentPartPr/>
                <p14:nvPr/>
              </p14:nvContentPartPr>
              <p14:xfrm>
                <a:off x="6977454" y="1617522"/>
                <a:ext cx="52200" cy="66600"/>
              </p14:xfrm>
            </p:contentPart>
          </mc:Choice>
          <mc:Fallback xmlns="">
            <p:pic>
              <p:nvPicPr>
                <p:cNvPr id="26746" name="Ink 26745">
                  <a:extLst>
                    <a:ext uri="{FF2B5EF4-FFF2-40B4-BE49-F238E27FC236}">
                      <a16:creationId xmlns:a16="http://schemas.microsoft.com/office/drawing/2014/main" id="{F2C8886A-A3D8-458A-B239-444170E4EDA5}"/>
                    </a:ext>
                  </a:extLst>
                </p:cNvPr>
                <p:cNvPicPr/>
                <p:nvPr/>
              </p:nvPicPr>
              <p:blipFill>
                <a:blip r:embed="rId251"/>
                <a:stretch>
                  <a:fillRect/>
                </a:stretch>
              </p:blipFill>
              <p:spPr>
                <a:xfrm>
                  <a:off x="6968814" y="1608882"/>
                  <a:ext cx="698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6747" name="Ink 26746">
                  <a:extLst>
                    <a:ext uri="{FF2B5EF4-FFF2-40B4-BE49-F238E27FC236}">
                      <a16:creationId xmlns:a16="http://schemas.microsoft.com/office/drawing/2014/main" id="{85BF8EA8-1B7F-488E-8445-1A37F3F78525}"/>
                    </a:ext>
                  </a:extLst>
                </p14:cNvPr>
                <p14:cNvContentPartPr/>
                <p14:nvPr/>
              </p14:nvContentPartPr>
              <p14:xfrm>
                <a:off x="7064934" y="1609962"/>
                <a:ext cx="64080" cy="95400"/>
              </p14:xfrm>
            </p:contentPart>
          </mc:Choice>
          <mc:Fallback xmlns="">
            <p:pic>
              <p:nvPicPr>
                <p:cNvPr id="26747" name="Ink 26746">
                  <a:extLst>
                    <a:ext uri="{FF2B5EF4-FFF2-40B4-BE49-F238E27FC236}">
                      <a16:creationId xmlns:a16="http://schemas.microsoft.com/office/drawing/2014/main" id="{85BF8EA8-1B7F-488E-8445-1A37F3F78525}"/>
                    </a:ext>
                  </a:extLst>
                </p:cNvPr>
                <p:cNvPicPr/>
                <p:nvPr/>
              </p:nvPicPr>
              <p:blipFill>
                <a:blip r:embed="rId253"/>
                <a:stretch>
                  <a:fillRect/>
                </a:stretch>
              </p:blipFill>
              <p:spPr>
                <a:xfrm>
                  <a:off x="7055934" y="1600962"/>
                  <a:ext cx="8172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748" name="Ink 26747">
                  <a:extLst>
                    <a:ext uri="{FF2B5EF4-FFF2-40B4-BE49-F238E27FC236}">
                      <a16:creationId xmlns:a16="http://schemas.microsoft.com/office/drawing/2014/main" id="{48543AE8-B50C-48DD-9E4D-ECB81F8B5A68}"/>
                    </a:ext>
                  </a:extLst>
                </p14:cNvPr>
                <p14:cNvContentPartPr/>
                <p14:nvPr/>
              </p14:nvContentPartPr>
              <p14:xfrm>
                <a:off x="7140174" y="1626522"/>
                <a:ext cx="35640" cy="75600"/>
              </p14:xfrm>
            </p:contentPart>
          </mc:Choice>
          <mc:Fallback xmlns="">
            <p:pic>
              <p:nvPicPr>
                <p:cNvPr id="26748" name="Ink 26747">
                  <a:extLst>
                    <a:ext uri="{FF2B5EF4-FFF2-40B4-BE49-F238E27FC236}">
                      <a16:creationId xmlns:a16="http://schemas.microsoft.com/office/drawing/2014/main" id="{48543AE8-B50C-48DD-9E4D-ECB81F8B5A68}"/>
                    </a:ext>
                  </a:extLst>
                </p:cNvPr>
                <p:cNvPicPr/>
                <p:nvPr/>
              </p:nvPicPr>
              <p:blipFill>
                <a:blip r:embed="rId255"/>
                <a:stretch>
                  <a:fillRect/>
                </a:stretch>
              </p:blipFill>
              <p:spPr>
                <a:xfrm>
                  <a:off x="7131534" y="1617882"/>
                  <a:ext cx="532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749" name="Ink 26748">
                  <a:extLst>
                    <a:ext uri="{FF2B5EF4-FFF2-40B4-BE49-F238E27FC236}">
                      <a16:creationId xmlns:a16="http://schemas.microsoft.com/office/drawing/2014/main" id="{43D2FC03-4543-47E1-886B-BEFD7B3039DA}"/>
                    </a:ext>
                  </a:extLst>
                </p14:cNvPr>
                <p14:cNvContentPartPr/>
                <p14:nvPr/>
              </p14:nvContentPartPr>
              <p14:xfrm>
                <a:off x="7216494" y="1650642"/>
                <a:ext cx="39960" cy="49680"/>
              </p14:xfrm>
            </p:contentPart>
          </mc:Choice>
          <mc:Fallback xmlns="">
            <p:pic>
              <p:nvPicPr>
                <p:cNvPr id="26749" name="Ink 26748">
                  <a:extLst>
                    <a:ext uri="{FF2B5EF4-FFF2-40B4-BE49-F238E27FC236}">
                      <a16:creationId xmlns:a16="http://schemas.microsoft.com/office/drawing/2014/main" id="{43D2FC03-4543-47E1-886B-BEFD7B3039DA}"/>
                    </a:ext>
                  </a:extLst>
                </p:cNvPr>
                <p:cNvPicPr/>
                <p:nvPr/>
              </p:nvPicPr>
              <p:blipFill>
                <a:blip r:embed="rId257"/>
                <a:stretch>
                  <a:fillRect/>
                </a:stretch>
              </p:blipFill>
              <p:spPr>
                <a:xfrm>
                  <a:off x="7207854" y="1642002"/>
                  <a:ext cx="576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6750" name="Ink 26749">
                  <a:extLst>
                    <a:ext uri="{FF2B5EF4-FFF2-40B4-BE49-F238E27FC236}">
                      <a16:creationId xmlns:a16="http://schemas.microsoft.com/office/drawing/2014/main" id="{FE502C56-50D5-4E56-AE6E-2260BD21BAA8}"/>
                    </a:ext>
                  </a:extLst>
                </p14:cNvPr>
                <p14:cNvContentPartPr/>
                <p14:nvPr/>
              </p14:nvContentPartPr>
              <p14:xfrm>
                <a:off x="7317654" y="1573602"/>
                <a:ext cx="28800" cy="132120"/>
              </p14:xfrm>
            </p:contentPart>
          </mc:Choice>
          <mc:Fallback xmlns="">
            <p:pic>
              <p:nvPicPr>
                <p:cNvPr id="26750" name="Ink 26749">
                  <a:extLst>
                    <a:ext uri="{FF2B5EF4-FFF2-40B4-BE49-F238E27FC236}">
                      <a16:creationId xmlns:a16="http://schemas.microsoft.com/office/drawing/2014/main" id="{FE502C56-50D5-4E56-AE6E-2260BD21BAA8}"/>
                    </a:ext>
                  </a:extLst>
                </p:cNvPr>
                <p:cNvPicPr/>
                <p:nvPr/>
              </p:nvPicPr>
              <p:blipFill>
                <a:blip r:embed="rId259"/>
                <a:stretch>
                  <a:fillRect/>
                </a:stretch>
              </p:blipFill>
              <p:spPr>
                <a:xfrm>
                  <a:off x="7308654" y="1564602"/>
                  <a:ext cx="464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6751" name="Ink 26750">
                  <a:extLst>
                    <a:ext uri="{FF2B5EF4-FFF2-40B4-BE49-F238E27FC236}">
                      <a16:creationId xmlns:a16="http://schemas.microsoft.com/office/drawing/2014/main" id="{BEDC9C41-4E3E-47BD-8232-979703F1E711}"/>
                    </a:ext>
                  </a:extLst>
                </p14:cNvPr>
                <p14:cNvContentPartPr/>
                <p14:nvPr/>
              </p14:nvContentPartPr>
              <p14:xfrm>
                <a:off x="7368774" y="1561722"/>
                <a:ext cx="27720" cy="150480"/>
              </p14:xfrm>
            </p:contentPart>
          </mc:Choice>
          <mc:Fallback xmlns="">
            <p:pic>
              <p:nvPicPr>
                <p:cNvPr id="26751" name="Ink 26750">
                  <a:extLst>
                    <a:ext uri="{FF2B5EF4-FFF2-40B4-BE49-F238E27FC236}">
                      <a16:creationId xmlns:a16="http://schemas.microsoft.com/office/drawing/2014/main" id="{BEDC9C41-4E3E-47BD-8232-979703F1E711}"/>
                    </a:ext>
                  </a:extLst>
                </p:cNvPr>
                <p:cNvPicPr/>
                <p:nvPr/>
              </p:nvPicPr>
              <p:blipFill>
                <a:blip r:embed="rId261"/>
                <a:stretch>
                  <a:fillRect/>
                </a:stretch>
              </p:blipFill>
              <p:spPr>
                <a:xfrm>
                  <a:off x="7360134" y="1553082"/>
                  <a:ext cx="4536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6752" name="Ink 26751">
                  <a:extLst>
                    <a:ext uri="{FF2B5EF4-FFF2-40B4-BE49-F238E27FC236}">
                      <a16:creationId xmlns:a16="http://schemas.microsoft.com/office/drawing/2014/main" id="{49734B8D-28E4-4ED7-B5D6-4E5E8C0CF922}"/>
                    </a:ext>
                  </a:extLst>
                </p14:cNvPr>
                <p14:cNvContentPartPr/>
                <p14:nvPr/>
              </p14:nvContentPartPr>
              <p14:xfrm>
                <a:off x="7315494" y="1633002"/>
                <a:ext cx="117360" cy="7200"/>
              </p14:xfrm>
            </p:contentPart>
          </mc:Choice>
          <mc:Fallback xmlns="">
            <p:pic>
              <p:nvPicPr>
                <p:cNvPr id="26752" name="Ink 26751">
                  <a:extLst>
                    <a:ext uri="{FF2B5EF4-FFF2-40B4-BE49-F238E27FC236}">
                      <a16:creationId xmlns:a16="http://schemas.microsoft.com/office/drawing/2014/main" id="{49734B8D-28E4-4ED7-B5D6-4E5E8C0CF922}"/>
                    </a:ext>
                  </a:extLst>
                </p:cNvPr>
                <p:cNvPicPr/>
                <p:nvPr/>
              </p:nvPicPr>
              <p:blipFill>
                <a:blip r:embed="rId263"/>
                <a:stretch>
                  <a:fillRect/>
                </a:stretch>
              </p:blipFill>
              <p:spPr>
                <a:xfrm>
                  <a:off x="7306854" y="1624362"/>
                  <a:ext cx="135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6753" name="Ink 26752">
                  <a:extLst>
                    <a:ext uri="{FF2B5EF4-FFF2-40B4-BE49-F238E27FC236}">
                      <a16:creationId xmlns:a16="http://schemas.microsoft.com/office/drawing/2014/main" id="{1EA65DDC-7D11-43F8-87B2-49AFAB192F64}"/>
                    </a:ext>
                  </a:extLst>
                </p14:cNvPr>
                <p14:cNvContentPartPr/>
                <p14:nvPr/>
              </p14:nvContentPartPr>
              <p14:xfrm>
                <a:off x="7443294" y="1623642"/>
                <a:ext cx="47880" cy="78480"/>
              </p14:xfrm>
            </p:contentPart>
          </mc:Choice>
          <mc:Fallback xmlns="">
            <p:pic>
              <p:nvPicPr>
                <p:cNvPr id="26753" name="Ink 26752">
                  <a:extLst>
                    <a:ext uri="{FF2B5EF4-FFF2-40B4-BE49-F238E27FC236}">
                      <a16:creationId xmlns:a16="http://schemas.microsoft.com/office/drawing/2014/main" id="{1EA65DDC-7D11-43F8-87B2-49AFAB192F64}"/>
                    </a:ext>
                  </a:extLst>
                </p:cNvPr>
                <p:cNvPicPr/>
                <p:nvPr/>
              </p:nvPicPr>
              <p:blipFill>
                <a:blip r:embed="rId265"/>
                <a:stretch>
                  <a:fillRect/>
                </a:stretch>
              </p:blipFill>
              <p:spPr>
                <a:xfrm>
                  <a:off x="7434294" y="1614642"/>
                  <a:ext cx="6552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6754" name="Ink 26753">
                  <a:extLst>
                    <a:ext uri="{FF2B5EF4-FFF2-40B4-BE49-F238E27FC236}">
                      <a16:creationId xmlns:a16="http://schemas.microsoft.com/office/drawing/2014/main" id="{895530C7-6670-47A3-8122-B129C351C7A3}"/>
                    </a:ext>
                  </a:extLst>
                </p14:cNvPr>
                <p14:cNvContentPartPr/>
                <p14:nvPr/>
              </p14:nvContentPartPr>
              <p14:xfrm>
                <a:off x="7513494" y="1623282"/>
                <a:ext cx="56520" cy="66960"/>
              </p14:xfrm>
            </p:contentPart>
          </mc:Choice>
          <mc:Fallback xmlns="">
            <p:pic>
              <p:nvPicPr>
                <p:cNvPr id="26754" name="Ink 26753">
                  <a:extLst>
                    <a:ext uri="{FF2B5EF4-FFF2-40B4-BE49-F238E27FC236}">
                      <a16:creationId xmlns:a16="http://schemas.microsoft.com/office/drawing/2014/main" id="{895530C7-6670-47A3-8122-B129C351C7A3}"/>
                    </a:ext>
                  </a:extLst>
                </p:cNvPr>
                <p:cNvPicPr/>
                <p:nvPr/>
              </p:nvPicPr>
              <p:blipFill>
                <a:blip r:embed="rId267"/>
                <a:stretch>
                  <a:fillRect/>
                </a:stretch>
              </p:blipFill>
              <p:spPr>
                <a:xfrm>
                  <a:off x="7504494" y="1614642"/>
                  <a:ext cx="741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6755" name="Ink 26754">
                  <a:extLst>
                    <a:ext uri="{FF2B5EF4-FFF2-40B4-BE49-F238E27FC236}">
                      <a16:creationId xmlns:a16="http://schemas.microsoft.com/office/drawing/2014/main" id="{B2E56BEC-BE32-4F32-9A8A-3F124ED971FD}"/>
                    </a:ext>
                  </a:extLst>
                </p14:cNvPr>
                <p14:cNvContentPartPr/>
                <p14:nvPr/>
              </p14:nvContentPartPr>
              <p14:xfrm>
                <a:off x="7606014" y="1682322"/>
                <a:ext cx="360" cy="360"/>
              </p14:xfrm>
            </p:contentPart>
          </mc:Choice>
          <mc:Fallback xmlns="">
            <p:pic>
              <p:nvPicPr>
                <p:cNvPr id="26755" name="Ink 26754">
                  <a:extLst>
                    <a:ext uri="{FF2B5EF4-FFF2-40B4-BE49-F238E27FC236}">
                      <a16:creationId xmlns:a16="http://schemas.microsoft.com/office/drawing/2014/main" id="{B2E56BEC-BE32-4F32-9A8A-3F124ED971FD}"/>
                    </a:ext>
                  </a:extLst>
                </p:cNvPr>
                <p:cNvPicPr/>
                <p:nvPr/>
              </p:nvPicPr>
              <p:blipFill>
                <a:blip r:embed="rId269"/>
                <a:stretch>
                  <a:fillRect/>
                </a:stretch>
              </p:blipFill>
              <p:spPr>
                <a:xfrm>
                  <a:off x="7597374" y="1673682"/>
                  <a:ext cx="18000" cy="18000"/>
                </a:xfrm>
                <a:prstGeom prst="rect">
                  <a:avLst/>
                </a:prstGeom>
              </p:spPr>
            </p:pic>
          </mc:Fallback>
        </mc:AlternateContent>
      </p:grpSp>
      <p:grpSp>
        <p:nvGrpSpPr>
          <p:cNvPr id="26760" name="Group 26759">
            <a:extLst>
              <a:ext uri="{FF2B5EF4-FFF2-40B4-BE49-F238E27FC236}">
                <a16:creationId xmlns:a16="http://schemas.microsoft.com/office/drawing/2014/main" id="{1C105D45-05B2-4CBF-AC72-2BFE8388DA2B}"/>
              </a:ext>
            </a:extLst>
          </p:cNvPr>
          <p:cNvGrpSpPr/>
          <p:nvPr/>
        </p:nvGrpSpPr>
        <p:grpSpPr>
          <a:xfrm>
            <a:off x="1646574" y="2086602"/>
            <a:ext cx="462600" cy="348840"/>
            <a:chOff x="1646574" y="2086602"/>
            <a:chExt cx="462600" cy="348840"/>
          </a:xfrm>
        </p:grpSpPr>
        <mc:AlternateContent xmlns:mc="http://schemas.openxmlformats.org/markup-compatibility/2006" xmlns:p14="http://schemas.microsoft.com/office/powerpoint/2010/main">
          <mc:Choice Requires="p14">
            <p:contentPart p14:bwMode="auto" r:id="rId270">
              <p14:nvContentPartPr>
                <p14:cNvPr id="26757" name="Ink 26756">
                  <a:extLst>
                    <a:ext uri="{FF2B5EF4-FFF2-40B4-BE49-F238E27FC236}">
                      <a16:creationId xmlns:a16="http://schemas.microsoft.com/office/drawing/2014/main" id="{51D2C0EA-EBFF-485F-A224-ECCE6B5DAFB4}"/>
                    </a:ext>
                  </a:extLst>
                </p14:cNvPr>
                <p14:cNvContentPartPr/>
                <p14:nvPr/>
              </p14:nvContentPartPr>
              <p14:xfrm>
                <a:off x="1646574" y="2086602"/>
                <a:ext cx="241200" cy="348840"/>
              </p14:xfrm>
            </p:contentPart>
          </mc:Choice>
          <mc:Fallback xmlns="">
            <p:pic>
              <p:nvPicPr>
                <p:cNvPr id="26757" name="Ink 26756">
                  <a:extLst>
                    <a:ext uri="{FF2B5EF4-FFF2-40B4-BE49-F238E27FC236}">
                      <a16:creationId xmlns:a16="http://schemas.microsoft.com/office/drawing/2014/main" id="{51D2C0EA-EBFF-485F-A224-ECCE6B5DAFB4}"/>
                    </a:ext>
                  </a:extLst>
                </p:cNvPr>
                <p:cNvPicPr/>
                <p:nvPr/>
              </p:nvPicPr>
              <p:blipFill>
                <a:blip r:embed="rId271"/>
                <a:stretch>
                  <a:fillRect/>
                </a:stretch>
              </p:blipFill>
              <p:spPr>
                <a:xfrm>
                  <a:off x="1637934" y="2077962"/>
                  <a:ext cx="25884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6758" name="Ink 26757">
                  <a:extLst>
                    <a:ext uri="{FF2B5EF4-FFF2-40B4-BE49-F238E27FC236}">
                      <a16:creationId xmlns:a16="http://schemas.microsoft.com/office/drawing/2014/main" id="{42A97B6D-AD59-4461-B9D3-A9704E05504C}"/>
                    </a:ext>
                  </a:extLst>
                </p14:cNvPr>
                <p14:cNvContentPartPr/>
                <p14:nvPr/>
              </p14:nvContentPartPr>
              <p14:xfrm>
                <a:off x="1990734" y="2246442"/>
                <a:ext cx="117360" cy="15120"/>
              </p14:xfrm>
            </p:contentPart>
          </mc:Choice>
          <mc:Fallback xmlns="">
            <p:pic>
              <p:nvPicPr>
                <p:cNvPr id="26758" name="Ink 26757">
                  <a:extLst>
                    <a:ext uri="{FF2B5EF4-FFF2-40B4-BE49-F238E27FC236}">
                      <a16:creationId xmlns:a16="http://schemas.microsoft.com/office/drawing/2014/main" id="{42A97B6D-AD59-4461-B9D3-A9704E05504C}"/>
                    </a:ext>
                  </a:extLst>
                </p:cNvPr>
                <p:cNvPicPr/>
                <p:nvPr/>
              </p:nvPicPr>
              <p:blipFill>
                <a:blip r:embed="rId273"/>
                <a:stretch>
                  <a:fillRect/>
                </a:stretch>
              </p:blipFill>
              <p:spPr>
                <a:xfrm>
                  <a:off x="1981734" y="2237802"/>
                  <a:ext cx="1350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6759" name="Ink 26758">
                  <a:extLst>
                    <a:ext uri="{FF2B5EF4-FFF2-40B4-BE49-F238E27FC236}">
                      <a16:creationId xmlns:a16="http://schemas.microsoft.com/office/drawing/2014/main" id="{7AF897EA-8E04-4E99-BA3D-45524CB759B6}"/>
                    </a:ext>
                  </a:extLst>
                </p14:cNvPr>
                <p14:cNvContentPartPr/>
                <p14:nvPr/>
              </p14:nvContentPartPr>
              <p14:xfrm>
                <a:off x="2018094" y="2308002"/>
                <a:ext cx="91080" cy="11160"/>
              </p14:xfrm>
            </p:contentPart>
          </mc:Choice>
          <mc:Fallback xmlns="">
            <p:pic>
              <p:nvPicPr>
                <p:cNvPr id="26759" name="Ink 26758">
                  <a:extLst>
                    <a:ext uri="{FF2B5EF4-FFF2-40B4-BE49-F238E27FC236}">
                      <a16:creationId xmlns:a16="http://schemas.microsoft.com/office/drawing/2014/main" id="{7AF897EA-8E04-4E99-BA3D-45524CB759B6}"/>
                    </a:ext>
                  </a:extLst>
                </p:cNvPr>
                <p:cNvPicPr/>
                <p:nvPr/>
              </p:nvPicPr>
              <p:blipFill>
                <a:blip r:embed="rId275"/>
                <a:stretch>
                  <a:fillRect/>
                </a:stretch>
              </p:blipFill>
              <p:spPr>
                <a:xfrm>
                  <a:off x="2009094" y="2299362"/>
                  <a:ext cx="108720" cy="28800"/>
                </a:xfrm>
                <a:prstGeom prst="rect">
                  <a:avLst/>
                </a:prstGeom>
              </p:spPr>
            </p:pic>
          </mc:Fallback>
        </mc:AlternateContent>
      </p:grpSp>
      <p:grpSp>
        <p:nvGrpSpPr>
          <p:cNvPr id="26773" name="Group 26772">
            <a:extLst>
              <a:ext uri="{FF2B5EF4-FFF2-40B4-BE49-F238E27FC236}">
                <a16:creationId xmlns:a16="http://schemas.microsoft.com/office/drawing/2014/main" id="{46BA03DD-5157-4632-B6BC-B26ECCAFF89C}"/>
              </a:ext>
            </a:extLst>
          </p:cNvPr>
          <p:cNvGrpSpPr/>
          <p:nvPr/>
        </p:nvGrpSpPr>
        <p:grpSpPr>
          <a:xfrm>
            <a:off x="2378094" y="1980762"/>
            <a:ext cx="1102680" cy="594360"/>
            <a:chOff x="2378094" y="1980762"/>
            <a:chExt cx="1102680" cy="594360"/>
          </a:xfrm>
        </p:grpSpPr>
        <mc:AlternateContent xmlns:mc="http://schemas.openxmlformats.org/markup-compatibility/2006" xmlns:p14="http://schemas.microsoft.com/office/powerpoint/2010/main">
          <mc:Choice Requires="p14">
            <p:contentPart p14:bwMode="auto" r:id="rId276">
              <p14:nvContentPartPr>
                <p14:cNvPr id="26761" name="Ink 26760">
                  <a:extLst>
                    <a:ext uri="{FF2B5EF4-FFF2-40B4-BE49-F238E27FC236}">
                      <a16:creationId xmlns:a16="http://schemas.microsoft.com/office/drawing/2014/main" id="{448020F5-EAF1-4350-AB6E-4EC57883893A}"/>
                    </a:ext>
                  </a:extLst>
                </p14:cNvPr>
                <p14:cNvContentPartPr/>
                <p14:nvPr/>
              </p14:nvContentPartPr>
              <p14:xfrm>
                <a:off x="2383134" y="2053482"/>
                <a:ext cx="99360" cy="407160"/>
              </p14:xfrm>
            </p:contentPart>
          </mc:Choice>
          <mc:Fallback xmlns="">
            <p:pic>
              <p:nvPicPr>
                <p:cNvPr id="26761" name="Ink 26760">
                  <a:extLst>
                    <a:ext uri="{FF2B5EF4-FFF2-40B4-BE49-F238E27FC236}">
                      <a16:creationId xmlns:a16="http://schemas.microsoft.com/office/drawing/2014/main" id="{448020F5-EAF1-4350-AB6E-4EC57883893A}"/>
                    </a:ext>
                  </a:extLst>
                </p:cNvPr>
                <p:cNvPicPr/>
                <p:nvPr/>
              </p:nvPicPr>
              <p:blipFill>
                <a:blip r:embed="rId277"/>
                <a:stretch>
                  <a:fillRect/>
                </a:stretch>
              </p:blipFill>
              <p:spPr>
                <a:xfrm>
                  <a:off x="2374494" y="2044482"/>
                  <a:ext cx="11700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6762" name="Ink 26761">
                  <a:extLst>
                    <a:ext uri="{FF2B5EF4-FFF2-40B4-BE49-F238E27FC236}">
                      <a16:creationId xmlns:a16="http://schemas.microsoft.com/office/drawing/2014/main" id="{2B47ED99-43DE-46CC-BD29-33C0D079DEFA}"/>
                    </a:ext>
                  </a:extLst>
                </p14:cNvPr>
                <p14:cNvContentPartPr/>
                <p14:nvPr/>
              </p14:nvContentPartPr>
              <p14:xfrm>
                <a:off x="2378094" y="2502402"/>
                <a:ext cx="50040" cy="72720"/>
              </p14:xfrm>
            </p:contentPart>
          </mc:Choice>
          <mc:Fallback xmlns="">
            <p:pic>
              <p:nvPicPr>
                <p:cNvPr id="26762" name="Ink 26761">
                  <a:extLst>
                    <a:ext uri="{FF2B5EF4-FFF2-40B4-BE49-F238E27FC236}">
                      <a16:creationId xmlns:a16="http://schemas.microsoft.com/office/drawing/2014/main" id="{2B47ED99-43DE-46CC-BD29-33C0D079DEFA}"/>
                    </a:ext>
                  </a:extLst>
                </p:cNvPr>
                <p:cNvPicPr/>
                <p:nvPr/>
              </p:nvPicPr>
              <p:blipFill>
                <a:blip r:embed="rId279"/>
                <a:stretch>
                  <a:fillRect/>
                </a:stretch>
              </p:blipFill>
              <p:spPr>
                <a:xfrm>
                  <a:off x="2369094" y="2493762"/>
                  <a:ext cx="676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6763" name="Ink 26762">
                  <a:extLst>
                    <a:ext uri="{FF2B5EF4-FFF2-40B4-BE49-F238E27FC236}">
                      <a16:creationId xmlns:a16="http://schemas.microsoft.com/office/drawing/2014/main" id="{04B6A7C8-716A-4C1E-B151-0B152E14B86B}"/>
                    </a:ext>
                  </a:extLst>
                </p14:cNvPr>
                <p14:cNvContentPartPr/>
                <p14:nvPr/>
              </p14:nvContentPartPr>
              <p14:xfrm>
                <a:off x="2487174" y="1980762"/>
                <a:ext cx="120240" cy="95400"/>
              </p14:xfrm>
            </p:contentPart>
          </mc:Choice>
          <mc:Fallback xmlns="">
            <p:pic>
              <p:nvPicPr>
                <p:cNvPr id="26763" name="Ink 26762">
                  <a:extLst>
                    <a:ext uri="{FF2B5EF4-FFF2-40B4-BE49-F238E27FC236}">
                      <a16:creationId xmlns:a16="http://schemas.microsoft.com/office/drawing/2014/main" id="{04B6A7C8-716A-4C1E-B151-0B152E14B86B}"/>
                    </a:ext>
                  </a:extLst>
                </p:cNvPr>
                <p:cNvPicPr/>
                <p:nvPr/>
              </p:nvPicPr>
              <p:blipFill>
                <a:blip r:embed="rId281"/>
                <a:stretch>
                  <a:fillRect/>
                </a:stretch>
              </p:blipFill>
              <p:spPr>
                <a:xfrm>
                  <a:off x="2478534" y="1972122"/>
                  <a:ext cx="13788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6764" name="Ink 26763">
                  <a:extLst>
                    <a:ext uri="{FF2B5EF4-FFF2-40B4-BE49-F238E27FC236}">
                      <a16:creationId xmlns:a16="http://schemas.microsoft.com/office/drawing/2014/main" id="{1EF96462-10A9-4E5D-A288-34F5CBEA02B1}"/>
                    </a:ext>
                  </a:extLst>
                </p14:cNvPr>
                <p14:cNvContentPartPr/>
                <p14:nvPr/>
              </p14:nvContentPartPr>
              <p14:xfrm>
                <a:off x="2594814" y="2185602"/>
                <a:ext cx="130680" cy="156600"/>
              </p14:xfrm>
            </p:contentPart>
          </mc:Choice>
          <mc:Fallback xmlns="">
            <p:pic>
              <p:nvPicPr>
                <p:cNvPr id="26764" name="Ink 26763">
                  <a:extLst>
                    <a:ext uri="{FF2B5EF4-FFF2-40B4-BE49-F238E27FC236}">
                      <a16:creationId xmlns:a16="http://schemas.microsoft.com/office/drawing/2014/main" id="{1EF96462-10A9-4E5D-A288-34F5CBEA02B1}"/>
                    </a:ext>
                  </a:extLst>
                </p:cNvPr>
                <p:cNvPicPr/>
                <p:nvPr/>
              </p:nvPicPr>
              <p:blipFill>
                <a:blip r:embed="rId283"/>
                <a:stretch>
                  <a:fillRect/>
                </a:stretch>
              </p:blipFill>
              <p:spPr>
                <a:xfrm>
                  <a:off x="2586174" y="2176602"/>
                  <a:ext cx="1483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6765" name="Ink 26764">
                  <a:extLst>
                    <a:ext uri="{FF2B5EF4-FFF2-40B4-BE49-F238E27FC236}">
                      <a16:creationId xmlns:a16="http://schemas.microsoft.com/office/drawing/2014/main" id="{754ACAFC-7581-4026-9FFF-3C49E0447629}"/>
                    </a:ext>
                  </a:extLst>
                </p14:cNvPr>
                <p14:cNvContentPartPr/>
                <p14:nvPr/>
              </p14:nvContentPartPr>
              <p14:xfrm>
                <a:off x="2764734" y="2188842"/>
                <a:ext cx="33120" cy="154800"/>
              </p14:xfrm>
            </p:contentPart>
          </mc:Choice>
          <mc:Fallback xmlns="">
            <p:pic>
              <p:nvPicPr>
                <p:cNvPr id="26765" name="Ink 26764">
                  <a:extLst>
                    <a:ext uri="{FF2B5EF4-FFF2-40B4-BE49-F238E27FC236}">
                      <a16:creationId xmlns:a16="http://schemas.microsoft.com/office/drawing/2014/main" id="{754ACAFC-7581-4026-9FFF-3C49E0447629}"/>
                    </a:ext>
                  </a:extLst>
                </p:cNvPr>
                <p:cNvPicPr/>
                <p:nvPr/>
              </p:nvPicPr>
              <p:blipFill>
                <a:blip r:embed="rId285"/>
                <a:stretch>
                  <a:fillRect/>
                </a:stretch>
              </p:blipFill>
              <p:spPr>
                <a:xfrm>
                  <a:off x="2755734" y="2180202"/>
                  <a:ext cx="507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6766" name="Ink 26765">
                  <a:extLst>
                    <a:ext uri="{FF2B5EF4-FFF2-40B4-BE49-F238E27FC236}">
                      <a16:creationId xmlns:a16="http://schemas.microsoft.com/office/drawing/2014/main" id="{A78E00C7-64AD-4AC9-AB20-2D52BC4B7B13}"/>
                    </a:ext>
                  </a:extLst>
                </p14:cNvPr>
                <p14:cNvContentPartPr/>
                <p14:nvPr/>
              </p14:nvContentPartPr>
              <p14:xfrm>
                <a:off x="2860854" y="2188122"/>
                <a:ext cx="69480" cy="141840"/>
              </p14:xfrm>
            </p:contentPart>
          </mc:Choice>
          <mc:Fallback xmlns="">
            <p:pic>
              <p:nvPicPr>
                <p:cNvPr id="26766" name="Ink 26765">
                  <a:extLst>
                    <a:ext uri="{FF2B5EF4-FFF2-40B4-BE49-F238E27FC236}">
                      <a16:creationId xmlns:a16="http://schemas.microsoft.com/office/drawing/2014/main" id="{A78E00C7-64AD-4AC9-AB20-2D52BC4B7B13}"/>
                    </a:ext>
                  </a:extLst>
                </p:cNvPr>
                <p:cNvPicPr/>
                <p:nvPr/>
              </p:nvPicPr>
              <p:blipFill>
                <a:blip r:embed="rId287"/>
                <a:stretch>
                  <a:fillRect/>
                </a:stretch>
              </p:blipFill>
              <p:spPr>
                <a:xfrm>
                  <a:off x="2851854" y="2179122"/>
                  <a:ext cx="871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6767" name="Ink 26766">
                  <a:extLst>
                    <a:ext uri="{FF2B5EF4-FFF2-40B4-BE49-F238E27FC236}">
                      <a16:creationId xmlns:a16="http://schemas.microsoft.com/office/drawing/2014/main" id="{961E8D2C-5E04-4B3E-9075-B5F717C0E084}"/>
                    </a:ext>
                  </a:extLst>
                </p14:cNvPr>
                <p14:cNvContentPartPr/>
                <p14:nvPr/>
              </p14:nvContentPartPr>
              <p14:xfrm>
                <a:off x="2958414" y="2146722"/>
                <a:ext cx="37800" cy="198720"/>
              </p14:xfrm>
            </p:contentPart>
          </mc:Choice>
          <mc:Fallback xmlns="">
            <p:pic>
              <p:nvPicPr>
                <p:cNvPr id="26767" name="Ink 26766">
                  <a:extLst>
                    <a:ext uri="{FF2B5EF4-FFF2-40B4-BE49-F238E27FC236}">
                      <a16:creationId xmlns:a16="http://schemas.microsoft.com/office/drawing/2014/main" id="{961E8D2C-5E04-4B3E-9075-B5F717C0E084}"/>
                    </a:ext>
                  </a:extLst>
                </p:cNvPr>
                <p:cNvPicPr/>
                <p:nvPr/>
              </p:nvPicPr>
              <p:blipFill>
                <a:blip r:embed="rId289"/>
                <a:stretch>
                  <a:fillRect/>
                </a:stretch>
              </p:blipFill>
              <p:spPr>
                <a:xfrm>
                  <a:off x="2949774" y="2138082"/>
                  <a:ext cx="5544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6769" name="Ink 26768">
                  <a:extLst>
                    <a:ext uri="{FF2B5EF4-FFF2-40B4-BE49-F238E27FC236}">
                      <a16:creationId xmlns:a16="http://schemas.microsoft.com/office/drawing/2014/main" id="{E1963593-2CE3-4E0D-A10F-C82513D9497A}"/>
                    </a:ext>
                  </a:extLst>
                </p14:cNvPr>
                <p14:cNvContentPartPr/>
                <p14:nvPr/>
              </p14:nvContentPartPr>
              <p14:xfrm>
                <a:off x="3060654" y="2168322"/>
                <a:ext cx="87120" cy="164880"/>
              </p14:xfrm>
            </p:contentPart>
          </mc:Choice>
          <mc:Fallback xmlns="">
            <p:pic>
              <p:nvPicPr>
                <p:cNvPr id="26769" name="Ink 26768">
                  <a:extLst>
                    <a:ext uri="{FF2B5EF4-FFF2-40B4-BE49-F238E27FC236}">
                      <a16:creationId xmlns:a16="http://schemas.microsoft.com/office/drawing/2014/main" id="{E1963593-2CE3-4E0D-A10F-C82513D9497A}"/>
                    </a:ext>
                  </a:extLst>
                </p:cNvPr>
                <p:cNvPicPr/>
                <p:nvPr/>
              </p:nvPicPr>
              <p:blipFill>
                <a:blip r:embed="rId291"/>
                <a:stretch>
                  <a:fillRect/>
                </a:stretch>
              </p:blipFill>
              <p:spPr>
                <a:xfrm>
                  <a:off x="3051654" y="2159322"/>
                  <a:ext cx="104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6770" name="Ink 26769">
                  <a:extLst>
                    <a:ext uri="{FF2B5EF4-FFF2-40B4-BE49-F238E27FC236}">
                      <a16:creationId xmlns:a16="http://schemas.microsoft.com/office/drawing/2014/main" id="{71BDAF08-B399-489A-9494-F2D75A676032}"/>
                    </a:ext>
                  </a:extLst>
                </p14:cNvPr>
                <p14:cNvContentPartPr/>
                <p14:nvPr/>
              </p14:nvContentPartPr>
              <p14:xfrm>
                <a:off x="3161454" y="2094882"/>
                <a:ext cx="60840" cy="123840"/>
              </p14:xfrm>
            </p:contentPart>
          </mc:Choice>
          <mc:Fallback xmlns="">
            <p:pic>
              <p:nvPicPr>
                <p:cNvPr id="26770" name="Ink 26769">
                  <a:extLst>
                    <a:ext uri="{FF2B5EF4-FFF2-40B4-BE49-F238E27FC236}">
                      <a16:creationId xmlns:a16="http://schemas.microsoft.com/office/drawing/2014/main" id="{71BDAF08-B399-489A-9494-F2D75A676032}"/>
                    </a:ext>
                  </a:extLst>
                </p:cNvPr>
                <p:cNvPicPr/>
                <p:nvPr/>
              </p:nvPicPr>
              <p:blipFill>
                <a:blip r:embed="rId293"/>
                <a:stretch>
                  <a:fillRect/>
                </a:stretch>
              </p:blipFill>
              <p:spPr>
                <a:xfrm>
                  <a:off x="3152814" y="2086242"/>
                  <a:ext cx="7848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6771" name="Ink 26770">
                  <a:extLst>
                    <a:ext uri="{FF2B5EF4-FFF2-40B4-BE49-F238E27FC236}">
                      <a16:creationId xmlns:a16="http://schemas.microsoft.com/office/drawing/2014/main" id="{138F4B4E-53E3-47CC-985A-54ADDD07157D}"/>
                    </a:ext>
                  </a:extLst>
                </p14:cNvPr>
                <p14:cNvContentPartPr/>
                <p14:nvPr/>
              </p14:nvContentPartPr>
              <p14:xfrm>
                <a:off x="3233814" y="2161122"/>
                <a:ext cx="96120" cy="176040"/>
              </p14:xfrm>
            </p:contentPart>
          </mc:Choice>
          <mc:Fallback xmlns="">
            <p:pic>
              <p:nvPicPr>
                <p:cNvPr id="26771" name="Ink 26770">
                  <a:extLst>
                    <a:ext uri="{FF2B5EF4-FFF2-40B4-BE49-F238E27FC236}">
                      <a16:creationId xmlns:a16="http://schemas.microsoft.com/office/drawing/2014/main" id="{138F4B4E-53E3-47CC-985A-54ADDD07157D}"/>
                    </a:ext>
                  </a:extLst>
                </p:cNvPr>
                <p:cNvPicPr/>
                <p:nvPr/>
              </p:nvPicPr>
              <p:blipFill>
                <a:blip r:embed="rId295"/>
                <a:stretch>
                  <a:fillRect/>
                </a:stretch>
              </p:blipFill>
              <p:spPr>
                <a:xfrm>
                  <a:off x="3225174" y="2152482"/>
                  <a:ext cx="1137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6772" name="Ink 26771">
                  <a:extLst>
                    <a:ext uri="{FF2B5EF4-FFF2-40B4-BE49-F238E27FC236}">
                      <a16:creationId xmlns:a16="http://schemas.microsoft.com/office/drawing/2014/main" id="{BAB924C2-E5A1-41C4-9C1B-6BD55A863ED1}"/>
                    </a:ext>
                  </a:extLst>
                </p14:cNvPr>
                <p14:cNvContentPartPr/>
                <p14:nvPr/>
              </p14:nvContentPartPr>
              <p14:xfrm>
                <a:off x="3385734" y="2140962"/>
                <a:ext cx="95040" cy="203040"/>
              </p14:xfrm>
            </p:contentPart>
          </mc:Choice>
          <mc:Fallback xmlns="">
            <p:pic>
              <p:nvPicPr>
                <p:cNvPr id="26772" name="Ink 26771">
                  <a:extLst>
                    <a:ext uri="{FF2B5EF4-FFF2-40B4-BE49-F238E27FC236}">
                      <a16:creationId xmlns:a16="http://schemas.microsoft.com/office/drawing/2014/main" id="{BAB924C2-E5A1-41C4-9C1B-6BD55A863ED1}"/>
                    </a:ext>
                  </a:extLst>
                </p:cNvPr>
                <p:cNvPicPr/>
                <p:nvPr/>
              </p:nvPicPr>
              <p:blipFill>
                <a:blip r:embed="rId297"/>
                <a:stretch>
                  <a:fillRect/>
                </a:stretch>
              </p:blipFill>
              <p:spPr>
                <a:xfrm>
                  <a:off x="3377094" y="2132322"/>
                  <a:ext cx="112680" cy="220680"/>
                </a:xfrm>
                <a:prstGeom prst="rect">
                  <a:avLst/>
                </a:prstGeom>
              </p:spPr>
            </p:pic>
          </mc:Fallback>
        </mc:AlternateContent>
      </p:grpSp>
      <p:grpSp>
        <p:nvGrpSpPr>
          <p:cNvPr id="26779" name="Group 26778">
            <a:extLst>
              <a:ext uri="{FF2B5EF4-FFF2-40B4-BE49-F238E27FC236}">
                <a16:creationId xmlns:a16="http://schemas.microsoft.com/office/drawing/2014/main" id="{8829A777-8E46-4844-92D5-444E183F56E2}"/>
              </a:ext>
            </a:extLst>
          </p:cNvPr>
          <p:cNvGrpSpPr/>
          <p:nvPr/>
        </p:nvGrpSpPr>
        <p:grpSpPr>
          <a:xfrm>
            <a:off x="1703094" y="2698602"/>
            <a:ext cx="402840" cy="439200"/>
            <a:chOff x="1703094" y="2698602"/>
            <a:chExt cx="402840" cy="439200"/>
          </a:xfrm>
        </p:grpSpPr>
        <mc:AlternateContent xmlns:mc="http://schemas.openxmlformats.org/markup-compatibility/2006" xmlns:p14="http://schemas.microsoft.com/office/powerpoint/2010/main">
          <mc:Choice Requires="p14">
            <p:contentPart p14:bwMode="auto" r:id="rId298">
              <p14:nvContentPartPr>
                <p14:cNvPr id="26774" name="Ink 26773">
                  <a:extLst>
                    <a:ext uri="{FF2B5EF4-FFF2-40B4-BE49-F238E27FC236}">
                      <a16:creationId xmlns:a16="http://schemas.microsoft.com/office/drawing/2014/main" id="{DCC5B65E-B699-4D49-B3F7-7B666816972D}"/>
                    </a:ext>
                  </a:extLst>
                </p14:cNvPr>
                <p14:cNvContentPartPr/>
                <p14:nvPr/>
              </p14:nvContentPartPr>
              <p14:xfrm>
                <a:off x="1703094" y="2698602"/>
                <a:ext cx="161640" cy="368280"/>
              </p14:xfrm>
            </p:contentPart>
          </mc:Choice>
          <mc:Fallback xmlns="">
            <p:pic>
              <p:nvPicPr>
                <p:cNvPr id="26774" name="Ink 26773">
                  <a:extLst>
                    <a:ext uri="{FF2B5EF4-FFF2-40B4-BE49-F238E27FC236}">
                      <a16:creationId xmlns:a16="http://schemas.microsoft.com/office/drawing/2014/main" id="{DCC5B65E-B699-4D49-B3F7-7B666816972D}"/>
                    </a:ext>
                  </a:extLst>
                </p:cNvPr>
                <p:cNvPicPr/>
                <p:nvPr/>
              </p:nvPicPr>
              <p:blipFill>
                <a:blip r:embed="rId299"/>
                <a:stretch>
                  <a:fillRect/>
                </a:stretch>
              </p:blipFill>
              <p:spPr>
                <a:xfrm>
                  <a:off x="1694094" y="2689962"/>
                  <a:ext cx="17928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6775" name="Ink 26774">
                  <a:extLst>
                    <a:ext uri="{FF2B5EF4-FFF2-40B4-BE49-F238E27FC236}">
                      <a16:creationId xmlns:a16="http://schemas.microsoft.com/office/drawing/2014/main" id="{76F80854-AA36-445E-93A3-D99C9D65527B}"/>
                    </a:ext>
                  </a:extLst>
                </p14:cNvPr>
                <p14:cNvContentPartPr/>
                <p14:nvPr/>
              </p14:nvContentPartPr>
              <p14:xfrm>
                <a:off x="1871214" y="2993442"/>
                <a:ext cx="69840" cy="118080"/>
              </p14:xfrm>
            </p:contentPart>
          </mc:Choice>
          <mc:Fallback xmlns="">
            <p:pic>
              <p:nvPicPr>
                <p:cNvPr id="26775" name="Ink 26774">
                  <a:extLst>
                    <a:ext uri="{FF2B5EF4-FFF2-40B4-BE49-F238E27FC236}">
                      <a16:creationId xmlns:a16="http://schemas.microsoft.com/office/drawing/2014/main" id="{76F80854-AA36-445E-93A3-D99C9D65527B}"/>
                    </a:ext>
                  </a:extLst>
                </p:cNvPr>
                <p:cNvPicPr/>
                <p:nvPr/>
              </p:nvPicPr>
              <p:blipFill>
                <a:blip r:embed="rId301"/>
                <a:stretch>
                  <a:fillRect/>
                </a:stretch>
              </p:blipFill>
              <p:spPr>
                <a:xfrm>
                  <a:off x="1862214" y="2984442"/>
                  <a:ext cx="874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6777" name="Ink 26776">
                  <a:extLst>
                    <a:ext uri="{FF2B5EF4-FFF2-40B4-BE49-F238E27FC236}">
                      <a16:creationId xmlns:a16="http://schemas.microsoft.com/office/drawing/2014/main" id="{30F53865-EDCD-4F94-BF67-B5E9F27E974D}"/>
                    </a:ext>
                  </a:extLst>
                </p14:cNvPr>
                <p14:cNvContentPartPr/>
                <p14:nvPr/>
              </p14:nvContentPartPr>
              <p14:xfrm>
                <a:off x="1957254" y="2995602"/>
                <a:ext cx="62640" cy="118080"/>
              </p14:xfrm>
            </p:contentPart>
          </mc:Choice>
          <mc:Fallback xmlns="">
            <p:pic>
              <p:nvPicPr>
                <p:cNvPr id="26777" name="Ink 26776">
                  <a:extLst>
                    <a:ext uri="{FF2B5EF4-FFF2-40B4-BE49-F238E27FC236}">
                      <a16:creationId xmlns:a16="http://schemas.microsoft.com/office/drawing/2014/main" id="{30F53865-EDCD-4F94-BF67-B5E9F27E974D}"/>
                    </a:ext>
                  </a:extLst>
                </p:cNvPr>
                <p:cNvPicPr/>
                <p:nvPr/>
              </p:nvPicPr>
              <p:blipFill>
                <a:blip r:embed="rId303"/>
                <a:stretch>
                  <a:fillRect/>
                </a:stretch>
              </p:blipFill>
              <p:spPr>
                <a:xfrm>
                  <a:off x="1948254" y="2986602"/>
                  <a:ext cx="802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6778" name="Ink 26777">
                  <a:extLst>
                    <a:ext uri="{FF2B5EF4-FFF2-40B4-BE49-F238E27FC236}">
                      <a16:creationId xmlns:a16="http://schemas.microsoft.com/office/drawing/2014/main" id="{A3B8AFE0-2135-4E17-B143-06DC49DF786C}"/>
                    </a:ext>
                  </a:extLst>
                </p14:cNvPr>
                <p14:cNvContentPartPr/>
                <p14:nvPr/>
              </p14:nvContentPartPr>
              <p14:xfrm>
                <a:off x="2022774" y="2983722"/>
                <a:ext cx="83160" cy="154080"/>
              </p14:xfrm>
            </p:contentPart>
          </mc:Choice>
          <mc:Fallback xmlns="">
            <p:pic>
              <p:nvPicPr>
                <p:cNvPr id="26778" name="Ink 26777">
                  <a:extLst>
                    <a:ext uri="{FF2B5EF4-FFF2-40B4-BE49-F238E27FC236}">
                      <a16:creationId xmlns:a16="http://schemas.microsoft.com/office/drawing/2014/main" id="{A3B8AFE0-2135-4E17-B143-06DC49DF786C}"/>
                    </a:ext>
                  </a:extLst>
                </p:cNvPr>
                <p:cNvPicPr/>
                <p:nvPr/>
              </p:nvPicPr>
              <p:blipFill>
                <a:blip r:embed="rId305"/>
                <a:stretch>
                  <a:fillRect/>
                </a:stretch>
              </p:blipFill>
              <p:spPr>
                <a:xfrm>
                  <a:off x="2013774" y="2975082"/>
                  <a:ext cx="100800" cy="171720"/>
                </a:xfrm>
                <a:prstGeom prst="rect">
                  <a:avLst/>
                </a:prstGeom>
              </p:spPr>
            </p:pic>
          </mc:Fallback>
        </mc:AlternateContent>
      </p:grpSp>
      <p:grpSp>
        <p:nvGrpSpPr>
          <p:cNvPr id="26782" name="Group 26781">
            <a:extLst>
              <a:ext uri="{FF2B5EF4-FFF2-40B4-BE49-F238E27FC236}">
                <a16:creationId xmlns:a16="http://schemas.microsoft.com/office/drawing/2014/main" id="{51EBCB4D-2621-4D61-BA70-CE96DE36FDEA}"/>
              </a:ext>
            </a:extLst>
          </p:cNvPr>
          <p:cNvGrpSpPr/>
          <p:nvPr/>
        </p:nvGrpSpPr>
        <p:grpSpPr>
          <a:xfrm>
            <a:off x="2193054" y="2890842"/>
            <a:ext cx="108360" cy="83520"/>
            <a:chOff x="2193054" y="2890842"/>
            <a:chExt cx="108360" cy="83520"/>
          </a:xfrm>
        </p:grpSpPr>
        <mc:AlternateContent xmlns:mc="http://schemas.openxmlformats.org/markup-compatibility/2006" xmlns:p14="http://schemas.microsoft.com/office/powerpoint/2010/main">
          <mc:Choice Requires="p14">
            <p:contentPart p14:bwMode="auto" r:id="rId306">
              <p14:nvContentPartPr>
                <p14:cNvPr id="26780" name="Ink 26779">
                  <a:extLst>
                    <a:ext uri="{FF2B5EF4-FFF2-40B4-BE49-F238E27FC236}">
                      <a16:creationId xmlns:a16="http://schemas.microsoft.com/office/drawing/2014/main" id="{871EB6CA-FAE5-42EC-A121-4D27DE14655D}"/>
                    </a:ext>
                  </a:extLst>
                </p14:cNvPr>
                <p14:cNvContentPartPr/>
                <p14:nvPr/>
              </p14:nvContentPartPr>
              <p14:xfrm>
                <a:off x="2193054" y="2890842"/>
                <a:ext cx="108360" cy="19440"/>
              </p14:xfrm>
            </p:contentPart>
          </mc:Choice>
          <mc:Fallback xmlns="">
            <p:pic>
              <p:nvPicPr>
                <p:cNvPr id="26780" name="Ink 26779">
                  <a:extLst>
                    <a:ext uri="{FF2B5EF4-FFF2-40B4-BE49-F238E27FC236}">
                      <a16:creationId xmlns:a16="http://schemas.microsoft.com/office/drawing/2014/main" id="{871EB6CA-FAE5-42EC-A121-4D27DE14655D}"/>
                    </a:ext>
                  </a:extLst>
                </p:cNvPr>
                <p:cNvPicPr/>
                <p:nvPr/>
              </p:nvPicPr>
              <p:blipFill>
                <a:blip r:embed="rId307"/>
                <a:stretch>
                  <a:fillRect/>
                </a:stretch>
              </p:blipFill>
              <p:spPr>
                <a:xfrm>
                  <a:off x="2184414" y="2881842"/>
                  <a:ext cx="12600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6781" name="Ink 26780">
                  <a:extLst>
                    <a:ext uri="{FF2B5EF4-FFF2-40B4-BE49-F238E27FC236}">
                      <a16:creationId xmlns:a16="http://schemas.microsoft.com/office/drawing/2014/main" id="{1F01FEC3-0FE9-4D21-9B12-2B776C8E4592}"/>
                    </a:ext>
                  </a:extLst>
                </p14:cNvPr>
                <p14:cNvContentPartPr/>
                <p14:nvPr/>
              </p14:nvContentPartPr>
              <p14:xfrm>
                <a:off x="2203854" y="2968962"/>
                <a:ext cx="91440" cy="5400"/>
              </p14:xfrm>
            </p:contentPart>
          </mc:Choice>
          <mc:Fallback xmlns="">
            <p:pic>
              <p:nvPicPr>
                <p:cNvPr id="26781" name="Ink 26780">
                  <a:extLst>
                    <a:ext uri="{FF2B5EF4-FFF2-40B4-BE49-F238E27FC236}">
                      <a16:creationId xmlns:a16="http://schemas.microsoft.com/office/drawing/2014/main" id="{1F01FEC3-0FE9-4D21-9B12-2B776C8E4592}"/>
                    </a:ext>
                  </a:extLst>
                </p:cNvPr>
                <p:cNvPicPr/>
                <p:nvPr/>
              </p:nvPicPr>
              <p:blipFill>
                <a:blip r:embed="rId309"/>
                <a:stretch>
                  <a:fillRect/>
                </a:stretch>
              </p:blipFill>
              <p:spPr>
                <a:xfrm>
                  <a:off x="2194854" y="2959962"/>
                  <a:ext cx="109080" cy="23040"/>
                </a:xfrm>
                <a:prstGeom prst="rect">
                  <a:avLst/>
                </a:prstGeom>
              </p:spPr>
            </p:pic>
          </mc:Fallback>
        </mc:AlternateContent>
      </p:grpSp>
      <p:grpSp>
        <p:nvGrpSpPr>
          <p:cNvPr id="26793" name="Group 26792">
            <a:extLst>
              <a:ext uri="{FF2B5EF4-FFF2-40B4-BE49-F238E27FC236}">
                <a16:creationId xmlns:a16="http://schemas.microsoft.com/office/drawing/2014/main" id="{D257B64E-4638-4BEA-AE00-CB404B57C20F}"/>
              </a:ext>
            </a:extLst>
          </p:cNvPr>
          <p:cNvGrpSpPr/>
          <p:nvPr/>
        </p:nvGrpSpPr>
        <p:grpSpPr>
          <a:xfrm>
            <a:off x="2514174" y="2782122"/>
            <a:ext cx="630720" cy="311040"/>
            <a:chOff x="2514174" y="2782122"/>
            <a:chExt cx="630720" cy="311040"/>
          </a:xfrm>
        </p:grpSpPr>
        <mc:AlternateContent xmlns:mc="http://schemas.openxmlformats.org/markup-compatibility/2006" xmlns:p14="http://schemas.microsoft.com/office/powerpoint/2010/main">
          <mc:Choice Requires="p14">
            <p:contentPart p14:bwMode="auto" r:id="rId310">
              <p14:nvContentPartPr>
                <p14:cNvPr id="26783" name="Ink 26782">
                  <a:extLst>
                    <a:ext uri="{FF2B5EF4-FFF2-40B4-BE49-F238E27FC236}">
                      <a16:creationId xmlns:a16="http://schemas.microsoft.com/office/drawing/2014/main" id="{55AFEEA7-DD93-4CC7-BC7B-BA55085F46A7}"/>
                    </a:ext>
                  </a:extLst>
                </p14:cNvPr>
                <p14:cNvContentPartPr/>
                <p14:nvPr/>
              </p14:nvContentPartPr>
              <p14:xfrm>
                <a:off x="2514174" y="2782122"/>
                <a:ext cx="11160" cy="254880"/>
              </p14:xfrm>
            </p:contentPart>
          </mc:Choice>
          <mc:Fallback xmlns="">
            <p:pic>
              <p:nvPicPr>
                <p:cNvPr id="26783" name="Ink 26782">
                  <a:extLst>
                    <a:ext uri="{FF2B5EF4-FFF2-40B4-BE49-F238E27FC236}">
                      <a16:creationId xmlns:a16="http://schemas.microsoft.com/office/drawing/2014/main" id="{55AFEEA7-DD93-4CC7-BC7B-BA55085F46A7}"/>
                    </a:ext>
                  </a:extLst>
                </p:cNvPr>
                <p:cNvPicPr/>
                <p:nvPr/>
              </p:nvPicPr>
              <p:blipFill>
                <a:blip r:embed="rId311"/>
                <a:stretch>
                  <a:fillRect/>
                </a:stretch>
              </p:blipFill>
              <p:spPr>
                <a:xfrm>
                  <a:off x="2505534" y="2773482"/>
                  <a:ext cx="2880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6784" name="Ink 26783">
                  <a:extLst>
                    <a:ext uri="{FF2B5EF4-FFF2-40B4-BE49-F238E27FC236}">
                      <a16:creationId xmlns:a16="http://schemas.microsoft.com/office/drawing/2014/main" id="{CFA6BD79-0BEB-4CF0-AD66-47D7DB824A26}"/>
                    </a:ext>
                  </a:extLst>
                </p14:cNvPr>
                <p14:cNvContentPartPr/>
                <p14:nvPr/>
              </p14:nvContentPartPr>
              <p14:xfrm>
                <a:off x="2580054" y="2796162"/>
                <a:ext cx="151920" cy="203400"/>
              </p14:xfrm>
            </p:contentPart>
          </mc:Choice>
          <mc:Fallback xmlns="">
            <p:pic>
              <p:nvPicPr>
                <p:cNvPr id="26784" name="Ink 26783">
                  <a:extLst>
                    <a:ext uri="{FF2B5EF4-FFF2-40B4-BE49-F238E27FC236}">
                      <a16:creationId xmlns:a16="http://schemas.microsoft.com/office/drawing/2014/main" id="{CFA6BD79-0BEB-4CF0-AD66-47D7DB824A26}"/>
                    </a:ext>
                  </a:extLst>
                </p:cNvPr>
                <p:cNvPicPr/>
                <p:nvPr/>
              </p:nvPicPr>
              <p:blipFill>
                <a:blip r:embed="rId313"/>
                <a:stretch>
                  <a:fillRect/>
                </a:stretch>
              </p:blipFill>
              <p:spPr>
                <a:xfrm>
                  <a:off x="2571414" y="2787522"/>
                  <a:ext cx="1695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6785" name="Ink 26784">
                  <a:extLst>
                    <a:ext uri="{FF2B5EF4-FFF2-40B4-BE49-F238E27FC236}">
                      <a16:creationId xmlns:a16="http://schemas.microsoft.com/office/drawing/2014/main" id="{56D3E89D-0395-43C5-9896-9804E952888E}"/>
                    </a:ext>
                  </a:extLst>
                </p14:cNvPr>
                <p14:cNvContentPartPr/>
                <p14:nvPr/>
              </p14:nvContentPartPr>
              <p14:xfrm>
                <a:off x="2775894" y="2790762"/>
                <a:ext cx="57600" cy="208440"/>
              </p14:xfrm>
            </p:contentPart>
          </mc:Choice>
          <mc:Fallback xmlns="">
            <p:pic>
              <p:nvPicPr>
                <p:cNvPr id="26785" name="Ink 26784">
                  <a:extLst>
                    <a:ext uri="{FF2B5EF4-FFF2-40B4-BE49-F238E27FC236}">
                      <a16:creationId xmlns:a16="http://schemas.microsoft.com/office/drawing/2014/main" id="{56D3E89D-0395-43C5-9896-9804E952888E}"/>
                    </a:ext>
                  </a:extLst>
                </p:cNvPr>
                <p:cNvPicPr/>
                <p:nvPr/>
              </p:nvPicPr>
              <p:blipFill>
                <a:blip r:embed="rId315"/>
                <a:stretch>
                  <a:fillRect/>
                </a:stretch>
              </p:blipFill>
              <p:spPr>
                <a:xfrm>
                  <a:off x="2767254" y="2781762"/>
                  <a:ext cx="752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6786" name="Ink 26785">
                  <a:extLst>
                    <a:ext uri="{FF2B5EF4-FFF2-40B4-BE49-F238E27FC236}">
                      <a16:creationId xmlns:a16="http://schemas.microsoft.com/office/drawing/2014/main" id="{D1908B8D-B813-4B09-A3CB-8C1A01233A9E}"/>
                    </a:ext>
                  </a:extLst>
                </p14:cNvPr>
                <p14:cNvContentPartPr/>
                <p14:nvPr/>
              </p14:nvContentPartPr>
              <p14:xfrm>
                <a:off x="2868774" y="2910642"/>
                <a:ext cx="73440" cy="66600"/>
              </p14:xfrm>
            </p:contentPart>
          </mc:Choice>
          <mc:Fallback xmlns="">
            <p:pic>
              <p:nvPicPr>
                <p:cNvPr id="26786" name="Ink 26785">
                  <a:extLst>
                    <a:ext uri="{FF2B5EF4-FFF2-40B4-BE49-F238E27FC236}">
                      <a16:creationId xmlns:a16="http://schemas.microsoft.com/office/drawing/2014/main" id="{D1908B8D-B813-4B09-A3CB-8C1A01233A9E}"/>
                    </a:ext>
                  </a:extLst>
                </p:cNvPr>
                <p:cNvPicPr/>
                <p:nvPr/>
              </p:nvPicPr>
              <p:blipFill>
                <a:blip r:embed="rId317"/>
                <a:stretch>
                  <a:fillRect/>
                </a:stretch>
              </p:blipFill>
              <p:spPr>
                <a:xfrm>
                  <a:off x="2859774" y="2901642"/>
                  <a:ext cx="910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6787" name="Ink 26786">
                  <a:extLst>
                    <a:ext uri="{FF2B5EF4-FFF2-40B4-BE49-F238E27FC236}">
                      <a16:creationId xmlns:a16="http://schemas.microsoft.com/office/drawing/2014/main" id="{747610FE-425E-42FF-8BFC-C32BEBD82141}"/>
                    </a:ext>
                  </a:extLst>
                </p14:cNvPr>
                <p14:cNvContentPartPr/>
                <p14:nvPr/>
              </p14:nvContentPartPr>
              <p14:xfrm>
                <a:off x="2962014" y="2914962"/>
                <a:ext cx="63720" cy="178200"/>
              </p14:xfrm>
            </p:contentPart>
          </mc:Choice>
          <mc:Fallback xmlns="">
            <p:pic>
              <p:nvPicPr>
                <p:cNvPr id="26787" name="Ink 26786">
                  <a:extLst>
                    <a:ext uri="{FF2B5EF4-FFF2-40B4-BE49-F238E27FC236}">
                      <a16:creationId xmlns:a16="http://schemas.microsoft.com/office/drawing/2014/main" id="{747610FE-425E-42FF-8BFC-C32BEBD82141}"/>
                    </a:ext>
                  </a:extLst>
                </p:cNvPr>
                <p:cNvPicPr/>
                <p:nvPr/>
              </p:nvPicPr>
              <p:blipFill>
                <a:blip r:embed="rId319"/>
                <a:stretch>
                  <a:fillRect/>
                </a:stretch>
              </p:blipFill>
              <p:spPr>
                <a:xfrm>
                  <a:off x="2953374" y="2906322"/>
                  <a:ext cx="813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6789" name="Ink 26788">
                  <a:extLst>
                    <a:ext uri="{FF2B5EF4-FFF2-40B4-BE49-F238E27FC236}">
                      <a16:creationId xmlns:a16="http://schemas.microsoft.com/office/drawing/2014/main" id="{E1AD633C-ECAF-4349-AE8B-723ABC48CBA2}"/>
                    </a:ext>
                  </a:extLst>
                </p14:cNvPr>
                <p14:cNvContentPartPr/>
                <p14:nvPr/>
              </p14:nvContentPartPr>
              <p14:xfrm>
                <a:off x="2804694" y="2969682"/>
                <a:ext cx="48960" cy="11520"/>
              </p14:xfrm>
            </p:contentPart>
          </mc:Choice>
          <mc:Fallback xmlns="">
            <p:pic>
              <p:nvPicPr>
                <p:cNvPr id="26789" name="Ink 26788">
                  <a:extLst>
                    <a:ext uri="{FF2B5EF4-FFF2-40B4-BE49-F238E27FC236}">
                      <a16:creationId xmlns:a16="http://schemas.microsoft.com/office/drawing/2014/main" id="{E1AD633C-ECAF-4349-AE8B-723ABC48CBA2}"/>
                    </a:ext>
                  </a:extLst>
                </p:cNvPr>
                <p:cNvPicPr/>
                <p:nvPr/>
              </p:nvPicPr>
              <p:blipFill>
                <a:blip r:embed="rId321"/>
                <a:stretch>
                  <a:fillRect/>
                </a:stretch>
              </p:blipFill>
              <p:spPr>
                <a:xfrm>
                  <a:off x="2796054" y="2960682"/>
                  <a:ext cx="6660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6791" name="Ink 26790">
                  <a:extLst>
                    <a:ext uri="{FF2B5EF4-FFF2-40B4-BE49-F238E27FC236}">
                      <a16:creationId xmlns:a16="http://schemas.microsoft.com/office/drawing/2014/main" id="{677D22B9-2647-4652-A507-A411C373395D}"/>
                    </a:ext>
                  </a:extLst>
                </p14:cNvPr>
                <p14:cNvContentPartPr/>
                <p14:nvPr/>
              </p14:nvContentPartPr>
              <p14:xfrm>
                <a:off x="3053454" y="2955282"/>
                <a:ext cx="10080" cy="69840"/>
              </p14:xfrm>
            </p:contentPart>
          </mc:Choice>
          <mc:Fallback xmlns="">
            <p:pic>
              <p:nvPicPr>
                <p:cNvPr id="26791" name="Ink 26790">
                  <a:extLst>
                    <a:ext uri="{FF2B5EF4-FFF2-40B4-BE49-F238E27FC236}">
                      <a16:creationId xmlns:a16="http://schemas.microsoft.com/office/drawing/2014/main" id="{677D22B9-2647-4652-A507-A411C373395D}"/>
                    </a:ext>
                  </a:extLst>
                </p:cNvPr>
                <p:cNvPicPr/>
                <p:nvPr/>
              </p:nvPicPr>
              <p:blipFill>
                <a:blip r:embed="rId323"/>
                <a:stretch>
                  <a:fillRect/>
                </a:stretch>
              </p:blipFill>
              <p:spPr>
                <a:xfrm>
                  <a:off x="3044814" y="2946642"/>
                  <a:ext cx="277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6792" name="Ink 26791">
                  <a:extLst>
                    <a:ext uri="{FF2B5EF4-FFF2-40B4-BE49-F238E27FC236}">
                      <a16:creationId xmlns:a16="http://schemas.microsoft.com/office/drawing/2014/main" id="{595C61C9-B311-44B7-8253-B8B194BE4C09}"/>
                    </a:ext>
                  </a:extLst>
                </p14:cNvPr>
                <p14:cNvContentPartPr/>
                <p14:nvPr/>
              </p14:nvContentPartPr>
              <p14:xfrm>
                <a:off x="3110694" y="2962482"/>
                <a:ext cx="34200" cy="60120"/>
              </p14:xfrm>
            </p:contentPart>
          </mc:Choice>
          <mc:Fallback xmlns="">
            <p:pic>
              <p:nvPicPr>
                <p:cNvPr id="26792" name="Ink 26791">
                  <a:extLst>
                    <a:ext uri="{FF2B5EF4-FFF2-40B4-BE49-F238E27FC236}">
                      <a16:creationId xmlns:a16="http://schemas.microsoft.com/office/drawing/2014/main" id="{595C61C9-B311-44B7-8253-B8B194BE4C09}"/>
                    </a:ext>
                  </a:extLst>
                </p:cNvPr>
                <p:cNvPicPr/>
                <p:nvPr/>
              </p:nvPicPr>
              <p:blipFill>
                <a:blip r:embed="rId325"/>
                <a:stretch>
                  <a:fillRect/>
                </a:stretch>
              </p:blipFill>
              <p:spPr>
                <a:xfrm>
                  <a:off x="3102054" y="2953482"/>
                  <a:ext cx="51840" cy="77760"/>
                </a:xfrm>
                <a:prstGeom prst="rect">
                  <a:avLst/>
                </a:prstGeom>
              </p:spPr>
            </p:pic>
          </mc:Fallback>
        </mc:AlternateContent>
      </p:grpSp>
      <p:grpSp>
        <p:nvGrpSpPr>
          <p:cNvPr id="26797" name="Group 26796">
            <a:extLst>
              <a:ext uri="{FF2B5EF4-FFF2-40B4-BE49-F238E27FC236}">
                <a16:creationId xmlns:a16="http://schemas.microsoft.com/office/drawing/2014/main" id="{D015DF25-6A9A-4E62-9B56-CCEB7A5C1E2D}"/>
              </a:ext>
            </a:extLst>
          </p:cNvPr>
          <p:cNvGrpSpPr/>
          <p:nvPr/>
        </p:nvGrpSpPr>
        <p:grpSpPr>
          <a:xfrm>
            <a:off x="3234534" y="2776362"/>
            <a:ext cx="301680" cy="293760"/>
            <a:chOff x="3234534" y="2776362"/>
            <a:chExt cx="301680" cy="293760"/>
          </a:xfrm>
        </p:grpSpPr>
        <mc:AlternateContent xmlns:mc="http://schemas.openxmlformats.org/markup-compatibility/2006" xmlns:p14="http://schemas.microsoft.com/office/powerpoint/2010/main">
          <mc:Choice Requires="p14">
            <p:contentPart p14:bwMode="auto" r:id="rId326">
              <p14:nvContentPartPr>
                <p14:cNvPr id="26794" name="Ink 26793">
                  <a:extLst>
                    <a:ext uri="{FF2B5EF4-FFF2-40B4-BE49-F238E27FC236}">
                      <a16:creationId xmlns:a16="http://schemas.microsoft.com/office/drawing/2014/main" id="{1D79B4F2-B59C-4C33-8D2F-FDA53D10A80B}"/>
                    </a:ext>
                  </a:extLst>
                </p14:cNvPr>
                <p14:cNvContentPartPr/>
                <p14:nvPr/>
              </p14:nvContentPartPr>
              <p14:xfrm>
                <a:off x="3234534" y="2780322"/>
                <a:ext cx="54720" cy="289800"/>
              </p14:xfrm>
            </p:contentPart>
          </mc:Choice>
          <mc:Fallback xmlns="">
            <p:pic>
              <p:nvPicPr>
                <p:cNvPr id="26794" name="Ink 26793">
                  <a:extLst>
                    <a:ext uri="{FF2B5EF4-FFF2-40B4-BE49-F238E27FC236}">
                      <a16:creationId xmlns:a16="http://schemas.microsoft.com/office/drawing/2014/main" id="{1D79B4F2-B59C-4C33-8D2F-FDA53D10A80B}"/>
                    </a:ext>
                  </a:extLst>
                </p:cNvPr>
                <p:cNvPicPr/>
                <p:nvPr/>
              </p:nvPicPr>
              <p:blipFill>
                <a:blip r:embed="rId327"/>
                <a:stretch>
                  <a:fillRect/>
                </a:stretch>
              </p:blipFill>
              <p:spPr>
                <a:xfrm>
                  <a:off x="3225894" y="2771682"/>
                  <a:ext cx="723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6795" name="Ink 26794">
                  <a:extLst>
                    <a:ext uri="{FF2B5EF4-FFF2-40B4-BE49-F238E27FC236}">
                      <a16:creationId xmlns:a16="http://schemas.microsoft.com/office/drawing/2014/main" id="{6A100959-F5E6-4327-A4FF-92CC726D06BB}"/>
                    </a:ext>
                  </a:extLst>
                </p14:cNvPr>
                <p14:cNvContentPartPr/>
                <p14:nvPr/>
              </p14:nvContentPartPr>
              <p14:xfrm>
                <a:off x="3314814" y="2819202"/>
                <a:ext cx="135720" cy="205200"/>
              </p14:xfrm>
            </p:contentPart>
          </mc:Choice>
          <mc:Fallback xmlns="">
            <p:pic>
              <p:nvPicPr>
                <p:cNvPr id="26795" name="Ink 26794">
                  <a:extLst>
                    <a:ext uri="{FF2B5EF4-FFF2-40B4-BE49-F238E27FC236}">
                      <a16:creationId xmlns:a16="http://schemas.microsoft.com/office/drawing/2014/main" id="{6A100959-F5E6-4327-A4FF-92CC726D06BB}"/>
                    </a:ext>
                  </a:extLst>
                </p:cNvPr>
                <p:cNvPicPr/>
                <p:nvPr/>
              </p:nvPicPr>
              <p:blipFill>
                <a:blip r:embed="rId329"/>
                <a:stretch>
                  <a:fillRect/>
                </a:stretch>
              </p:blipFill>
              <p:spPr>
                <a:xfrm>
                  <a:off x="3305814" y="2810562"/>
                  <a:ext cx="1533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6796" name="Ink 26795">
                  <a:extLst>
                    <a:ext uri="{FF2B5EF4-FFF2-40B4-BE49-F238E27FC236}">
                      <a16:creationId xmlns:a16="http://schemas.microsoft.com/office/drawing/2014/main" id="{62126045-678F-44FF-BC9E-6E485596E305}"/>
                    </a:ext>
                  </a:extLst>
                </p14:cNvPr>
                <p14:cNvContentPartPr/>
                <p14:nvPr/>
              </p14:nvContentPartPr>
              <p14:xfrm>
                <a:off x="3478974" y="2776362"/>
                <a:ext cx="57240" cy="274320"/>
              </p14:xfrm>
            </p:contentPart>
          </mc:Choice>
          <mc:Fallback xmlns="">
            <p:pic>
              <p:nvPicPr>
                <p:cNvPr id="26796" name="Ink 26795">
                  <a:extLst>
                    <a:ext uri="{FF2B5EF4-FFF2-40B4-BE49-F238E27FC236}">
                      <a16:creationId xmlns:a16="http://schemas.microsoft.com/office/drawing/2014/main" id="{62126045-678F-44FF-BC9E-6E485596E305}"/>
                    </a:ext>
                  </a:extLst>
                </p:cNvPr>
                <p:cNvPicPr/>
                <p:nvPr/>
              </p:nvPicPr>
              <p:blipFill>
                <a:blip r:embed="rId331"/>
                <a:stretch>
                  <a:fillRect/>
                </a:stretch>
              </p:blipFill>
              <p:spPr>
                <a:xfrm>
                  <a:off x="3470334" y="2767722"/>
                  <a:ext cx="74880" cy="291960"/>
                </a:xfrm>
                <a:prstGeom prst="rect">
                  <a:avLst/>
                </a:prstGeom>
              </p:spPr>
            </p:pic>
          </mc:Fallback>
        </mc:AlternateContent>
      </p:grpSp>
      <p:grpSp>
        <p:nvGrpSpPr>
          <p:cNvPr id="26813" name="Group 26812">
            <a:extLst>
              <a:ext uri="{FF2B5EF4-FFF2-40B4-BE49-F238E27FC236}">
                <a16:creationId xmlns:a16="http://schemas.microsoft.com/office/drawing/2014/main" id="{2651AA79-2F09-4A92-8060-C7B577846DF3}"/>
              </a:ext>
            </a:extLst>
          </p:cNvPr>
          <p:cNvGrpSpPr/>
          <p:nvPr/>
        </p:nvGrpSpPr>
        <p:grpSpPr>
          <a:xfrm>
            <a:off x="2966334" y="3289722"/>
            <a:ext cx="271080" cy="169560"/>
            <a:chOff x="2966334" y="3289722"/>
            <a:chExt cx="271080" cy="169560"/>
          </a:xfrm>
        </p:grpSpPr>
        <mc:AlternateContent xmlns:mc="http://schemas.openxmlformats.org/markup-compatibility/2006" xmlns:p14="http://schemas.microsoft.com/office/powerpoint/2010/main">
          <mc:Choice Requires="p14">
            <p:contentPart p14:bwMode="auto" r:id="rId332">
              <p14:nvContentPartPr>
                <p14:cNvPr id="26809" name="Ink 26808">
                  <a:extLst>
                    <a:ext uri="{FF2B5EF4-FFF2-40B4-BE49-F238E27FC236}">
                      <a16:creationId xmlns:a16="http://schemas.microsoft.com/office/drawing/2014/main" id="{C3EB7043-8C3A-4349-808E-41C47104B2A9}"/>
                    </a:ext>
                  </a:extLst>
                </p14:cNvPr>
                <p14:cNvContentPartPr/>
                <p14:nvPr/>
              </p14:nvContentPartPr>
              <p14:xfrm>
                <a:off x="2995494" y="3301602"/>
                <a:ext cx="15480" cy="150840"/>
              </p14:xfrm>
            </p:contentPart>
          </mc:Choice>
          <mc:Fallback xmlns="">
            <p:pic>
              <p:nvPicPr>
                <p:cNvPr id="26809" name="Ink 26808">
                  <a:extLst>
                    <a:ext uri="{FF2B5EF4-FFF2-40B4-BE49-F238E27FC236}">
                      <a16:creationId xmlns:a16="http://schemas.microsoft.com/office/drawing/2014/main" id="{C3EB7043-8C3A-4349-808E-41C47104B2A9}"/>
                    </a:ext>
                  </a:extLst>
                </p:cNvPr>
                <p:cNvPicPr/>
                <p:nvPr/>
              </p:nvPicPr>
              <p:blipFill>
                <a:blip r:embed="rId333"/>
                <a:stretch>
                  <a:fillRect/>
                </a:stretch>
              </p:blipFill>
              <p:spPr>
                <a:xfrm>
                  <a:off x="2986494" y="3292602"/>
                  <a:ext cx="331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26810" name="Ink 26809">
                  <a:extLst>
                    <a:ext uri="{FF2B5EF4-FFF2-40B4-BE49-F238E27FC236}">
                      <a16:creationId xmlns:a16="http://schemas.microsoft.com/office/drawing/2014/main" id="{20152FBB-ADE6-474F-939D-A4E8E0586E18}"/>
                    </a:ext>
                  </a:extLst>
                </p14:cNvPr>
                <p14:cNvContentPartPr/>
                <p14:nvPr/>
              </p14:nvContentPartPr>
              <p14:xfrm>
                <a:off x="2966334" y="3373242"/>
                <a:ext cx="91800" cy="15480"/>
              </p14:xfrm>
            </p:contentPart>
          </mc:Choice>
          <mc:Fallback xmlns="">
            <p:pic>
              <p:nvPicPr>
                <p:cNvPr id="26810" name="Ink 26809">
                  <a:extLst>
                    <a:ext uri="{FF2B5EF4-FFF2-40B4-BE49-F238E27FC236}">
                      <a16:creationId xmlns:a16="http://schemas.microsoft.com/office/drawing/2014/main" id="{20152FBB-ADE6-474F-939D-A4E8E0586E18}"/>
                    </a:ext>
                  </a:extLst>
                </p:cNvPr>
                <p:cNvPicPr/>
                <p:nvPr/>
              </p:nvPicPr>
              <p:blipFill>
                <a:blip r:embed="rId335"/>
                <a:stretch>
                  <a:fillRect/>
                </a:stretch>
              </p:blipFill>
              <p:spPr>
                <a:xfrm>
                  <a:off x="2957334" y="3364242"/>
                  <a:ext cx="1094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6811" name="Ink 26810">
                  <a:extLst>
                    <a:ext uri="{FF2B5EF4-FFF2-40B4-BE49-F238E27FC236}">
                      <a16:creationId xmlns:a16="http://schemas.microsoft.com/office/drawing/2014/main" id="{CD8FF4FD-3BD2-40A3-8C91-BC765DB7B179}"/>
                    </a:ext>
                  </a:extLst>
                </p14:cNvPr>
                <p14:cNvContentPartPr/>
                <p14:nvPr/>
              </p14:nvContentPartPr>
              <p14:xfrm>
                <a:off x="3078654" y="3289722"/>
                <a:ext cx="79560" cy="162360"/>
              </p14:xfrm>
            </p:contentPart>
          </mc:Choice>
          <mc:Fallback xmlns="">
            <p:pic>
              <p:nvPicPr>
                <p:cNvPr id="26811" name="Ink 26810">
                  <a:extLst>
                    <a:ext uri="{FF2B5EF4-FFF2-40B4-BE49-F238E27FC236}">
                      <a16:creationId xmlns:a16="http://schemas.microsoft.com/office/drawing/2014/main" id="{CD8FF4FD-3BD2-40A3-8C91-BC765DB7B179}"/>
                    </a:ext>
                  </a:extLst>
                </p:cNvPr>
                <p:cNvPicPr/>
                <p:nvPr/>
              </p:nvPicPr>
              <p:blipFill>
                <a:blip r:embed="rId337"/>
                <a:stretch>
                  <a:fillRect/>
                </a:stretch>
              </p:blipFill>
              <p:spPr>
                <a:xfrm>
                  <a:off x="3070014" y="3280722"/>
                  <a:ext cx="972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26812" name="Ink 26811">
                  <a:extLst>
                    <a:ext uri="{FF2B5EF4-FFF2-40B4-BE49-F238E27FC236}">
                      <a16:creationId xmlns:a16="http://schemas.microsoft.com/office/drawing/2014/main" id="{DE87FB84-F3E6-4681-A541-5746FCFC3BA6}"/>
                    </a:ext>
                  </a:extLst>
                </p14:cNvPr>
                <p14:cNvContentPartPr/>
                <p14:nvPr/>
              </p14:nvContentPartPr>
              <p14:xfrm>
                <a:off x="3167214" y="3358482"/>
                <a:ext cx="70200" cy="100800"/>
              </p14:xfrm>
            </p:contentPart>
          </mc:Choice>
          <mc:Fallback xmlns="">
            <p:pic>
              <p:nvPicPr>
                <p:cNvPr id="26812" name="Ink 26811">
                  <a:extLst>
                    <a:ext uri="{FF2B5EF4-FFF2-40B4-BE49-F238E27FC236}">
                      <a16:creationId xmlns:a16="http://schemas.microsoft.com/office/drawing/2014/main" id="{DE87FB84-F3E6-4681-A541-5746FCFC3BA6}"/>
                    </a:ext>
                  </a:extLst>
                </p:cNvPr>
                <p:cNvPicPr/>
                <p:nvPr/>
              </p:nvPicPr>
              <p:blipFill>
                <a:blip r:embed="rId339"/>
                <a:stretch>
                  <a:fillRect/>
                </a:stretch>
              </p:blipFill>
              <p:spPr>
                <a:xfrm>
                  <a:off x="3158214" y="3349842"/>
                  <a:ext cx="87840" cy="118440"/>
                </a:xfrm>
                <a:prstGeom prst="rect">
                  <a:avLst/>
                </a:prstGeom>
              </p:spPr>
            </p:pic>
          </mc:Fallback>
        </mc:AlternateContent>
      </p:grpSp>
      <p:grpSp>
        <p:nvGrpSpPr>
          <p:cNvPr id="26821" name="Group 26820">
            <a:extLst>
              <a:ext uri="{FF2B5EF4-FFF2-40B4-BE49-F238E27FC236}">
                <a16:creationId xmlns:a16="http://schemas.microsoft.com/office/drawing/2014/main" id="{5041D2FE-46EA-4E13-A7D7-5BF895C0D4D9}"/>
              </a:ext>
            </a:extLst>
          </p:cNvPr>
          <p:cNvGrpSpPr/>
          <p:nvPr/>
        </p:nvGrpSpPr>
        <p:grpSpPr>
          <a:xfrm>
            <a:off x="1809654" y="3260922"/>
            <a:ext cx="1027440" cy="414720"/>
            <a:chOff x="1809654" y="3260922"/>
            <a:chExt cx="1027440" cy="414720"/>
          </a:xfrm>
        </p:grpSpPr>
        <mc:AlternateContent xmlns:mc="http://schemas.openxmlformats.org/markup-compatibility/2006" xmlns:p14="http://schemas.microsoft.com/office/powerpoint/2010/main">
          <mc:Choice Requires="p14">
            <p:contentPart p14:bwMode="auto" r:id="rId340">
              <p14:nvContentPartPr>
                <p14:cNvPr id="26798" name="Ink 26797">
                  <a:extLst>
                    <a:ext uri="{FF2B5EF4-FFF2-40B4-BE49-F238E27FC236}">
                      <a16:creationId xmlns:a16="http://schemas.microsoft.com/office/drawing/2014/main" id="{8F921B1F-CE74-4E34-BBC0-B4900608DBD0}"/>
                    </a:ext>
                  </a:extLst>
                </p14:cNvPr>
                <p14:cNvContentPartPr/>
                <p14:nvPr/>
              </p14:nvContentPartPr>
              <p14:xfrm>
                <a:off x="1809654" y="3260922"/>
                <a:ext cx="68760" cy="196920"/>
              </p14:xfrm>
            </p:contentPart>
          </mc:Choice>
          <mc:Fallback xmlns="">
            <p:pic>
              <p:nvPicPr>
                <p:cNvPr id="26798" name="Ink 26797">
                  <a:extLst>
                    <a:ext uri="{FF2B5EF4-FFF2-40B4-BE49-F238E27FC236}">
                      <a16:creationId xmlns:a16="http://schemas.microsoft.com/office/drawing/2014/main" id="{8F921B1F-CE74-4E34-BBC0-B4900608DBD0}"/>
                    </a:ext>
                  </a:extLst>
                </p:cNvPr>
                <p:cNvPicPr/>
                <p:nvPr/>
              </p:nvPicPr>
              <p:blipFill>
                <a:blip r:embed="rId341"/>
                <a:stretch>
                  <a:fillRect/>
                </a:stretch>
              </p:blipFill>
              <p:spPr>
                <a:xfrm>
                  <a:off x="1800654" y="3251922"/>
                  <a:ext cx="8640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6799" name="Ink 26798">
                  <a:extLst>
                    <a:ext uri="{FF2B5EF4-FFF2-40B4-BE49-F238E27FC236}">
                      <a16:creationId xmlns:a16="http://schemas.microsoft.com/office/drawing/2014/main" id="{D0E19737-4A5F-4B7B-B662-0FCBE70AFA09}"/>
                    </a:ext>
                  </a:extLst>
                </p14:cNvPr>
                <p14:cNvContentPartPr/>
                <p14:nvPr/>
              </p14:nvContentPartPr>
              <p14:xfrm>
                <a:off x="1906854" y="3322482"/>
                <a:ext cx="58320" cy="127800"/>
              </p14:xfrm>
            </p:contentPart>
          </mc:Choice>
          <mc:Fallback xmlns="">
            <p:pic>
              <p:nvPicPr>
                <p:cNvPr id="26799" name="Ink 26798">
                  <a:extLst>
                    <a:ext uri="{FF2B5EF4-FFF2-40B4-BE49-F238E27FC236}">
                      <a16:creationId xmlns:a16="http://schemas.microsoft.com/office/drawing/2014/main" id="{D0E19737-4A5F-4B7B-B662-0FCBE70AFA09}"/>
                    </a:ext>
                  </a:extLst>
                </p:cNvPr>
                <p:cNvPicPr/>
                <p:nvPr/>
              </p:nvPicPr>
              <p:blipFill>
                <a:blip r:embed="rId343"/>
                <a:stretch>
                  <a:fillRect/>
                </a:stretch>
              </p:blipFill>
              <p:spPr>
                <a:xfrm>
                  <a:off x="1898214" y="3313842"/>
                  <a:ext cx="759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6800" name="Ink 26799">
                  <a:extLst>
                    <a:ext uri="{FF2B5EF4-FFF2-40B4-BE49-F238E27FC236}">
                      <a16:creationId xmlns:a16="http://schemas.microsoft.com/office/drawing/2014/main" id="{CA648947-9252-4EFD-BA7E-4E798D04B904}"/>
                    </a:ext>
                  </a:extLst>
                </p14:cNvPr>
                <p14:cNvContentPartPr/>
                <p14:nvPr/>
              </p14:nvContentPartPr>
              <p14:xfrm>
                <a:off x="2003694" y="3325722"/>
                <a:ext cx="41400" cy="147960"/>
              </p14:xfrm>
            </p:contentPart>
          </mc:Choice>
          <mc:Fallback xmlns="">
            <p:pic>
              <p:nvPicPr>
                <p:cNvPr id="26800" name="Ink 26799">
                  <a:extLst>
                    <a:ext uri="{FF2B5EF4-FFF2-40B4-BE49-F238E27FC236}">
                      <a16:creationId xmlns:a16="http://schemas.microsoft.com/office/drawing/2014/main" id="{CA648947-9252-4EFD-BA7E-4E798D04B904}"/>
                    </a:ext>
                  </a:extLst>
                </p:cNvPr>
                <p:cNvPicPr/>
                <p:nvPr/>
              </p:nvPicPr>
              <p:blipFill>
                <a:blip r:embed="rId345"/>
                <a:stretch>
                  <a:fillRect/>
                </a:stretch>
              </p:blipFill>
              <p:spPr>
                <a:xfrm>
                  <a:off x="1994694" y="3317082"/>
                  <a:ext cx="590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6801" name="Ink 26800">
                  <a:extLst>
                    <a:ext uri="{FF2B5EF4-FFF2-40B4-BE49-F238E27FC236}">
                      <a16:creationId xmlns:a16="http://schemas.microsoft.com/office/drawing/2014/main" id="{84C732AA-1518-431E-B7CC-AF11C3F0B3FB}"/>
                    </a:ext>
                  </a:extLst>
                </p14:cNvPr>
                <p14:cNvContentPartPr/>
                <p14:nvPr/>
              </p14:nvContentPartPr>
              <p14:xfrm>
                <a:off x="2083254" y="3366762"/>
                <a:ext cx="62640" cy="75600"/>
              </p14:xfrm>
            </p:contentPart>
          </mc:Choice>
          <mc:Fallback xmlns="">
            <p:pic>
              <p:nvPicPr>
                <p:cNvPr id="26801" name="Ink 26800">
                  <a:extLst>
                    <a:ext uri="{FF2B5EF4-FFF2-40B4-BE49-F238E27FC236}">
                      <a16:creationId xmlns:a16="http://schemas.microsoft.com/office/drawing/2014/main" id="{84C732AA-1518-431E-B7CC-AF11C3F0B3FB}"/>
                    </a:ext>
                  </a:extLst>
                </p:cNvPr>
                <p:cNvPicPr/>
                <p:nvPr/>
              </p:nvPicPr>
              <p:blipFill>
                <a:blip r:embed="rId347"/>
                <a:stretch>
                  <a:fillRect/>
                </a:stretch>
              </p:blipFill>
              <p:spPr>
                <a:xfrm>
                  <a:off x="2074614" y="3357762"/>
                  <a:ext cx="802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6802" name="Ink 26801">
                  <a:extLst>
                    <a:ext uri="{FF2B5EF4-FFF2-40B4-BE49-F238E27FC236}">
                      <a16:creationId xmlns:a16="http://schemas.microsoft.com/office/drawing/2014/main" id="{92C477E5-6B8D-4582-B490-07848F23549E}"/>
                    </a:ext>
                  </a:extLst>
                </p14:cNvPr>
                <p14:cNvContentPartPr/>
                <p14:nvPr/>
              </p14:nvContentPartPr>
              <p14:xfrm>
                <a:off x="2191974" y="3351282"/>
                <a:ext cx="38160" cy="74160"/>
              </p14:xfrm>
            </p:contentPart>
          </mc:Choice>
          <mc:Fallback xmlns="">
            <p:pic>
              <p:nvPicPr>
                <p:cNvPr id="26802" name="Ink 26801">
                  <a:extLst>
                    <a:ext uri="{FF2B5EF4-FFF2-40B4-BE49-F238E27FC236}">
                      <a16:creationId xmlns:a16="http://schemas.microsoft.com/office/drawing/2014/main" id="{92C477E5-6B8D-4582-B490-07848F23549E}"/>
                    </a:ext>
                  </a:extLst>
                </p:cNvPr>
                <p:cNvPicPr/>
                <p:nvPr/>
              </p:nvPicPr>
              <p:blipFill>
                <a:blip r:embed="rId349"/>
                <a:stretch>
                  <a:fillRect/>
                </a:stretch>
              </p:blipFill>
              <p:spPr>
                <a:xfrm>
                  <a:off x="2182974" y="3342282"/>
                  <a:ext cx="558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6803" name="Ink 26802">
                  <a:extLst>
                    <a:ext uri="{FF2B5EF4-FFF2-40B4-BE49-F238E27FC236}">
                      <a16:creationId xmlns:a16="http://schemas.microsoft.com/office/drawing/2014/main" id="{3930C88B-C20D-4F05-93B2-2FDC2474A3FC}"/>
                    </a:ext>
                  </a:extLst>
                </p14:cNvPr>
                <p14:cNvContentPartPr/>
                <p14:nvPr/>
              </p14:nvContentPartPr>
              <p14:xfrm>
                <a:off x="2305374" y="3280362"/>
                <a:ext cx="5040" cy="171000"/>
              </p14:xfrm>
            </p:contentPart>
          </mc:Choice>
          <mc:Fallback xmlns="">
            <p:pic>
              <p:nvPicPr>
                <p:cNvPr id="26803" name="Ink 26802">
                  <a:extLst>
                    <a:ext uri="{FF2B5EF4-FFF2-40B4-BE49-F238E27FC236}">
                      <a16:creationId xmlns:a16="http://schemas.microsoft.com/office/drawing/2014/main" id="{3930C88B-C20D-4F05-93B2-2FDC2474A3FC}"/>
                    </a:ext>
                  </a:extLst>
                </p:cNvPr>
                <p:cNvPicPr/>
                <p:nvPr/>
              </p:nvPicPr>
              <p:blipFill>
                <a:blip r:embed="rId351"/>
                <a:stretch>
                  <a:fillRect/>
                </a:stretch>
              </p:blipFill>
              <p:spPr>
                <a:xfrm>
                  <a:off x="2296734" y="3271722"/>
                  <a:ext cx="2268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6804" name="Ink 26803">
                  <a:extLst>
                    <a:ext uri="{FF2B5EF4-FFF2-40B4-BE49-F238E27FC236}">
                      <a16:creationId xmlns:a16="http://schemas.microsoft.com/office/drawing/2014/main" id="{9BE986B6-EEED-4EB5-90A3-424C48007E1F}"/>
                    </a:ext>
                  </a:extLst>
                </p14:cNvPr>
                <p14:cNvContentPartPr/>
                <p14:nvPr/>
              </p14:nvContentPartPr>
              <p14:xfrm>
                <a:off x="2272254" y="3366762"/>
                <a:ext cx="94680" cy="10800"/>
              </p14:xfrm>
            </p:contentPart>
          </mc:Choice>
          <mc:Fallback xmlns="">
            <p:pic>
              <p:nvPicPr>
                <p:cNvPr id="26804" name="Ink 26803">
                  <a:extLst>
                    <a:ext uri="{FF2B5EF4-FFF2-40B4-BE49-F238E27FC236}">
                      <a16:creationId xmlns:a16="http://schemas.microsoft.com/office/drawing/2014/main" id="{9BE986B6-EEED-4EB5-90A3-424C48007E1F}"/>
                    </a:ext>
                  </a:extLst>
                </p:cNvPr>
                <p:cNvPicPr/>
                <p:nvPr/>
              </p:nvPicPr>
              <p:blipFill>
                <a:blip r:embed="rId353"/>
                <a:stretch>
                  <a:fillRect/>
                </a:stretch>
              </p:blipFill>
              <p:spPr>
                <a:xfrm>
                  <a:off x="2263254" y="3357762"/>
                  <a:ext cx="1123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6805" name="Ink 26804">
                  <a:extLst>
                    <a:ext uri="{FF2B5EF4-FFF2-40B4-BE49-F238E27FC236}">
                      <a16:creationId xmlns:a16="http://schemas.microsoft.com/office/drawing/2014/main" id="{8C845A8E-4E2A-42B2-B3E1-5BD15494D6F7}"/>
                    </a:ext>
                  </a:extLst>
                </p14:cNvPr>
                <p14:cNvContentPartPr/>
                <p14:nvPr/>
              </p14:nvContentPartPr>
              <p14:xfrm>
                <a:off x="2372694" y="3380082"/>
                <a:ext cx="48600" cy="67320"/>
              </p14:xfrm>
            </p:contentPart>
          </mc:Choice>
          <mc:Fallback xmlns="">
            <p:pic>
              <p:nvPicPr>
                <p:cNvPr id="26805" name="Ink 26804">
                  <a:extLst>
                    <a:ext uri="{FF2B5EF4-FFF2-40B4-BE49-F238E27FC236}">
                      <a16:creationId xmlns:a16="http://schemas.microsoft.com/office/drawing/2014/main" id="{8C845A8E-4E2A-42B2-B3E1-5BD15494D6F7}"/>
                    </a:ext>
                  </a:extLst>
                </p:cNvPr>
                <p:cNvPicPr/>
                <p:nvPr/>
              </p:nvPicPr>
              <p:blipFill>
                <a:blip r:embed="rId355"/>
                <a:stretch>
                  <a:fillRect/>
                </a:stretch>
              </p:blipFill>
              <p:spPr>
                <a:xfrm>
                  <a:off x="2363694" y="3371442"/>
                  <a:ext cx="662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6806" name="Ink 26805">
                  <a:extLst>
                    <a:ext uri="{FF2B5EF4-FFF2-40B4-BE49-F238E27FC236}">
                      <a16:creationId xmlns:a16="http://schemas.microsoft.com/office/drawing/2014/main" id="{336C59DA-7659-4C15-8125-580EB541D2B3}"/>
                    </a:ext>
                  </a:extLst>
                </p14:cNvPr>
                <p14:cNvContentPartPr/>
                <p14:nvPr/>
              </p14:nvContentPartPr>
              <p14:xfrm>
                <a:off x="2434974" y="3322842"/>
                <a:ext cx="87120" cy="140760"/>
              </p14:xfrm>
            </p:contentPart>
          </mc:Choice>
          <mc:Fallback xmlns="">
            <p:pic>
              <p:nvPicPr>
                <p:cNvPr id="26806" name="Ink 26805">
                  <a:extLst>
                    <a:ext uri="{FF2B5EF4-FFF2-40B4-BE49-F238E27FC236}">
                      <a16:creationId xmlns:a16="http://schemas.microsoft.com/office/drawing/2014/main" id="{336C59DA-7659-4C15-8125-580EB541D2B3}"/>
                    </a:ext>
                  </a:extLst>
                </p:cNvPr>
                <p:cNvPicPr/>
                <p:nvPr/>
              </p:nvPicPr>
              <p:blipFill>
                <a:blip r:embed="rId357"/>
                <a:stretch>
                  <a:fillRect/>
                </a:stretch>
              </p:blipFill>
              <p:spPr>
                <a:xfrm>
                  <a:off x="2425974" y="3314202"/>
                  <a:ext cx="1047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6807" name="Ink 26806">
                  <a:extLst>
                    <a:ext uri="{FF2B5EF4-FFF2-40B4-BE49-F238E27FC236}">
                      <a16:creationId xmlns:a16="http://schemas.microsoft.com/office/drawing/2014/main" id="{5583A22E-FB66-4EFF-B8E8-0DCE240357CB}"/>
                    </a:ext>
                  </a:extLst>
                </p14:cNvPr>
                <p14:cNvContentPartPr/>
                <p14:nvPr/>
              </p14:nvContentPartPr>
              <p14:xfrm>
                <a:off x="2679414" y="3285042"/>
                <a:ext cx="73800" cy="158040"/>
              </p14:xfrm>
            </p:contentPart>
          </mc:Choice>
          <mc:Fallback xmlns="">
            <p:pic>
              <p:nvPicPr>
                <p:cNvPr id="26807" name="Ink 26806">
                  <a:extLst>
                    <a:ext uri="{FF2B5EF4-FFF2-40B4-BE49-F238E27FC236}">
                      <a16:creationId xmlns:a16="http://schemas.microsoft.com/office/drawing/2014/main" id="{5583A22E-FB66-4EFF-B8E8-0DCE240357CB}"/>
                    </a:ext>
                  </a:extLst>
                </p:cNvPr>
                <p:cNvPicPr/>
                <p:nvPr/>
              </p:nvPicPr>
              <p:blipFill>
                <a:blip r:embed="rId359"/>
                <a:stretch>
                  <a:fillRect/>
                </a:stretch>
              </p:blipFill>
              <p:spPr>
                <a:xfrm>
                  <a:off x="2670774" y="3276402"/>
                  <a:ext cx="914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6808" name="Ink 26807">
                  <a:extLst>
                    <a:ext uri="{FF2B5EF4-FFF2-40B4-BE49-F238E27FC236}">
                      <a16:creationId xmlns:a16="http://schemas.microsoft.com/office/drawing/2014/main" id="{5033C882-5DE6-4E24-9689-E0F02D82C972}"/>
                    </a:ext>
                  </a:extLst>
                </p14:cNvPr>
                <p14:cNvContentPartPr/>
                <p14:nvPr/>
              </p14:nvContentPartPr>
              <p14:xfrm>
                <a:off x="2784894" y="3382242"/>
                <a:ext cx="52200" cy="146160"/>
              </p14:xfrm>
            </p:contentPart>
          </mc:Choice>
          <mc:Fallback xmlns="">
            <p:pic>
              <p:nvPicPr>
                <p:cNvPr id="26808" name="Ink 26807">
                  <a:extLst>
                    <a:ext uri="{FF2B5EF4-FFF2-40B4-BE49-F238E27FC236}">
                      <a16:creationId xmlns:a16="http://schemas.microsoft.com/office/drawing/2014/main" id="{5033C882-5DE6-4E24-9689-E0F02D82C972}"/>
                    </a:ext>
                  </a:extLst>
                </p:cNvPr>
                <p:cNvPicPr/>
                <p:nvPr/>
              </p:nvPicPr>
              <p:blipFill>
                <a:blip r:embed="rId361"/>
                <a:stretch>
                  <a:fillRect/>
                </a:stretch>
              </p:blipFill>
              <p:spPr>
                <a:xfrm>
                  <a:off x="2775894" y="3373242"/>
                  <a:ext cx="698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6816" name="Ink 26815">
                  <a:extLst>
                    <a:ext uri="{FF2B5EF4-FFF2-40B4-BE49-F238E27FC236}">
                      <a16:creationId xmlns:a16="http://schemas.microsoft.com/office/drawing/2014/main" id="{742511B5-04D1-44F7-BF3E-FD62BE862102}"/>
                    </a:ext>
                  </a:extLst>
                </p14:cNvPr>
                <p14:cNvContentPartPr/>
                <p14:nvPr/>
              </p14:nvContentPartPr>
              <p14:xfrm>
                <a:off x="2099814" y="3543522"/>
                <a:ext cx="52560" cy="113400"/>
              </p14:xfrm>
            </p:contentPart>
          </mc:Choice>
          <mc:Fallback xmlns="">
            <p:pic>
              <p:nvPicPr>
                <p:cNvPr id="26816" name="Ink 26815">
                  <a:extLst>
                    <a:ext uri="{FF2B5EF4-FFF2-40B4-BE49-F238E27FC236}">
                      <a16:creationId xmlns:a16="http://schemas.microsoft.com/office/drawing/2014/main" id="{742511B5-04D1-44F7-BF3E-FD62BE862102}"/>
                    </a:ext>
                  </a:extLst>
                </p:cNvPr>
                <p:cNvPicPr/>
                <p:nvPr/>
              </p:nvPicPr>
              <p:blipFill>
                <a:blip r:embed="rId363"/>
                <a:stretch>
                  <a:fillRect/>
                </a:stretch>
              </p:blipFill>
              <p:spPr>
                <a:xfrm>
                  <a:off x="2090814" y="3534522"/>
                  <a:ext cx="702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26817" name="Ink 26816">
                  <a:extLst>
                    <a:ext uri="{FF2B5EF4-FFF2-40B4-BE49-F238E27FC236}">
                      <a16:creationId xmlns:a16="http://schemas.microsoft.com/office/drawing/2014/main" id="{A67FE0C0-CC81-4907-BCE1-583BFBE70684}"/>
                    </a:ext>
                  </a:extLst>
                </p14:cNvPr>
                <p14:cNvContentPartPr/>
                <p14:nvPr/>
              </p14:nvContentPartPr>
              <p14:xfrm>
                <a:off x="2182254" y="3582402"/>
                <a:ext cx="64440" cy="83160"/>
              </p14:xfrm>
            </p:contentPart>
          </mc:Choice>
          <mc:Fallback xmlns="">
            <p:pic>
              <p:nvPicPr>
                <p:cNvPr id="26817" name="Ink 26816">
                  <a:extLst>
                    <a:ext uri="{FF2B5EF4-FFF2-40B4-BE49-F238E27FC236}">
                      <a16:creationId xmlns:a16="http://schemas.microsoft.com/office/drawing/2014/main" id="{A67FE0C0-CC81-4907-BCE1-583BFBE70684}"/>
                    </a:ext>
                  </a:extLst>
                </p:cNvPr>
                <p:cNvPicPr/>
                <p:nvPr/>
              </p:nvPicPr>
              <p:blipFill>
                <a:blip r:embed="rId365"/>
                <a:stretch>
                  <a:fillRect/>
                </a:stretch>
              </p:blipFill>
              <p:spPr>
                <a:xfrm>
                  <a:off x="2173614" y="3573402"/>
                  <a:ext cx="820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6818" name="Ink 26817">
                  <a:extLst>
                    <a:ext uri="{FF2B5EF4-FFF2-40B4-BE49-F238E27FC236}">
                      <a16:creationId xmlns:a16="http://schemas.microsoft.com/office/drawing/2014/main" id="{D4DD1230-955C-401C-9773-06D3F7D96C58}"/>
                    </a:ext>
                  </a:extLst>
                </p14:cNvPr>
                <p14:cNvContentPartPr/>
                <p14:nvPr/>
              </p14:nvContentPartPr>
              <p14:xfrm>
                <a:off x="2278374" y="3526962"/>
                <a:ext cx="88560" cy="148680"/>
              </p14:xfrm>
            </p:contentPart>
          </mc:Choice>
          <mc:Fallback xmlns="">
            <p:pic>
              <p:nvPicPr>
                <p:cNvPr id="26818" name="Ink 26817">
                  <a:extLst>
                    <a:ext uri="{FF2B5EF4-FFF2-40B4-BE49-F238E27FC236}">
                      <a16:creationId xmlns:a16="http://schemas.microsoft.com/office/drawing/2014/main" id="{D4DD1230-955C-401C-9773-06D3F7D96C58}"/>
                    </a:ext>
                  </a:extLst>
                </p:cNvPr>
                <p:cNvPicPr/>
                <p:nvPr/>
              </p:nvPicPr>
              <p:blipFill>
                <a:blip r:embed="rId367"/>
                <a:stretch>
                  <a:fillRect/>
                </a:stretch>
              </p:blipFill>
              <p:spPr>
                <a:xfrm>
                  <a:off x="2269734" y="3517962"/>
                  <a:ext cx="1062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6819" name="Ink 26818">
                  <a:extLst>
                    <a:ext uri="{FF2B5EF4-FFF2-40B4-BE49-F238E27FC236}">
                      <a16:creationId xmlns:a16="http://schemas.microsoft.com/office/drawing/2014/main" id="{39B57D4D-3A19-4E0B-A11C-8E66DB73E234}"/>
                    </a:ext>
                  </a:extLst>
                </p14:cNvPr>
                <p14:cNvContentPartPr/>
                <p14:nvPr/>
              </p14:nvContentPartPr>
              <p14:xfrm>
                <a:off x="2413734" y="3591402"/>
                <a:ext cx="61200" cy="75600"/>
              </p14:xfrm>
            </p:contentPart>
          </mc:Choice>
          <mc:Fallback xmlns="">
            <p:pic>
              <p:nvPicPr>
                <p:cNvPr id="26819" name="Ink 26818">
                  <a:extLst>
                    <a:ext uri="{FF2B5EF4-FFF2-40B4-BE49-F238E27FC236}">
                      <a16:creationId xmlns:a16="http://schemas.microsoft.com/office/drawing/2014/main" id="{39B57D4D-3A19-4E0B-A11C-8E66DB73E234}"/>
                    </a:ext>
                  </a:extLst>
                </p:cNvPr>
                <p:cNvPicPr/>
                <p:nvPr/>
              </p:nvPicPr>
              <p:blipFill>
                <a:blip r:embed="rId369"/>
                <a:stretch>
                  <a:fillRect/>
                </a:stretch>
              </p:blipFill>
              <p:spPr>
                <a:xfrm>
                  <a:off x="2405094" y="3582762"/>
                  <a:ext cx="78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26820" name="Ink 26819">
                  <a:extLst>
                    <a:ext uri="{FF2B5EF4-FFF2-40B4-BE49-F238E27FC236}">
                      <a16:creationId xmlns:a16="http://schemas.microsoft.com/office/drawing/2014/main" id="{1ECBE04D-F7CC-40AC-A415-C32208D29F42}"/>
                    </a:ext>
                  </a:extLst>
                </p14:cNvPr>
                <p14:cNvContentPartPr/>
                <p14:nvPr/>
              </p14:nvContentPartPr>
              <p14:xfrm>
                <a:off x="2533974" y="3564762"/>
                <a:ext cx="53280" cy="80640"/>
              </p14:xfrm>
            </p:contentPart>
          </mc:Choice>
          <mc:Fallback xmlns="">
            <p:pic>
              <p:nvPicPr>
                <p:cNvPr id="26820" name="Ink 26819">
                  <a:extLst>
                    <a:ext uri="{FF2B5EF4-FFF2-40B4-BE49-F238E27FC236}">
                      <a16:creationId xmlns:a16="http://schemas.microsoft.com/office/drawing/2014/main" id="{1ECBE04D-F7CC-40AC-A415-C32208D29F42}"/>
                    </a:ext>
                  </a:extLst>
                </p:cNvPr>
                <p:cNvPicPr/>
                <p:nvPr/>
              </p:nvPicPr>
              <p:blipFill>
                <a:blip r:embed="rId371"/>
                <a:stretch>
                  <a:fillRect/>
                </a:stretch>
              </p:blipFill>
              <p:spPr>
                <a:xfrm>
                  <a:off x="2524974" y="3556122"/>
                  <a:ext cx="70920" cy="98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72">
            <p14:nvContentPartPr>
              <p14:cNvPr id="26822" name="Ink 26821">
                <a:extLst>
                  <a:ext uri="{FF2B5EF4-FFF2-40B4-BE49-F238E27FC236}">
                    <a16:creationId xmlns:a16="http://schemas.microsoft.com/office/drawing/2014/main" id="{C4D1AE55-B9EC-406C-B613-7FA6FDEC8E33}"/>
                  </a:ext>
                </a:extLst>
              </p14:cNvPr>
              <p14:cNvContentPartPr/>
              <p14:nvPr/>
            </p14:nvContentPartPr>
            <p14:xfrm>
              <a:off x="4854894" y="2122602"/>
              <a:ext cx="179280" cy="155520"/>
            </p14:xfrm>
          </p:contentPart>
        </mc:Choice>
        <mc:Fallback xmlns="">
          <p:pic>
            <p:nvPicPr>
              <p:cNvPr id="26822" name="Ink 26821">
                <a:extLst>
                  <a:ext uri="{FF2B5EF4-FFF2-40B4-BE49-F238E27FC236}">
                    <a16:creationId xmlns:a16="http://schemas.microsoft.com/office/drawing/2014/main" id="{C4D1AE55-B9EC-406C-B613-7FA6FDEC8E33}"/>
                  </a:ext>
                </a:extLst>
              </p:cNvPr>
              <p:cNvPicPr/>
              <p:nvPr/>
            </p:nvPicPr>
            <p:blipFill>
              <a:blip r:embed="rId373"/>
              <a:stretch>
                <a:fillRect/>
              </a:stretch>
            </p:blipFill>
            <p:spPr>
              <a:xfrm>
                <a:off x="4846254" y="2113962"/>
                <a:ext cx="196920" cy="173160"/>
              </a:xfrm>
              <a:prstGeom prst="rect">
                <a:avLst/>
              </a:prstGeom>
            </p:spPr>
          </p:pic>
        </mc:Fallback>
      </mc:AlternateContent>
      <p:grpSp>
        <p:nvGrpSpPr>
          <p:cNvPr id="26826" name="Group 26825">
            <a:extLst>
              <a:ext uri="{FF2B5EF4-FFF2-40B4-BE49-F238E27FC236}">
                <a16:creationId xmlns:a16="http://schemas.microsoft.com/office/drawing/2014/main" id="{9B7246BD-0DB3-4697-9FF4-C705E2F853F8}"/>
              </a:ext>
            </a:extLst>
          </p:cNvPr>
          <p:cNvGrpSpPr/>
          <p:nvPr/>
        </p:nvGrpSpPr>
        <p:grpSpPr>
          <a:xfrm>
            <a:off x="4883694" y="2272722"/>
            <a:ext cx="713880" cy="381960"/>
            <a:chOff x="4883694" y="2272722"/>
            <a:chExt cx="713880" cy="381960"/>
          </a:xfrm>
        </p:grpSpPr>
        <mc:AlternateContent xmlns:mc="http://schemas.openxmlformats.org/markup-compatibility/2006" xmlns:p14="http://schemas.microsoft.com/office/powerpoint/2010/main">
          <mc:Choice Requires="p14">
            <p:contentPart p14:bwMode="auto" r:id="rId374">
              <p14:nvContentPartPr>
                <p14:cNvPr id="26823" name="Ink 26822">
                  <a:extLst>
                    <a:ext uri="{FF2B5EF4-FFF2-40B4-BE49-F238E27FC236}">
                      <a16:creationId xmlns:a16="http://schemas.microsoft.com/office/drawing/2014/main" id="{1819F2AA-3662-4127-B98C-722E070FBE5E}"/>
                    </a:ext>
                  </a:extLst>
                </p14:cNvPr>
                <p14:cNvContentPartPr/>
                <p14:nvPr/>
              </p14:nvContentPartPr>
              <p14:xfrm>
                <a:off x="5218134" y="2272722"/>
                <a:ext cx="379440" cy="297720"/>
              </p14:xfrm>
            </p:contentPart>
          </mc:Choice>
          <mc:Fallback xmlns="">
            <p:pic>
              <p:nvPicPr>
                <p:cNvPr id="26823" name="Ink 26822">
                  <a:extLst>
                    <a:ext uri="{FF2B5EF4-FFF2-40B4-BE49-F238E27FC236}">
                      <a16:creationId xmlns:a16="http://schemas.microsoft.com/office/drawing/2014/main" id="{1819F2AA-3662-4127-B98C-722E070FBE5E}"/>
                    </a:ext>
                  </a:extLst>
                </p:cNvPr>
                <p:cNvPicPr/>
                <p:nvPr/>
              </p:nvPicPr>
              <p:blipFill>
                <a:blip r:embed="rId375"/>
                <a:stretch>
                  <a:fillRect/>
                </a:stretch>
              </p:blipFill>
              <p:spPr>
                <a:xfrm>
                  <a:off x="5209134" y="2263722"/>
                  <a:ext cx="3970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6824" name="Ink 26823">
                  <a:extLst>
                    <a:ext uri="{FF2B5EF4-FFF2-40B4-BE49-F238E27FC236}">
                      <a16:creationId xmlns:a16="http://schemas.microsoft.com/office/drawing/2014/main" id="{C5ABC166-C5A0-4DC8-9FF2-430B325E6E2B}"/>
                    </a:ext>
                  </a:extLst>
                </p14:cNvPr>
                <p14:cNvContentPartPr/>
                <p14:nvPr/>
              </p14:nvContentPartPr>
              <p14:xfrm>
                <a:off x="4883694" y="2480442"/>
                <a:ext cx="166680" cy="141840"/>
              </p14:xfrm>
            </p:contentPart>
          </mc:Choice>
          <mc:Fallback xmlns="">
            <p:pic>
              <p:nvPicPr>
                <p:cNvPr id="26824" name="Ink 26823">
                  <a:extLst>
                    <a:ext uri="{FF2B5EF4-FFF2-40B4-BE49-F238E27FC236}">
                      <a16:creationId xmlns:a16="http://schemas.microsoft.com/office/drawing/2014/main" id="{C5ABC166-C5A0-4DC8-9FF2-430B325E6E2B}"/>
                    </a:ext>
                  </a:extLst>
                </p:cNvPr>
                <p:cNvPicPr/>
                <p:nvPr/>
              </p:nvPicPr>
              <p:blipFill>
                <a:blip r:embed="rId377"/>
                <a:stretch>
                  <a:fillRect/>
                </a:stretch>
              </p:blipFill>
              <p:spPr>
                <a:xfrm>
                  <a:off x="4875054" y="2471442"/>
                  <a:ext cx="1843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26825" name="Ink 26824">
                  <a:extLst>
                    <a:ext uri="{FF2B5EF4-FFF2-40B4-BE49-F238E27FC236}">
                      <a16:creationId xmlns:a16="http://schemas.microsoft.com/office/drawing/2014/main" id="{43CAA2C8-9516-4D69-89E0-C59F45909A14}"/>
                    </a:ext>
                  </a:extLst>
                </p14:cNvPr>
                <p14:cNvContentPartPr/>
                <p14:nvPr/>
              </p14:nvContentPartPr>
              <p14:xfrm>
                <a:off x="5120934" y="2577642"/>
                <a:ext cx="58320" cy="77040"/>
              </p14:xfrm>
            </p:contentPart>
          </mc:Choice>
          <mc:Fallback xmlns="">
            <p:pic>
              <p:nvPicPr>
                <p:cNvPr id="26825" name="Ink 26824">
                  <a:extLst>
                    <a:ext uri="{FF2B5EF4-FFF2-40B4-BE49-F238E27FC236}">
                      <a16:creationId xmlns:a16="http://schemas.microsoft.com/office/drawing/2014/main" id="{43CAA2C8-9516-4D69-89E0-C59F45909A14}"/>
                    </a:ext>
                  </a:extLst>
                </p:cNvPr>
                <p:cNvPicPr/>
                <p:nvPr/>
              </p:nvPicPr>
              <p:blipFill>
                <a:blip r:embed="rId379"/>
                <a:stretch>
                  <a:fillRect/>
                </a:stretch>
              </p:blipFill>
              <p:spPr>
                <a:xfrm>
                  <a:off x="5112294" y="2568642"/>
                  <a:ext cx="75960" cy="94680"/>
                </a:xfrm>
                <a:prstGeom prst="rect">
                  <a:avLst/>
                </a:prstGeom>
              </p:spPr>
            </p:pic>
          </mc:Fallback>
        </mc:AlternateContent>
      </p:grpSp>
      <p:grpSp>
        <p:nvGrpSpPr>
          <p:cNvPr id="26829" name="Group 26828">
            <a:extLst>
              <a:ext uri="{FF2B5EF4-FFF2-40B4-BE49-F238E27FC236}">
                <a16:creationId xmlns:a16="http://schemas.microsoft.com/office/drawing/2014/main" id="{97837F5B-C070-4DD5-A78F-83C0CCC41AD0}"/>
              </a:ext>
            </a:extLst>
          </p:cNvPr>
          <p:cNvGrpSpPr/>
          <p:nvPr/>
        </p:nvGrpSpPr>
        <p:grpSpPr>
          <a:xfrm>
            <a:off x="5162334" y="1978242"/>
            <a:ext cx="478080" cy="219600"/>
            <a:chOff x="5162334" y="1978242"/>
            <a:chExt cx="478080" cy="219600"/>
          </a:xfrm>
        </p:grpSpPr>
        <mc:AlternateContent xmlns:mc="http://schemas.openxmlformats.org/markup-compatibility/2006" xmlns:p14="http://schemas.microsoft.com/office/powerpoint/2010/main">
          <mc:Choice Requires="p14">
            <p:contentPart p14:bwMode="auto" r:id="rId380">
              <p14:nvContentPartPr>
                <p14:cNvPr id="26827" name="Ink 26826">
                  <a:extLst>
                    <a:ext uri="{FF2B5EF4-FFF2-40B4-BE49-F238E27FC236}">
                      <a16:creationId xmlns:a16="http://schemas.microsoft.com/office/drawing/2014/main" id="{5D6BAADA-66A3-4AEF-8848-12E56926BF10}"/>
                    </a:ext>
                  </a:extLst>
                </p14:cNvPr>
                <p14:cNvContentPartPr/>
                <p14:nvPr/>
              </p14:nvContentPartPr>
              <p14:xfrm>
                <a:off x="5454294" y="1983642"/>
                <a:ext cx="186120" cy="200160"/>
              </p14:xfrm>
            </p:contentPart>
          </mc:Choice>
          <mc:Fallback xmlns="">
            <p:pic>
              <p:nvPicPr>
                <p:cNvPr id="26827" name="Ink 26826">
                  <a:extLst>
                    <a:ext uri="{FF2B5EF4-FFF2-40B4-BE49-F238E27FC236}">
                      <a16:creationId xmlns:a16="http://schemas.microsoft.com/office/drawing/2014/main" id="{5D6BAADA-66A3-4AEF-8848-12E56926BF10}"/>
                    </a:ext>
                  </a:extLst>
                </p:cNvPr>
                <p:cNvPicPr/>
                <p:nvPr/>
              </p:nvPicPr>
              <p:blipFill>
                <a:blip r:embed="rId381"/>
                <a:stretch>
                  <a:fillRect/>
                </a:stretch>
              </p:blipFill>
              <p:spPr>
                <a:xfrm>
                  <a:off x="5445654" y="1974642"/>
                  <a:ext cx="2037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6828" name="Ink 26827">
                  <a:extLst>
                    <a:ext uri="{FF2B5EF4-FFF2-40B4-BE49-F238E27FC236}">
                      <a16:creationId xmlns:a16="http://schemas.microsoft.com/office/drawing/2014/main" id="{3F68E29F-C892-44F4-8FB6-9CDC39BC9DF6}"/>
                    </a:ext>
                  </a:extLst>
                </p14:cNvPr>
                <p14:cNvContentPartPr/>
                <p14:nvPr/>
              </p14:nvContentPartPr>
              <p14:xfrm>
                <a:off x="5162334" y="1978242"/>
                <a:ext cx="175680" cy="219600"/>
              </p14:xfrm>
            </p:contentPart>
          </mc:Choice>
          <mc:Fallback xmlns="">
            <p:pic>
              <p:nvPicPr>
                <p:cNvPr id="26828" name="Ink 26827">
                  <a:extLst>
                    <a:ext uri="{FF2B5EF4-FFF2-40B4-BE49-F238E27FC236}">
                      <a16:creationId xmlns:a16="http://schemas.microsoft.com/office/drawing/2014/main" id="{3F68E29F-C892-44F4-8FB6-9CDC39BC9DF6}"/>
                    </a:ext>
                  </a:extLst>
                </p:cNvPr>
                <p:cNvPicPr/>
                <p:nvPr/>
              </p:nvPicPr>
              <p:blipFill>
                <a:blip r:embed="rId383"/>
                <a:stretch>
                  <a:fillRect/>
                </a:stretch>
              </p:blipFill>
              <p:spPr>
                <a:xfrm>
                  <a:off x="5153334" y="1969242"/>
                  <a:ext cx="193320" cy="23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4">
            <p14:nvContentPartPr>
              <p14:cNvPr id="26831" name="Ink 26830">
                <a:extLst>
                  <a:ext uri="{FF2B5EF4-FFF2-40B4-BE49-F238E27FC236}">
                    <a16:creationId xmlns:a16="http://schemas.microsoft.com/office/drawing/2014/main" id="{E3E5BFFA-A43B-405E-870A-2FC5D2C1AE87}"/>
                  </a:ext>
                </a:extLst>
              </p14:cNvPr>
              <p14:cNvContentPartPr/>
              <p14:nvPr/>
            </p14:nvContentPartPr>
            <p14:xfrm>
              <a:off x="5327934" y="2691402"/>
              <a:ext cx="169920" cy="137160"/>
            </p14:xfrm>
          </p:contentPart>
        </mc:Choice>
        <mc:Fallback xmlns="">
          <p:pic>
            <p:nvPicPr>
              <p:cNvPr id="26831" name="Ink 26830">
                <a:extLst>
                  <a:ext uri="{FF2B5EF4-FFF2-40B4-BE49-F238E27FC236}">
                    <a16:creationId xmlns:a16="http://schemas.microsoft.com/office/drawing/2014/main" id="{E3E5BFFA-A43B-405E-870A-2FC5D2C1AE87}"/>
                  </a:ext>
                </a:extLst>
              </p:cNvPr>
              <p:cNvPicPr/>
              <p:nvPr/>
            </p:nvPicPr>
            <p:blipFill>
              <a:blip r:embed="rId385"/>
              <a:stretch>
                <a:fillRect/>
              </a:stretch>
            </p:blipFill>
            <p:spPr>
              <a:xfrm>
                <a:off x="5318934" y="2682402"/>
                <a:ext cx="187560" cy="154800"/>
              </a:xfrm>
              <a:prstGeom prst="rect">
                <a:avLst/>
              </a:prstGeom>
            </p:spPr>
          </p:pic>
        </mc:Fallback>
      </mc:AlternateContent>
      <p:grpSp>
        <p:nvGrpSpPr>
          <p:cNvPr id="26833" name="Group 26832">
            <a:extLst>
              <a:ext uri="{FF2B5EF4-FFF2-40B4-BE49-F238E27FC236}">
                <a16:creationId xmlns:a16="http://schemas.microsoft.com/office/drawing/2014/main" id="{8599DB24-7150-4871-A544-6909A9B020F2}"/>
              </a:ext>
            </a:extLst>
          </p:cNvPr>
          <p:cNvGrpSpPr/>
          <p:nvPr/>
        </p:nvGrpSpPr>
        <p:grpSpPr>
          <a:xfrm>
            <a:off x="5658054" y="2307642"/>
            <a:ext cx="262440" cy="419040"/>
            <a:chOff x="5658054" y="2307642"/>
            <a:chExt cx="262440" cy="419040"/>
          </a:xfrm>
        </p:grpSpPr>
        <mc:AlternateContent xmlns:mc="http://schemas.openxmlformats.org/markup-compatibility/2006" xmlns:p14="http://schemas.microsoft.com/office/powerpoint/2010/main">
          <mc:Choice Requires="p14">
            <p:contentPart p14:bwMode="auto" r:id="rId386">
              <p14:nvContentPartPr>
                <p14:cNvPr id="26830" name="Ink 26829">
                  <a:extLst>
                    <a:ext uri="{FF2B5EF4-FFF2-40B4-BE49-F238E27FC236}">
                      <a16:creationId xmlns:a16="http://schemas.microsoft.com/office/drawing/2014/main" id="{67129EA8-B0AC-48E2-B470-952C0C5D218E}"/>
                    </a:ext>
                  </a:extLst>
                </p14:cNvPr>
                <p14:cNvContentPartPr/>
                <p14:nvPr/>
              </p14:nvContentPartPr>
              <p14:xfrm>
                <a:off x="5658414" y="2433282"/>
                <a:ext cx="262080" cy="293400"/>
              </p14:xfrm>
            </p:contentPart>
          </mc:Choice>
          <mc:Fallback xmlns="">
            <p:pic>
              <p:nvPicPr>
                <p:cNvPr id="26830" name="Ink 26829">
                  <a:extLst>
                    <a:ext uri="{FF2B5EF4-FFF2-40B4-BE49-F238E27FC236}">
                      <a16:creationId xmlns:a16="http://schemas.microsoft.com/office/drawing/2014/main" id="{67129EA8-B0AC-48E2-B470-952C0C5D218E}"/>
                    </a:ext>
                  </a:extLst>
                </p:cNvPr>
                <p:cNvPicPr/>
                <p:nvPr/>
              </p:nvPicPr>
              <p:blipFill>
                <a:blip r:embed="rId387"/>
                <a:stretch>
                  <a:fillRect/>
                </a:stretch>
              </p:blipFill>
              <p:spPr>
                <a:xfrm>
                  <a:off x="5649414" y="2424642"/>
                  <a:ext cx="27972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6832" name="Ink 26831">
                  <a:extLst>
                    <a:ext uri="{FF2B5EF4-FFF2-40B4-BE49-F238E27FC236}">
                      <a16:creationId xmlns:a16="http://schemas.microsoft.com/office/drawing/2014/main" id="{A5F706D2-0502-4941-9785-84A53CA79EA6}"/>
                    </a:ext>
                  </a:extLst>
                </p14:cNvPr>
                <p14:cNvContentPartPr/>
                <p14:nvPr/>
              </p14:nvContentPartPr>
              <p14:xfrm>
                <a:off x="5658054" y="2307642"/>
                <a:ext cx="54360" cy="73440"/>
              </p14:xfrm>
            </p:contentPart>
          </mc:Choice>
          <mc:Fallback xmlns="">
            <p:pic>
              <p:nvPicPr>
                <p:cNvPr id="26832" name="Ink 26831">
                  <a:extLst>
                    <a:ext uri="{FF2B5EF4-FFF2-40B4-BE49-F238E27FC236}">
                      <a16:creationId xmlns:a16="http://schemas.microsoft.com/office/drawing/2014/main" id="{A5F706D2-0502-4941-9785-84A53CA79EA6}"/>
                    </a:ext>
                  </a:extLst>
                </p:cNvPr>
                <p:cNvPicPr/>
                <p:nvPr/>
              </p:nvPicPr>
              <p:blipFill>
                <a:blip r:embed="rId389"/>
                <a:stretch>
                  <a:fillRect/>
                </a:stretch>
              </p:blipFill>
              <p:spPr>
                <a:xfrm>
                  <a:off x="5649054" y="2298642"/>
                  <a:ext cx="72000" cy="91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0">
            <p14:nvContentPartPr>
              <p14:cNvPr id="26834" name="Ink 26833">
                <a:extLst>
                  <a:ext uri="{FF2B5EF4-FFF2-40B4-BE49-F238E27FC236}">
                    <a16:creationId xmlns:a16="http://schemas.microsoft.com/office/drawing/2014/main" id="{AC196308-DB92-4FF6-896C-729C79307F57}"/>
                  </a:ext>
                </a:extLst>
              </p14:cNvPr>
              <p14:cNvContentPartPr/>
              <p14:nvPr/>
            </p14:nvContentPartPr>
            <p14:xfrm>
              <a:off x="5107254" y="2711922"/>
              <a:ext cx="60120" cy="95760"/>
            </p14:xfrm>
          </p:contentPart>
        </mc:Choice>
        <mc:Fallback xmlns="">
          <p:pic>
            <p:nvPicPr>
              <p:cNvPr id="26834" name="Ink 26833">
                <a:extLst>
                  <a:ext uri="{FF2B5EF4-FFF2-40B4-BE49-F238E27FC236}">
                    <a16:creationId xmlns:a16="http://schemas.microsoft.com/office/drawing/2014/main" id="{AC196308-DB92-4FF6-896C-729C79307F57}"/>
                  </a:ext>
                </a:extLst>
              </p:cNvPr>
              <p:cNvPicPr/>
              <p:nvPr/>
            </p:nvPicPr>
            <p:blipFill>
              <a:blip r:embed="rId391"/>
              <a:stretch>
                <a:fillRect/>
              </a:stretch>
            </p:blipFill>
            <p:spPr>
              <a:xfrm>
                <a:off x="5098254" y="2702922"/>
                <a:ext cx="7776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6835" name="Ink 26834">
                <a:extLst>
                  <a:ext uri="{FF2B5EF4-FFF2-40B4-BE49-F238E27FC236}">
                    <a16:creationId xmlns:a16="http://schemas.microsoft.com/office/drawing/2014/main" id="{26EF15EE-7C10-47A8-ABC3-E042A180256F}"/>
                  </a:ext>
                </a:extLst>
              </p14:cNvPr>
              <p14:cNvContentPartPr/>
              <p14:nvPr/>
            </p14:nvContentPartPr>
            <p14:xfrm>
              <a:off x="4891974" y="2685282"/>
              <a:ext cx="51840" cy="90000"/>
            </p14:xfrm>
          </p:contentPart>
        </mc:Choice>
        <mc:Fallback xmlns="">
          <p:pic>
            <p:nvPicPr>
              <p:cNvPr id="26835" name="Ink 26834">
                <a:extLst>
                  <a:ext uri="{FF2B5EF4-FFF2-40B4-BE49-F238E27FC236}">
                    <a16:creationId xmlns:a16="http://schemas.microsoft.com/office/drawing/2014/main" id="{26EF15EE-7C10-47A8-ABC3-E042A180256F}"/>
                  </a:ext>
                </a:extLst>
              </p:cNvPr>
              <p:cNvPicPr/>
              <p:nvPr/>
            </p:nvPicPr>
            <p:blipFill>
              <a:blip r:embed="rId393"/>
              <a:stretch>
                <a:fillRect/>
              </a:stretch>
            </p:blipFill>
            <p:spPr>
              <a:xfrm>
                <a:off x="4883334" y="2676642"/>
                <a:ext cx="69480" cy="107640"/>
              </a:xfrm>
              <a:prstGeom prst="rect">
                <a:avLst/>
              </a:prstGeom>
            </p:spPr>
          </p:pic>
        </mc:Fallback>
      </mc:AlternateContent>
      <p:grpSp>
        <p:nvGrpSpPr>
          <p:cNvPr id="26844" name="Group 26843">
            <a:extLst>
              <a:ext uri="{FF2B5EF4-FFF2-40B4-BE49-F238E27FC236}">
                <a16:creationId xmlns:a16="http://schemas.microsoft.com/office/drawing/2014/main" id="{53E88CFC-3CDC-4F0D-87EA-3C3EE88CC2C2}"/>
              </a:ext>
            </a:extLst>
          </p:cNvPr>
          <p:cNvGrpSpPr/>
          <p:nvPr/>
        </p:nvGrpSpPr>
        <p:grpSpPr>
          <a:xfrm>
            <a:off x="5697654" y="2701482"/>
            <a:ext cx="336600" cy="228240"/>
            <a:chOff x="5697654" y="2701482"/>
            <a:chExt cx="336600" cy="228240"/>
          </a:xfrm>
        </p:grpSpPr>
        <mc:AlternateContent xmlns:mc="http://schemas.openxmlformats.org/markup-compatibility/2006" xmlns:p14="http://schemas.microsoft.com/office/powerpoint/2010/main">
          <mc:Choice Requires="p14">
            <p:contentPart p14:bwMode="auto" r:id="rId394">
              <p14:nvContentPartPr>
                <p14:cNvPr id="26836" name="Ink 26835">
                  <a:extLst>
                    <a:ext uri="{FF2B5EF4-FFF2-40B4-BE49-F238E27FC236}">
                      <a16:creationId xmlns:a16="http://schemas.microsoft.com/office/drawing/2014/main" id="{56CD5008-28C0-444F-A92C-C183BB781AA1}"/>
                    </a:ext>
                  </a:extLst>
                </p14:cNvPr>
                <p14:cNvContentPartPr/>
                <p14:nvPr/>
              </p14:nvContentPartPr>
              <p14:xfrm>
                <a:off x="5697654" y="2806242"/>
                <a:ext cx="27360" cy="123480"/>
              </p14:xfrm>
            </p:contentPart>
          </mc:Choice>
          <mc:Fallback xmlns="">
            <p:pic>
              <p:nvPicPr>
                <p:cNvPr id="26836" name="Ink 26835">
                  <a:extLst>
                    <a:ext uri="{FF2B5EF4-FFF2-40B4-BE49-F238E27FC236}">
                      <a16:creationId xmlns:a16="http://schemas.microsoft.com/office/drawing/2014/main" id="{56CD5008-28C0-444F-A92C-C183BB781AA1}"/>
                    </a:ext>
                  </a:extLst>
                </p:cNvPr>
                <p:cNvPicPr/>
                <p:nvPr/>
              </p:nvPicPr>
              <p:blipFill>
                <a:blip r:embed="rId395"/>
                <a:stretch>
                  <a:fillRect/>
                </a:stretch>
              </p:blipFill>
              <p:spPr>
                <a:xfrm>
                  <a:off x="5689014" y="2797602"/>
                  <a:ext cx="450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26837" name="Ink 26836">
                  <a:extLst>
                    <a:ext uri="{FF2B5EF4-FFF2-40B4-BE49-F238E27FC236}">
                      <a16:creationId xmlns:a16="http://schemas.microsoft.com/office/drawing/2014/main" id="{DE7847F2-1709-4D64-9C46-680CF2E7E160}"/>
                    </a:ext>
                  </a:extLst>
                </p14:cNvPr>
                <p14:cNvContentPartPr/>
                <p14:nvPr/>
              </p14:nvContentPartPr>
              <p14:xfrm>
                <a:off x="5972694" y="2701482"/>
                <a:ext cx="61560" cy="138600"/>
              </p14:xfrm>
            </p:contentPart>
          </mc:Choice>
          <mc:Fallback xmlns="">
            <p:pic>
              <p:nvPicPr>
                <p:cNvPr id="26837" name="Ink 26836">
                  <a:extLst>
                    <a:ext uri="{FF2B5EF4-FFF2-40B4-BE49-F238E27FC236}">
                      <a16:creationId xmlns:a16="http://schemas.microsoft.com/office/drawing/2014/main" id="{DE7847F2-1709-4D64-9C46-680CF2E7E160}"/>
                    </a:ext>
                  </a:extLst>
                </p:cNvPr>
                <p:cNvPicPr/>
                <p:nvPr/>
              </p:nvPicPr>
              <p:blipFill>
                <a:blip r:embed="rId397"/>
                <a:stretch>
                  <a:fillRect/>
                </a:stretch>
              </p:blipFill>
              <p:spPr>
                <a:xfrm>
                  <a:off x="5964054" y="2692482"/>
                  <a:ext cx="792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26838" name="Ink 26837">
                  <a:extLst>
                    <a:ext uri="{FF2B5EF4-FFF2-40B4-BE49-F238E27FC236}">
                      <a16:creationId xmlns:a16="http://schemas.microsoft.com/office/drawing/2014/main" id="{F95494AE-E170-465A-B1D9-DCA365CD7118}"/>
                    </a:ext>
                  </a:extLst>
                </p14:cNvPr>
                <p14:cNvContentPartPr/>
                <p14:nvPr/>
              </p14:nvContentPartPr>
              <p14:xfrm>
                <a:off x="5819694" y="2769162"/>
                <a:ext cx="69120" cy="129600"/>
              </p14:xfrm>
            </p:contentPart>
          </mc:Choice>
          <mc:Fallback xmlns="">
            <p:pic>
              <p:nvPicPr>
                <p:cNvPr id="26838" name="Ink 26837">
                  <a:extLst>
                    <a:ext uri="{FF2B5EF4-FFF2-40B4-BE49-F238E27FC236}">
                      <a16:creationId xmlns:a16="http://schemas.microsoft.com/office/drawing/2014/main" id="{F95494AE-E170-465A-B1D9-DCA365CD7118}"/>
                    </a:ext>
                  </a:extLst>
                </p:cNvPr>
                <p:cNvPicPr/>
                <p:nvPr/>
              </p:nvPicPr>
              <p:blipFill>
                <a:blip r:embed="rId399"/>
                <a:stretch>
                  <a:fillRect/>
                </a:stretch>
              </p:blipFill>
              <p:spPr>
                <a:xfrm>
                  <a:off x="5810694" y="2760162"/>
                  <a:ext cx="867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26840" name="Ink 26839">
                  <a:extLst>
                    <a:ext uri="{FF2B5EF4-FFF2-40B4-BE49-F238E27FC236}">
                      <a16:creationId xmlns:a16="http://schemas.microsoft.com/office/drawing/2014/main" id="{6604EABD-D4BE-44FD-A282-EA7A4797E19C}"/>
                    </a:ext>
                  </a:extLst>
                </p14:cNvPr>
                <p14:cNvContentPartPr/>
                <p14:nvPr/>
              </p14:nvContentPartPr>
              <p14:xfrm>
                <a:off x="5911134" y="2784282"/>
                <a:ext cx="37800" cy="11520"/>
              </p14:xfrm>
            </p:contentPart>
          </mc:Choice>
          <mc:Fallback xmlns="">
            <p:pic>
              <p:nvPicPr>
                <p:cNvPr id="26840" name="Ink 26839">
                  <a:extLst>
                    <a:ext uri="{FF2B5EF4-FFF2-40B4-BE49-F238E27FC236}">
                      <a16:creationId xmlns:a16="http://schemas.microsoft.com/office/drawing/2014/main" id="{6604EABD-D4BE-44FD-A282-EA7A4797E19C}"/>
                    </a:ext>
                  </a:extLst>
                </p:cNvPr>
                <p:cNvPicPr/>
                <p:nvPr/>
              </p:nvPicPr>
              <p:blipFill>
                <a:blip r:embed="rId401"/>
                <a:stretch>
                  <a:fillRect/>
                </a:stretch>
              </p:blipFill>
              <p:spPr>
                <a:xfrm>
                  <a:off x="5902134" y="2775282"/>
                  <a:ext cx="5544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26841" name="Ink 26840">
                  <a:extLst>
                    <a:ext uri="{FF2B5EF4-FFF2-40B4-BE49-F238E27FC236}">
                      <a16:creationId xmlns:a16="http://schemas.microsoft.com/office/drawing/2014/main" id="{E2E0354D-DBB7-4CF3-AA97-D3DBFD1FD880}"/>
                    </a:ext>
                  </a:extLst>
                </p14:cNvPr>
                <p14:cNvContentPartPr/>
                <p14:nvPr/>
              </p14:nvContentPartPr>
              <p14:xfrm>
                <a:off x="5938134" y="2753322"/>
                <a:ext cx="23040" cy="71280"/>
              </p14:xfrm>
            </p:contentPart>
          </mc:Choice>
          <mc:Fallback xmlns="">
            <p:pic>
              <p:nvPicPr>
                <p:cNvPr id="26841" name="Ink 26840">
                  <a:extLst>
                    <a:ext uri="{FF2B5EF4-FFF2-40B4-BE49-F238E27FC236}">
                      <a16:creationId xmlns:a16="http://schemas.microsoft.com/office/drawing/2014/main" id="{E2E0354D-DBB7-4CF3-AA97-D3DBFD1FD880}"/>
                    </a:ext>
                  </a:extLst>
                </p:cNvPr>
                <p:cNvPicPr/>
                <p:nvPr/>
              </p:nvPicPr>
              <p:blipFill>
                <a:blip r:embed="rId403"/>
                <a:stretch>
                  <a:fillRect/>
                </a:stretch>
              </p:blipFill>
              <p:spPr>
                <a:xfrm>
                  <a:off x="5929494" y="2744322"/>
                  <a:ext cx="406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26842" name="Ink 26841">
                  <a:extLst>
                    <a:ext uri="{FF2B5EF4-FFF2-40B4-BE49-F238E27FC236}">
                      <a16:creationId xmlns:a16="http://schemas.microsoft.com/office/drawing/2014/main" id="{304B90F4-FF66-48E9-A6DA-5470B988AB81}"/>
                    </a:ext>
                  </a:extLst>
                </p14:cNvPr>
                <p14:cNvContentPartPr/>
                <p14:nvPr/>
              </p14:nvContentPartPr>
              <p14:xfrm>
                <a:off x="5740494" y="2831442"/>
                <a:ext cx="53640" cy="54720"/>
              </p14:xfrm>
            </p:contentPart>
          </mc:Choice>
          <mc:Fallback xmlns="">
            <p:pic>
              <p:nvPicPr>
                <p:cNvPr id="26842" name="Ink 26841">
                  <a:extLst>
                    <a:ext uri="{FF2B5EF4-FFF2-40B4-BE49-F238E27FC236}">
                      <a16:creationId xmlns:a16="http://schemas.microsoft.com/office/drawing/2014/main" id="{304B90F4-FF66-48E9-A6DA-5470B988AB81}"/>
                    </a:ext>
                  </a:extLst>
                </p:cNvPr>
                <p:cNvPicPr/>
                <p:nvPr/>
              </p:nvPicPr>
              <p:blipFill>
                <a:blip r:embed="rId405"/>
                <a:stretch>
                  <a:fillRect/>
                </a:stretch>
              </p:blipFill>
              <p:spPr>
                <a:xfrm>
                  <a:off x="5731494" y="2822802"/>
                  <a:ext cx="7128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26843" name="Ink 26842">
                  <a:extLst>
                    <a:ext uri="{FF2B5EF4-FFF2-40B4-BE49-F238E27FC236}">
                      <a16:creationId xmlns:a16="http://schemas.microsoft.com/office/drawing/2014/main" id="{543F8AD6-3E0F-4C0A-999E-B3361A4F22A6}"/>
                    </a:ext>
                  </a:extLst>
                </p14:cNvPr>
                <p14:cNvContentPartPr/>
                <p14:nvPr/>
              </p14:nvContentPartPr>
              <p14:xfrm>
                <a:off x="5728254" y="2824602"/>
                <a:ext cx="32400" cy="73080"/>
              </p14:xfrm>
            </p:contentPart>
          </mc:Choice>
          <mc:Fallback xmlns="">
            <p:pic>
              <p:nvPicPr>
                <p:cNvPr id="26843" name="Ink 26842">
                  <a:extLst>
                    <a:ext uri="{FF2B5EF4-FFF2-40B4-BE49-F238E27FC236}">
                      <a16:creationId xmlns:a16="http://schemas.microsoft.com/office/drawing/2014/main" id="{543F8AD6-3E0F-4C0A-999E-B3361A4F22A6}"/>
                    </a:ext>
                  </a:extLst>
                </p:cNvPr>
                <p:cNvPicPr/>
                <p:nvPr/>
              </p:nvPicPr>
              <p:blipFill>
                <a:blip r:embed="rId407"/>
                <a:stretch>
                  <a:fillRect/>
                </a:stretch>
              </p:blipFill>
              <p:spPr>
                <a:xfrm>
                  <a:off x="5719254" y="2815602"/>
                  <a:ext cx="50040" cy="90720"/>
                </a:xfrm>
                <a:prstGeom prst="rect">
                  <a:avLst/>
                </a:prstGeom>
              </p:spPr>
            </p:pic>
          </mc:Fallback>
        </mc:AlternateContent>
      </p:grpSp>
      <p:grpSp>
        <p:nvGrpSpPr>
          <p:cNvPr id="26864" name="Group 26863">
            <a:extLst>
              <a:ext uri="{FF2B5EF4-FFF2-40B4-BE49-F238E27FC236}">
                <a16:creationId xmlns:a16="http://schemas.microsoft.com/office/drawing/2014/main" id="{39001FE6-D97E-41A2-8EC5-763CC2090505}"/>
              </a:ext>
            </a:extLst>
          </p:cNvPr>
          <p:cNvGrpSpPr/>
          <p:nvPr/>
        </p:nvGrpSpPr>
        <p:grpSpPr>
          <a:xfrm>
            <a:off x="5997534" y="1982922"/>
            <a:ext cx="1056960" cy="378000"/>
            <a:chOff x="5997534" y="1982922"/>
            <a:chExt cx="1056960" cy="378000"/>
          </a:xfrm>
        </p:grpSpPr>
        <mc:AlternateContent xmlns:mc="http://schemas.openxmlformats.org/markup-compatibility/2006" xmlns:p14="http://schemas.microsoft.com/office/powerpoint/2010/main">
          <mc:Choice Requires="p14">
            <p:contentPart p14:bwMode="auto" r:id="rId408">
              <p14:nvContentPartPr>
                <p14:cNvPr id="26845" name="Ink 26844">
                  <a:extLst>
                    <a:ext uri="{FF2B5EF4-FFF2-40B4-BE49-F238E27FC236}">
                      <a16:creationId xmlns:a16="http://schemas.microsoft.com/office/drawing/2014/main" id="{329544A9-5CDE-4560-89FF-DAB6A4B63F8B}"/>
                    </a:ext>
                  </a:extLst>
                </p14:cNvPr>
                <p14:cNvContentPartPr/>
                <p14:nvPr/>
              </p14:nvContentPartPr>
              <p14:xfrm>
                <a:off x="6007974" y="2011362"/>
                <a:ext cx="30960" cy="149040"/>
              </p14:xfrm>
            </p:contentPart>
          </mc:Choice>
          <mc:Fallback xmlns="">
            <p:pic>
              <p:nvPicPr>
                <p:cNvPr id="26845" name="Ink 26844">
                  <a:extLst>
                    <a:ext uri="{FF2B5EF4-FFF2-40B4-BE49-F238E27FC236}">
                      <a16:creationId xmlns:a16="http://schemas.microsoft.com/office/drawing/2014/main" id="{329544A9-5CDE-4560-89FF-DAB6A4B63F8B}"/>
                    </a:ext>
                  </a:extLst>
                </p:cNvPr>
                <p:cNvPicPr/>
                <p:nvPr/>
              </p:nvPicPr>
              <p:blipFill>
                <a:blip r:embed="rId409"/>
                <a:stretch>
                  <a:fillRect/>
                </a:stretch>
              </p:blipFill>
              <p:spPr>
                <a:xfrm>
                  <a:off x="5999334" y="2002722"/>
                  <a:ext cx="4860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26846" name="Ink 26845">
                  <a:extLst>
                    <a:ext uri="{FF2B5EF4-FFF2-40B4-BE49-F238E27FC236}">
                      <a16:creationId xmlns:a16="http://schemas.microsoft.com/office/drawing/2014/main" id="{021476D7-DB10-4CA1-9512-4734D40BB797}"/>
                    </a:ext>
                  </a:extLst>
                </p14:cNvPr>
                <p14:cNvContentPartPr/>
                <p14:nvPr/>
              </p14:nvContentPartPr>
              <p14:xfrm>
                <a:off x="6020574" y="2059962"/>
                <a:ext cx="61200" cy="8280"/>
              </p14:xfrm>
            </p:contentPart>
          </mc:Choice>
          <mc:Fallback xmlns="">
            <p:pic>
              <p:nvPicPr>
                <p:cNvPr id="26846" name="Ink 26845">
                  <a:extLst>
                    <a:ext uri="{FF2B5EF4-FFF2-40B4-BE49-F238E27FC236}">
                      <a16:creationId xmlns:a16="http://schemas.microsoft.com/office/drawing/2014/main" id="{021476D7-DB10-4CA1-9512-4734D40BB797}"/>
                    </a:ext>
                  </a:extLst>
                </p:cNvPr>
                <p:cNvPicPr/>
                <p:nvPr/>
              </p:nvPicPr>
              <p:blipFill>
                <a:blip r:embed="rId411"/>
                <a:stretch>
                  <a:fillRect/>
                </a:stretch>
              </p:blipFill>
              <p:spPr>
                <a:xfrm>
                  <a:off x="6011574" y="2051322"/>
                  <a:ext cx="788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26847" name="Ink 26846">
                  <a:extLst>
                    <a:ext uri="{FF2B5EF4-FFF2-40B4-BE49-F238E27FC236}">
                      <a16:creationId xmlns:a16="http://schemas.microsoft.com/office/drawing/2014/main" id="{5A05D9F7-B69A-4C6F-84E2-C8F51C91066D}"/>
                    </a:ext>
                  </a:extLst>
                </p14:cNvPr>
                <p14:cNvContentPartPr/>
                <p14:nvPr/>
              </p14:nvContentPartPr>
              <p14:xfrm>
                <a:off x="6088974" y="1994442"/>
                <a:ext cx="6840" cy="150480"/>
              </p14:xfrm>
            </p:contentPart>
          </mc:Choice>
          <mc:Fallback xmlns="">
            <p:pic>
              <p:nvPicPr>
                <p:cNvPr id="26847" name="Ink 26846">
                  <a:extLst>
                    <a:ext uri="{FF2B5EF4-FFF2-40B4-BE49-F238E27FC236}">
                      <a16:creationId xmlns:a16="http://schemas.microsoft.com/office/drawing/2014/main" id="{5A05D9F7-B69A-4C6F-84E2-C8F51C91066D}"/>
                    </a:ext>
                  </a:extLst>
                </p:cNvPr>
                <p:cNvPicPr/>
                <p:nvPr/>
              </p:nvPicPr>
              <p:blipFill>
                <a:blip r:embed="rId413"/>
                <a:stretch>
                  <a:fillRect/>
                </a:stretch>
              </p:blipFill>
              <p:spPr>
                <a:xfrm>
                  <a:off x="6079974" y="1985802"/>
                  <a:ext cx="2448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26848" name="Ink 26847">
                  <a:extLst>
                    <a:ext uri="{FF2B5EF4-FFF2-40B4-BE49-F238E27FC236}">
                      <a16:creationId xmlns:a16="http://schemas.microsoft.com/office/drawing/2014/main" id="{1BEDF6B5-680D-46E8-8C23-19CD71438D69}"/>
                    </a:ext>
                  </a:extLst>
                </p14:cNvPr>
                <p14:cNvContentPartPr/>
                <p14:nvPr/>
              </p14:nvContentPartPr>
              <p14:xfrm>
                <a:off x="6128574" y="2093082"/>
                <a:ext cx="44640" cy="104760"/>
              </p14:xfrm>
            </p:contentPart>
          </mc:Choice>
          <mc:Fallback xmlns="">
            <p:pic>
              <p:nvPicPr>
                <p:cNvPr id="26848" name="Ink 26847">
                  <a:extLst>
                    <a:ext uri="{FF2B5EF4-FFF2-40B4-BE49-F238E27FC236}">
                      <a16:creationId xmlns:a16="http://schemas.microsoft.com/office/drawing/2014/main" id="{1BEDF6B5-680D-46E8-8C23-19CD71438D69}"/>
                    </a:ext>
                  </a:extLst>
                </p:cNvPr>
                <p:cNvPicPr/>
                <p:nvPr/>
              </p:nvPicPr>
              <p:blipFill>
                <a:blip r:embed="rId415"/>
                <a:stretch>
                  <a:fillRect/>
                </a:stretch>
              </p:blipFill>
              <p:spPr>
                <a:xfrm>
                  <a:off x="6119574" y="2084442"/>
                  <a:ext cx="6228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26849" name="Ink 26848">
                  <a:extLst>
                    <a:ext uri="{FF2B5EF4-FFF2-40B4-BE49-F238E27FC236}">
                      <a16:creationId xmlns:a16="http://schemas.microsoft.com/office/drawing/2014/main" id="{3BBE646D-EEC1-4057-98BA-37D6CF5E90D8}"/>
                    </a:ext>
                  </a:extLst>
                </p14:cNvPr>
                <p14:cNvContentPartPr/>
                <p14:nvPr/>
              </p14:nvContentPartPr>
              <p14:xfrm>
                <a:off x="6204534" y="2025762"/>
                <a:ext cx="76320" cy="141120"/>
              </p14:xfrm>
            </p:contentPart>
          </mc:Choice>
          <mc:Fallback xmlns="">
            <p:pic>
              <p:nvPicPr>
                <p:cNvPr id="26849" name="Ink 26848">
                  <a:extLst>
                    <a:ext uri="{FF2B5EF4-FFF2-40B4-BE49-F238E27FC236}">
                      <a16:creationId xmlns:a16="http://schemas.microsoft.com/office/drawing/2014/main" id="{3BBE646D-EEC1-4057-98BA-37D6CF5E90D8}"/>
                    </a:ext>
                  </a:extLst>
                </p:cNvPr>
                <p:cNvPicPr/>
                <p:nvPr/>
              </p:nvPicPr>
              <p:blipFill>
                <a:blip r:embed="rId417"/>
                <a:stretch>
                  <a:fillRect/>
                </a:stretch>
              </p:blipFill>
              <p:spPr>
                <a:xfrm>
                  <a:off x="6195894" y="2016762"/>
                  <a:ext cx="939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26851" name="Ink 26850">
                  <a:extLst>
                    <a:ext uri="{FF2B5EF4-FFF2-40B4-BE49-F238E27FC236}">
                      <a16:creationId xmlns:a16="http://schemas.microsoft.com/office/drawing/2014/main" id="{549F9DF1-E7D0-4F3A-B29D-2AA25D06E9D6}"/>
                    </a:ext>
                  </a:extLst>
                </p14:cNvPr>
                <p14:cNvContentPartPr/>
                <p14:nvPr/>
              </p14:nvContentPartPr>
              <p14:xfrm>
                <a:off x="6323334" y="2064642"/>
                <a:ext cx="39960" cy="72720"/>
              </p14:xfrm>
            </p:contentPart>
          </mc:Choice>
          <mc:Fallback xmlns="">
            <p:pic>
              <p:nvPicPr>
                <p:cNvPr id="26851" name="Ink 26850">
                  <a:extLst>
                    <a:ext uri="{FF2B5EF4-FFF2-40B4-BE49-F238E27FC236}">
                      <a16:creationId xmlns:a16="http://schemas.microsoft.com/office/drawing/2014/main" id="{549F9DF1-E7D0-4F3A-B29D-2AA25D06E9D6}"/>
                    </a:ext>
                  </a:extLst>
                </p:cNvPr>
                <p:cNvPicPr/>
                <p:nvPr/>
              </p:nvPicPr>
              <p:blipFill>
                <a:blip r:embed="rId419"/>
                <a:stretch>
                  <a:fillRect/>
                </a:stretch>
              </p:blipFill>
              <p:spPr>
                <a:xfrm>
                  <a:off x="6314334" y="2056002"/>
                  <a:ext cx="5760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26852" name="Ink 26851">
                  <a:extLst>
                    <a:ext uri="{FF2B5EF4-FFF2-40B4-BE49-F238E27FC236}">
                      <a16:creationId xmlns:a16="http://schemas.microsoft.com/office/drawing/2014/main" id="{BCEFA9C0-B897-453A-96EE-C16A83D62F47}"/>
                    </a:ext>
                  </a:extLst>
                </p14:cNvPr>
                <p14:cNvContentPartPr/>
                <p14:nvPr/>
              </p14:nvContentPartPr>
              <p14:xfrm>
                <a:off x="6397494" y="2065362"/>
                <a:ext cx="64440" cy="66960"/>
              </p14:xfrm>
            </p:contentPart>
          </mc:Choice>
          <mc:Fallback xmlns="">
            <p:pic>
              <p:nvPicPr>
                <p:cNvPr id="26852" name="Ink 26851">
                  <a:extLst>
                    <a:ext uri="{FF2B5EF4-FFF2-40B4-BE49-F238E27FC236}">
                      <a16:creationId xmlns:a16="http://schemas.microsoft.com/office/drawing/2014/main" id="{BCEFA9C0-B897-453A-96EE-C16A83D62F47}"/>
                    </a:ext>
                  </a:extLst>
                </p:cNvPr>
                <p:cNvPicPr/>
                <p:nvPr/>
              </p:nvPicPr>
              <p:blipFill>
                <a:blip r:embed="rId421"/>
                <a:stretch>
                  <a:fillRect/>
                </a:stretch>
              </p:blipFill>
              <p:spPr>
                <a:xfrm>
                  <a:off x="6388494" y="2056362"/>
                  <a:ext cx="820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26853" name="Ink 26852">
                  <a:extLst>
                    <a:ext uri="{FF2B5EF4-FFF2-40B4-BE49-F238E27FC236}">
                      <a16:creationId xmlns:a16="http://schemas.microsoft.com/office/drawing/2014/main" id="{1DA4F6B1-D674-4A08-AD3E-886751894023}"/>
                    </a:ext>
                  </a:extLst>
                </p14:cNvPr>
                <p14:cNvContentPartPr/>
                <p14:nvPr/>
              </p14:nvContentPartPr>
              <p14:xfrm>
                <a:off x="6504414" y="2068242"/>
                <a:ext cx="114480" cy="58320"/>
              </p14:xfrm>
            </p:contentPart>
          </mc:Choice>
          <mc:Fallback xmlns="">
            <p:pic>
              <p:nvPicPr>
                <p:cNvPr id="26853" name="Ink 26852">
                  <a:extLst>
                    <a:ext uri="{FF2B5EF4-FFF2-40B4-BE49-F238E27FC236}">
                      <a16:creationId xmlns:a16="http://schemas.microsoft.com/office/drawing/2014/main" id="{1DA4F6B1-D674-4A08-AD3E-886751894023}"/>
                    </a:ext>
                  </a:extLst>
                </p:cNvPr>
                <p:cNvPicPr/>
                <p:nvPr/>
              </p:nvPicPr>
              <p:blipFill>
                <a:blip r:embed="rId423"/>
                <a:stretch>
                  <a:fillRect/>
                </a:stretch>
              </p:blipFill>
              <p:spPr>
                <a:xfrm>
                  <a:off x="6495414" y="2059242"/>
                  <a:ext cx="13212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26854" name="Ink 26853">
                  <a:extLst>
                    <a:ext uri="{FF2B5EF4-FFF2-40B4-BE49-F238E27FC236}">
                      <a16:creationId xmlns:a16="http://schemas.microsoft.com/office/drawing/2014/main" id="{28F1ED22-147A-4DC6-8379-A6B679BBB83F}"/>
                    </a:ext>
                  </a:extLst>
                </p14:cNvPr>
                <p14:cNvContentPartPr/>
                <p14:nvPr/>
              </p14:nvContentPartPr>
              <p14:xfrm>
                <a:off x="6623214" y="2054922"/>
                <a:ext cx="55080" cy="75960"/>
              </p14:xfrm>
            </p:contentPart>
          </mc:Choice>
          <mc:Fallback xmlns="">
            <p:pic>
              <p:nvPicPr>
                <p:cNvPr id="26854" name="Ink 26853">
                  <a:extLst>
                    <a:ext uri="{FF2B5EF4-FFF2-40B4-BE49-F238E27FC236}">
                      <a16:creationId xmlns:a16="http://schemas.microsoft.com/office/drawing/2014/main" id="{28F1ED22-147A-4DC6-8379-A6B679BBB83F}"/>
                    </a:ext>
                  </a:extLst>
                </p:cNvPr>
                <p:cNvPicPr/>
                <p:nvPr/>
              </p:nvPicPr>
              <p:blipFill>
                <a:blip r:embed="rId425"/>
                <a:stretch>
                  <a:fillRect/>
                </a:stretch>
              </p:blipFill>
              <p:spPr>
                <a:xfrm>
                  <a:off x="6614574" y="2045922"/>
                  <a:ext cx="727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26855" name="Ink 26854">
                  <a:extLst>
                    <a:ext uri="{FF2B5EF4-FFF2-40B4-BE49-F238E27FC236}">
                      <a16:creationId xmlns:a16="http://schemas.microsoft.com/office/drawing/2014/main" id="{4107E00B-7DE4-49BF-B5F5-8A204ACBD383}"/>
                    </a:ext>
                  </a:extLst>
                </p14:cNvPr>
                <p14:cNvContentPartPr/>
                <p14:nvPr/>
              </p14:nvContentPartPr>
              <p14:xfrm>
                <a:off x="6726534" y="1982922"/>
                <a:ext cx="10440" cy="153720"/>
              </p14:xfrm>
            </p:contentPart>
          </mc:Choice>
          <mc:Fallback xmlns="">
            <p:pic>
              <p:nvPicPr>
                <p:cNvPr id="26855" name="Ink 26854">
                  <a:extLst>
                    <a:ext uri="{FF2B5EF4-FFF2-40B4-BE49-F238E27FC236}">
                      <a16:creationId xmlns:a16="http://schemas.microsoft.com/office/drawing/2014/main" id="{4107E00B-7DE4-49BF-B5F5-8A204ACBD383}"/>
                    </a:ext>
                  </a:extLst>
                </p:cNvPr>
                <p:cNvPicPr/>
                <p:nvPr/>
              </p:nvPicPr>
              <p:blipFill>
                <a:blip r:embed="rId427"/>
                <a:stretch>
                  <a:fillRect/>
                </a:stretch>
              </p:blipFill>
              <p:spPr>
                <a:xfrm>
                  <a:off x="6717894" y="1974282"/>
                  <a:ext cx="280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26856" name="Ink 26855">
                  <a:extLst>
                    <a:ext uri="{FF2B5EF4-FFF2-40B4-BE49-F238E27FC236}">
                      <a16:creationId xmlns:a16="http://schemas.microsoft.com/office/drawing/2014/main" id="{AE9F6F0C-D21B-4B86-9A75-95ECD8ADE5F6}"/>
                    </a:ext>
                  </a:extLst>
                </p14:cNvPr>
                <p14:cNvContentPartPr/>
                <p14:nvPr/>
              </p14:nvContentPartPr>
              <p14:xfrm>
                <a:off x="6697734" y="2060682"/>
                <a:ext cx="62640" cy="11880"/>
              </p14:xfrm>
            </p:contentPart>
          </mc:Choice>
          <mc:Fallback xmlns="">
            <p:pic>
              <p:nvPicPr>
                <p:cNvPr id="26856" name="Ink 26855">
                  <a:extLst>
                    <a:ext uri="{FF2B5EF4-FFF2-40B4-BE49-F238E27FC236}">
                      <a16:creationId xmlns:a16="http://schemas.microsoft.com/office/drawing/2014/main" id="{AE9F6F0C-D21B-4B86-9A75-95ECD8ADE5F6}"/>
                    </a:ext>
                  </a:extLst>
                </p:cNvPr>
                <p:cNvPicPr/>
                <p:nvPr/>
              </p:nvPicPr>
              <p:blipFill>
                <a:blip r:embed="rId429"/>
                <a:stretch>
                  <a:fillRect/>
                </a:stretch>
              </p:blipFill>
              <p:spPr>
                <a:xfrm>
                  <a:off x="6688734" y="2052042"/>
                  <a:ext cx="80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6857" name="Ink 26856">
                  <a:extLst>
                    <a:ext uri="{FF2B5EF4-FFF2-40B4-BE49-F238E27FC236}">
                      <a16:creationId xmlns:a16="http://schemas.microsoft.com/office/drawing/2014/main" id="{DB5089B2-116E-4661-92F7-29E16286AAB3}"/>
                    </a:ext>
                  </a:extLst>
                </p14:cNvPr>
                <p14:cNvContentPartPr/>
                <p14:nvPr/>
              </p14:nvContentPartPr>
              <p14:xfrm>
                <a:off x="6785214" y="2047002"/>
                <a:ext cx="33120" cy="84600"/>
              </p14:xfrm>
            </p:contentPart>
          </mc:Choice>
          <mc:Fallback xmlns="">
            <p:pic>
              <p:nvPicPr>
                <p:cNvPr id="26857" name="Ink 26856">
                  <a:extLst>
                    <a:ext uri="{FF2B5EF4-FFF2-40B4-BE49-F238E27FC236}">
                      <a16:creationId xmlns:a16="http://schemas.microsoft.com/office/drawing/2014/main" id="{DB5089B2-116E-4661-92F7-29E16286AAB3}"/>
                    </a:ext>
                  </a:extLst>
                </p:cNvPr>
                <p:cNvPicPr/>
                <p:nvPr/>
              </p:nvPicPr>
              <p:blipFill>
                <a:blip r:embed="rId431"/>
                <a:stretch>
                  <a:fillRect/>
                </a:stretch>
              </p:blipFill>
              <p:spPr>
                <a:xfrm>
                  <a:off x="6776574" y="2038002"/>
                  <a:ext cx="507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26858" name="Ink 26857">
                  <a:extLst>
                    <a:ext uri="{FF2B5EF4-FFF2-40B4-BE49-F238E27FC236}">
                      <a16:creationId xmlns:a16="http://schemas.microsoft.com/office/drawing/2014/main" id="{5A9DA027-2D1C-4F10-84FA-DF7AFE280F72}"/>
                    </a:ext>
                  </a:extLst>
                </p14:cNvPr>
                <p14:cNvContentPartPr/>
                <p14:nvPr/>
              </p14:nvContentPartPr>
              <p14:xfrm>
                <a:off x="6834534" y="2068602"/>
                <a:ext cx="54000" cy="68040"/>
              </p14:xfrm>
            </p:contentPart>
          </mc:Choice>
          <mc:Fallback xmlns="">
            <p:pic>
              <p:nvPicPr>
                <p:cNvPr id="26858" name="Ink 26857">
                  <a:extLst>
                    <a:ext uri="{FF2B5EF4-FFF2-40B4-BE49-F238E27FC236}">
                      <a16:creationId xmlns:a16="http://schemas.microsoft.com/office/drawing/2014/main" id="{5A9DA027-2D1C-4F10-84FA-DF7AFE280F72}"/>
                    </a:ext>
                  </a:extLst>
                </p:cNvPr>
                <p:cNvPicPr/>
                <p:nvPr/>
              </p:nvPicPr>
              <p:blipFill>
                <a:blip r:embed="rId433"/>
                <a:stretch>
                  <a:fillRect/>
                </a:stretch>
              </p:blipFill>
              <p:spPr>
                <a:xfrm>
                  <a:off x="6825534" y="2059602"/>
                  <a:ext cx="716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26859" name="Ink 26858">
                  <a:extLst>
                    <a:ext uri="{FF2B5EF4-FFF2-40B4-BE49-F238E27FC236}">
                      <a16:creationId xmlns:a16="http://schemas.microsoft.com/office/drawing/2014/main" id="{659F2E69-F423-4228-903F-FBDD16291F35}"/>
                    </a:ext>
                  </a:extLst>
                </p14:cNvPr>
                <p14:cNvContentPartPr/>
                <p14:nvPr/>
              </p14:nvContentPartPr>
              <p14:xfrm>
                <a:off x="6938574" y="2056722"/>
                <a:ext cx="31680" cy="66960"/>
              </p14:xfrm>
            </p:contentPart>
          </mc:Choice>
          <mc:Fallback xmlns="">
            <p:pic>
              <p:nvPicPr>
                <p:cNvPr id="26859" name="Ink 26858">
                  <a:extLst>
                    <a:ext uri="{FF2B5EF4-FFF2-40B4-BE49-F238E27FC236}">
                      <a16:creationId xmlns:a16="http://schemas.microsoft.com/office/drawing/2014/main" id="{659F2E69-F423-4228-903F-FBDD16291F35}"/>
                    </a:ext>
                  </a:extLst>
                </p:cNvPr>
                <p:cNvPicPr/>
                <p:nvPr/>
              </p:nvPicPr>
              <p:blipFill>
                <a:blip r:embed="rId435"/>
                <a:stretch>
                  <a:fillRect/>
                </a:stretch>
              </p:blipFill>
              <p:spPr>
                <a:xfrm>
                  <a:off x="6929934" y="2048082"/>
                  <a:ext cx="493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26860" name="Ink 26859">
                  <a:extLst>
                    <a:ext uri="{FF2B5EF4-FFF2-40B4-BE49-F238E27FC236}">
                      <a16:creationId xmlns:a16="http://schemas.microsoft.com/office/drawing/2014/main" id="{7371EFF7-1655-404B-B566-46B640E047A7}"/>
                    </a:ext>
                  </a:extLst>
                </p14:cNvPr>
                <p14:cNvContentPartPr/>
                <p14:nvPr/>
              </p14:nvContentPartPr>
              <p14:xfrm>
                <a:off x="7001934" y="2037282"/>
                <a:ext cx="52560" cy="118800"/>
              </p14:xfrm>
            </p:contentPart>
          </mc:Choice>
          <mc:Fallback xmlns="">
            <p:pic>
              <p:nvPicPr>
                <p:cNvPr id="26860" name="Ink 26859">
                  <a:extLst>
                    <a:ext uri="{FF2B5EF4-FFF2-40B4-BE49-F238E27FC236}">
                      <a16:creationId xmlns:a16="http://schemas.microsoft.com/office/drawing/2014/main" id="{7371EFF7-1655-404B-B566-46B640E047A7}"/>
                    </a:ext>
                  </a:extLst>
                </p:cNvPr>
                <p:cNvPicPr/>
                <p:nvPr/>
              </p:nvPicPr>
              <p:blipFill>
                <a:blip r:embed="rId437"/>
                <a:stretch>
                  <a:fillRect/>
                </a:stretch>
              </p:blipFill>
              <p:spPr>
                <a:xfrm>
                  <a:off x="6992934" y="2028642"/>
                  <a:ext cx="702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6862" name="Ink 26861">
                  <a:extLst>
                    <a:ext uri="{FF2B5EF4-FFF2-40B4-BE49-F238E27FC236}">
                      <a16:creationId xmlns:a16="http://schemas.microsoft.com/office/drawing/2014/main" id="{50A78C6F-3B95-456F-81F6-8176BD12B7E8}"/>
                    </a:ext>
                  </a:extLst>
                </p14:cNvPr>
                <p14:cNvContentPartPr/>
                <p14:nvPr/>
              </p14:nvContentPartPr>
              <p14:xfrm>
                <a:off x="6023454" y="2225922"/>
                <a:ext cx="446400" cy="91800"/>
              </p14:xfrm>
            </p:contentPart>
          </mc:Choice>
          <mc:Fallback xmlns="">
            <p:pic>
              <p:nvPicPr>
                <p:cNvPr id="26862" name="Ink 26861">
                  <a:extLst>
                    <a:ext uri="{FF2B5EF4-FFF2-40B4-BE49-F238E27FC236}">
                      <a16:creationId xmlns:a16="http://schemas.microsoft.com/office/drawing/2014/main" id="{50A78C6F-3B95-456F-81F6-8176BD12B7E8}"/>
                    </a:ext>
                  </a:extLst>
                </p:cNvPr>
                <p:cNvPicPr/>
                <p:nvPr/>
              </p:nvPicPr>
              <p:blipFill>
                <a:blip r:embed="rId439"/>
                <a:stretch>
                  <a:fillRect/>
                </a:stretch>
              </p:blipFill>
              <p:spPr>
                <a:xfrm>
                  <a:off x="6014454" y="2216922"/>
                  <a:ext cx="4640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6863" name="Ink 26862">
                  <a:extLst>
                    <a:ext uri="{FF2B5EF4-FFF2-40B4-BE49-F238E27FC236}">
                      <a16:creationId xmlns:a16="http://schemas.microsoft.com/office/drawing/2014/main" id="{C1BCF2F1-745B-4254-952F-1207FE7577CC}"/>
                    </a:ext>
                  </a:extLst>
                </p14:cNvPr>
                <p14:cNvContentPartPr/>
                <p14:nvPr/>
              </p14:nvContentPartPr>
              <p14:xfrm>
                <a:off x="5997534" y="2236722"/>
                <a:ext cx="70560" cy="124200"/>
              </p14:xfrm>
            </p:contentPart>
          </mc:Choice>
          <mc:Fallback xmlns="">
            <p:pic>
              <p:nvPicPr>
                <p:cNvPr id="26863" name="Ink 26862">
                  <a:extLst>
                    <a:ext uri="{FF2B5EF4-FFF2-40B4-BE49-F238E27FC236}">
                      <a16:creationId xmlns:a16="http://schemas.microsoft.com/office/drawing/2014/main" id="{C1BCF2F1-745B-4254-952F-1207FE7577CC}"/>
                    </a:ext>
                  </a:extLst>
                </p:cNvPr>
                <p:cNvPicPr/>
                <p:nvPr/>
              </p:nvPicPr>
              <p:blipFill>
                <a:blip r:embed="rId441"/>
                <a:stretch>
                  <a:fillRect/>
                </a:stretch>
              </p:blipFill>
              <p:spPr>
                <a:xfrm>
                  <a:off x="5988534" y="2228082"/>
                  <a:ext cx="88200" cy="141840"/>
                </a:xfrm>
                <a:prstGeom prst="rect">
                  <a:avLst/>
                </a:prstGeom>
              </p:spPr>
            </p:pic>
          </mc:Fallback>
        </mc:AlternateContent>
      </p:grpSp>
      <p:grpSp>
        <p:nvGrpSpPr>
          <p:cNvPr id="26869" name="Group 26868">
            <a:extLst>
              <a:ext uri="{FF2B5EF4-FFF2-40B4-BE49-F238E27FC236}">
                <a16:creationId xmlns:a16="http://schemas.microsoft.com/office/drawing/2014/main" id="{E2266D65-9E74-4109-90E6-3852047CD7E3}"/>
              </a:ext>
            </a:extLst>
          </p:cNvPr>
          <p:cNvGrpSpPr/>
          <p:nvPr/>
        </p:nvGrpSpPr>
        <p:grpSpPr>
          <a:xfrm>
            <a:off x="6338454" y="2388642"/>
            <a:ext cx="377640" cy="170640"/>
            <a:chOff x="6338454" y="2388642"/>
            <a:chExt cx="377640" cy="170640"/>
          </a:xfrm>
        </p:grpSpPr>
        <mc:AlternateContent xmlns:mc="http://schemas.openxmlformats.org/markup-compatibility/2006" xmlns:p14="http://schemas.microsoft.com/office/powerpoint/2010/main">
          <mc:Choice Requires="p14">
            <p:contentPart p14:bwMode="auto" r:id="rId442">
              <p14:nvContentPartPr>
                <p14:cNvPr id="26865" name="Ink 26864">
                  <a:extLst>
                    <a:ext uri="{FF2B5EF4-FFF2-40B4-BE49-F238E27FC236}">
                      <a16:creationId xmlns:a16="http://schemas.microsoft.com/office/drawing/2014/main" id="{ADA4887E-9D30-4623-A5C4-1BF7E4E25944}"/>
                    </a:ext>
                  </a:extLst>
                </p14:cNvPr>
                <p14:cNvContentPartPr/>
                <p14:nvPr/>
              </p14:nvContentPartPr>
              <p14:xfrm>
                <a:off x="6338454" y="2420322"/>
                <a:ext cx="87120" cy="138960"/>
              </p14:xfrm>
            </p:contentPart>
          </mc:Choice>
          <mc:Fallback xmlns="">
            <p:pic>
              <p:nvPicPr>
                <p:cNvPr id="26865" name="Ink 26864">
                  <a:extLst>
                    <a:ext uri="{FF2B5EF4-FFF2-40B4-BE49-F238E27FC236}">
                      <a16:creationId xmlns:a16="http://schemas.microsoft.com/office/drawing/2014/main" id="{ADA4887E-9D30-4623-A5C4-1BF7E4E25944}"/>
                    </a:ext>
                  </a:extLst>
                </p:cNvPr>
                <p:cNvPicPr/>
                <p:nvPr/>
              </p:nvPicPr>
              <p:blipFill>
                <a:blip r:embed="rId443"/>
                <a:stretch>
                  <a:fillRect/>
                </a:stretch>
              </p:blipFill>
              <p:spPr>
                <a:xfrm>
                  <a:off x="6329814" y="2411322"/>
                  <a:ext cx="104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6866" name="Ink 26865">
                  <a:extLst>
                    <a:ext uri="{FF2B5EF4-FFF2-40B4-BE49-F238E27FC236}">
                      <a16:creationId xmlns:a16="http://schemas.microsoft.com/office/drawing/2014/main" id="{7ECA7BC5-737F-483E-B5C2-CDA38606B4D7}"/>
                    </a:ext>
                  </a:extLst>
                </p14:cNvPr>
                <p14:cNvContentPartPr/>
                <p14:nvPr/>
              </p14:nvContentPartPr>
              <p14:xfrm>
                <a:off x="6482454" y="2424642"/>
                <a:ext cx="37440" cy="132480"/>
              </p14:xfrm>
            </p:contentPart>
          </mc:Choice>
          <mc:Fallback xmlns="">
            <p:pic>
              <p:nvPicPr>
                <p:cNvPr id="26866" name="Ink 26865">
                  <a:extLst>
                    <a:ext uri="{FF2B5EF4-FFF2-40B4-BE49-F238E27FC236}">
                      <a16:creationId xmlns:a16="http://schemas.microsoft.com/office/drawing/2014/main" id="{7ECA7BC5-737F-483E-B5C2-CDA38606B4D7}"/>
                    </a:ext>
                  </a:extLst>
                </p:cNvPr>
                <p:cNvPicPr/>
                <p:nvPr/>
              </p:nvPicPr>
              <p:blipFill>
                <a:blip r:embed="rId445"/>
                <a:stretch>
                  <a:fillRect/>
                </a:stretch>
              </p:blipFill>
              <p:spPr>
                <a:xfrm>
                  <a:off x="6473454" y="2416002"/>
                  <a:ext cx="550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6867" name="Ink 26866">
                  <a:extLst>
                    <a:ext uri="{FF2B5EF4-FFF2-40B4-BE49-F238E27FC236}">
                      <a16:creationId xmlns:a16="http://schemas.microsoft.com/office/drawing/2014/main" id="{35B4E899-0FCB-4536-80AE-7163FDE9C140}"/>
                    </a:ext>
                  </a:extLst>
                </p14:cNvPr>
                <p14:cNvContentPartPr/>
                <p14:nvPr/>
              </p14:nvContentPartPr>
              <p14:xfrm>
                <a:off x="6576054" y="2435802"/>
                <a:ext cx="76680" cy="110880"/>
              </p14:xfrm>
            </p:contentPart>
          </mc:Choice>
          <mc:Fallback xmlns="">
            <p:pic>
              <p:nvPicPr>
                <p:cNvPr id="26867" name="Ink 26866">
                  <a:extLst>
                    <a:ext uri="{FF2B5EF4-FFF2-40B4-BE49-F238E27FC236}">
                      <a16:creationId xmlns:a16="http://schemas.microsoft.com/office/drawing/2014/main" id="{35B4E899-0FCB-4536-80AE-7163FDE9C140}"/>
                    </a:ext>
                  </a:extLst>
                </p:cNvPr>
                <p:cNvPicPr/>
                <p:nvPr/>
              </p:nvPicPr>
              <p:blipFill>
                <a:blip r:embed="rId447"/>
                <a:stretch>
                  <a:fillRect/>
                </a:stretch>
              </p:blipFill>
              <p:spPr>
                <a:xfrm>
                  <a:off x="6567054" y="2427162"/>
                  <a:ext cx="9432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6868" name="Ink 26867">
                  <a:extLst>
                    <a:ext uri="{FF2B5EF4-FFF2-40B4-BE49-F238E27FC236}">
                      <a16:creationId xmlns:a16="http://schemas.microsoft.com/office/drawing/2014/main" id="{34C4A5EE-EDDA-446D-B2B1-8607463BA63F}"/>
                    </a:ext>
                  </a:extLst>
                </p14:cNvPr>
                <p14:cNvContentPartPr/>
                <p14:nvPr/>
              </p14:nvContentPartPr>
              <p14:xfrm>
                <a:off x="6674694" y="2388642"/>
                <a:ext cx="41400" cy="165600"/>
              </p14:xfrm>
            </p:contentPart>
          </mc:Choice>
          <mc:Fallback xmlns="">
            <p:pic>
              <p:nvPicPr>
                <p:cNvPr id="26868" name="Ink 26867">
                  <a:extLst>
                    <a:ext uri="{FF2B5EF4-FFF2-40B4-BE49-F238E27FC236}">
                      <a16:creationId xmlns:a16="http://schemas.microsoft.com/office/drawing/2014/main" id="{34C4A5EE-EDDA-446D-B2B1-8607463BA63F}"/>
                    </a:ext>
                  </a:extLst>
                </p:cNvPr>
                <p:cNvPicPr/>
                <p:nvPr/>
              </p:nvPicPr>
              <p:blipFill>
                <a:blip r:embed="rId449"/>
                <a:stretch>
                  <a:fillRect/>
                </a:stretch>
              </p:blipFill>
              <p:spPr>
                <a:xfrm>
                  <a:off x="6666054" y="2379642"/>
                  <a:ext cx="59040" cy="183240"/>
                </a:xfrm>
                <a:prstGeom prst="rect">
                  <a:avLst/>
                </a:prstGeom>
              </p:spPr>
            </p:pic>
          </mc:Fallback>
        </mc:AlternateContent>
      </p:grpSp>
      <p:grpSp>
        <p:nvGrpSpPr>
          <p:cNvPr id="26887" name="Group 26886">
            <a:extLst>
              <a:ext uri="{FF2B5EF4-FFF2-40B4-BE49-F238E27FC236}">
                <a16:creationId xmlns:a16="http://schemas.microsoft.com/office/drawing/2014/main" id="{AF538FAF-6DEB-4A23-ABA0-1CF3F3229FFF}"/>
              </a:ext>
            </a:extLst>
          </p:cNvPr>
          <p:cNvGrpSpPr/>
          <p:nvPr/>
        </p:nvGrpSpPr>
        <p:grpSpPr>
          <a:xfrm>
            <a:off x="6808614" y="2371002"/>
            <a:ext cx="605520" cy="385200"/>
            <a:chOff x="6808614" y="2371002"/>
            <a:chExt cx="605520" cy="385200"/>
          </a:xfrm>
        </p:grpSpPr>
        <mc:AlternateContent xmlns:mc="http://schemas.openxmlformats.org/markup-compatibility/2006" xmlns:p14="http://schemas.microsoft.com/office/powerpoint/2010/main">
          <mc:Choice Requires="p14">
            <p:contentPart p14:bwMode="auto" r:id="rId450">
              <p14:nvContentPartPr>
                <p14:cNvPr id="26870" name="Ink 26869">
                  <a:extLst>
                    <a:ext uri="{FF2B5EF4-FFF2-40B4-BE49-F238E27FC236}">
                      <a16:creationId xmlns:a16="http://schemas.microsoft.com/office/drawing/2014/main" id="{CC405FC8-F072-4E0E-94FA-1712DD7A6523}"/>
                    </a:ext>
                  </a:extLst>
                </p14:cNvPr>
                <p14:cNvContentPartPr/>
                <p14:nvPr/>
              </p14:nvContentPartPr>
              <p14:xfrm>
                <a:off x="6811854" y="2444082"/>
                <a:ext cx="73080" cy="19080"/>
              </p14:xfrm>
            </p:contentPart>
          </mc:Choice>
          <mc:Fallback xmlns="">
            <p:pic>
              <p:nvPicPr>
                <p:cNvPr id="26870" name="Ink 26869">
                  <a:extLst>
                    <a:ext uri="{FF2B5EF4-FFF2-40B4-BE49-F238E27FC236}">
                      <a16:creationId xmlns:a16="http://schemas.microsoft.com/office/drawing/2014/main" id="{CC405FC8-F072-4E0E-94FA-1712DD7A6523}"/>
                    </a:ext>
                  </a:extLst>
                </p:cNvPr>
                <p:cNvPicPr/>
                <p:nvPr/>
              </p:nvPicPr>
              <p:blipFill>
                <a:blip r:embed="rId451"/>
                <a:stretch>
                  <a:fillRect/>
                </a:stretch>
              </p:blipFill>
              <p:spPr>
                <a:xfrm>
                  <a:off x="6802854" y="2435442"/>
                  <a:ext cx="907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6871" name="Ink 26870">
                  <a:extLst>
                    <a:ext uri="{FF2B5EF4-FFF2-40B4-BE49-F238E27FC236}">
                      <a16:creationId xmlns:a16="http://schemas.microsoft.com/office/drawing/2014/main" id="{967ECA6B-DD13-4973-B524-EFC23D5FA78F}"/>
                    </a:ext>
                  </a:extLst>
                </p14:cNvPr>
                <p14:cNvContentPartPr/>
                <p14:nvPr/>
              </p14:nvContentPartPr>
              <p14:xfrm>
                <a:off x="6808614" y="2498082"/>
                <a:ext cx="76320" cy="3240"/>
              </p14:xfrm>
            </p:contentPart>
          </mc:Choice>
          <mc:Fallback xmlns="">
            <p:pic>
              <p:nvPicPr>
                <p:cNvPr id="26871" name="Ink 26870">
                  <a:extLst>
                    <a:ext uri="{FF2B5EF4-FFF2-40B4-BE49-F238E27FC236}">
                      <a16:creationId xmlns:a16="http://schemas.microsoft.com/office/drawing/2014/main" id="{967ECA6B-DD13-4973-B524-EFC23D5FA78F}"/>
                    </a:ext>
                  </a:extLst>
                </p:cNvPr>
                <p:cNvPicPr/>
                <p:nvPr/>
              </p:nvPicPr>
              <p:blipFill>
                <a:blip r:embed="rId453"/>
                <a:stretch>
                  <a:fillRect/>
                </a:stretch>
              </p:blipFill>
              <p:spPr>
                <a:xfrm>
                  <a:off x="6799974" y="2489082"/>
                  <a:ext cx="9396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6873" name="Ink 26872">
                  <a:extLst>
                    <a:ext uri="{FF2B5EF4-FFF2-40B4-BE49-F238E27FC236}">
                      <a16:creationId xmlns:a16="http://schemas.microsoft.com/office/drawing/2014/main" id="{62617249-3374-4303-8B93-5A61BF41552B}"/>
                    </a:ext>
                  </a:extLst>
                </p14:cNvPr>
                <p14:cNvContentPartPr/>
                <p14:nvPr/>
              </p14:nvContentPartPr>
              <p14:xfrm>
                <a:off x="7013454" y="2387562"/>
                <a:ext cx="10080" cy="153720"/>
              </p14:xfrm>
            </p:contentPart>
          </mc:Choice>
          <mc:Fallback xmlns="">
            <p:pic>
              <p:nvPicPr>
                <p:cNvPr id="26873" name="Ink 26872">
                  <a:extLst>
                    <a:ext uri="{FF2B5EF4-FFF2-40B4-BE49-F238E27FC236}">
                      <a16:creationId xmlns:a16="http://schemas.microsoft.com/office/drawing/2014/main" id="{62617249-3374-4303-8B93-5A61BF41552B}"/>
                    </a:ext>
                  </a:extLst>
                </p:cNvPr>
                <p:cNvPicPr/>
                <p:nvPr/>
              </p:nvPicPr>
              <p:blipFill>
                <a:blip r:embed="rId455"/>
                <a:stretch>
                  <a:fillRect/>
                </a:stretch>
              </p:blipFill>
              <p:spPr>
                <a:xfrm>
                  <a:off x="7004814" y="2378562"/>
                  <a:ext cx="277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6874" name="Ink 26873">
                  <a:extLst>
                    <a:ext uri="{FF2B5EF4-FFF2-40B4-BE49-F238E27FC236}">
                      <a16:creationId xmlns:a16="http://schemas.microsoft.com/office/drawing/2014/main" id="{13A8A1F3-16AE-4F9A-80C4-E3E6DA4B2DD0}"/>
                    </a:ext>
                  </a:extLst>
                </p14:cNvPr>
                <p14:cNvContentPartPr/>
                <p14:nvPr/>
              </p14:nvContentPartPr>
              <p14:xfrm>
                <a:off x="7053054" y="2371002"/>
                <a:ext cx="19800" cy="161640"/>
              </p14:xfrm>
            </p:contentPart>
          </mc:Choice>
          <mc:Fallback xmlns="">
            <p:pic>
              <p:nvPicPr>
                <p:cNvPr id="26874" name="Ink 26873">
                  <a:extLst>
                    <a:ext uri="{FF2B5EF4-FFF2-40B4-BE49-F238E27FC236}">
                      <a16:creationId xmlns:a16="http://schemas.microsoft.com/office/drawing/2014/main" id="{13A8A1F3-16AE-4F9A-80C4-E3E6DA4B2DD0}"/>
                    </a:ext>
                  </a:extLst>
                </p:cNvPr>
                <p:cNvPicPr/>
                <p:nvPr/>
              </p:nvPicPr>
              <p:blipFill>
                <a:blip r:embed="rId457"/>
                <a:stretch>
                  <a:fillRect/>
                </a:stretch>
              </p:blipFill>
              <p:spPr>
                <a:xfrm>
                  <a:off x="7044054" y="2362362"/>
                  <a:ext cx="3744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6876" name="Ink 26875">
                  <a:extLst>
                    <a:ext uri="{FF2B5EF4-FFF2-40B4-BE49-F238E27FC236}">
                      <a16:creationId xmlns:a16="http://schemas.microsoft.com/office/drawing/2014/main" id="{97D7624E-3B7A-4C1A-86B7-2469D9725DB2}"/>
                    </a:ext>
                  </a:extLst>
                </p14:cNvPr>
                <p14:cNvContentPartPr/>
                <p14:nvPr/>
              </p14:nvContentPartPr>
              <p14:xfrm>
                <a:off x="6981054" y="2423562"/>
                <a:ext cx="138960" cy="18000"/>
              </p14:xfrm>
            </p:contentPart>
          </mc:Choice>
          <mc:Fallback xmlns="">
            <p:pic>
              <p:nvPicPr>
                <p:cNvPr id="26876" name="Ink 26875">
                  <a:extLst>
                    <a:ext uri="{FF2B5EF4-FFF2-40B4-BE49-F238E27FC236}">
                      <a16:creationId xmlns:a16="http://schemas.microsoft.com/office/drawing/2014/main" id="{97D7624E-3B7A-4C1A-86B7-2469D9725DB2}"/>
                    </a:ext>
                  </a:extLst>
                </p:cNvPr>
                <p:cNvPicPr/>
                <p:nvPr/>
              </p:nvPicPr>
              <p:blipFill>
                <a:blip r:embed="rId459"/>
                <a:stretch>
                  <a:fillRect/>
                </a:stretch>
              </p:blipFill>
              <p:spPr>
                <a:xfrm>
                  <a:off x="6972414" y="2414562"/>
                  <a:ext cx="15660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6877" name="Ink 26876">
                  <a:extLst>
                    <a:ext uri="{FF2B5EF4-FFF2-40B4-BE49-F238E27FC236}">
                      <a16:creationId xmlns:a16="http://schemas.microsoft.com/office/drawing/2014/main" id="{1C1D9BAF-76AD-40C9-9402-AE07D71B4976}"/>
                    </a:ext>
                  </a:extLst>
                </p14:cNvPr>
                <p14:cNvContentPartPr/>
                <p14:nvPr/>
              </p14:nvContentPartPr>
              <p14:xfrm>
                <a:off x="6983934" y="2482962"/>
                <a:ext cx="107640" cy="6480"/>
              </p14:xfrm>
            </p:contentPart>
          </mc:Choice>
          <mc:Fallback xmlns="">
            <p:pic>
              <p:nvPicPr>
                <p:cNvPr id="26877" name="Ink 26876">
                  <a:extLst>
                    <a:ext uri="{FF2B5EF4-FFF2-40B4-BE49-F238E27FC236}">
                      <a16:creationId xmlns:a16="http://schemas.microsoft.com/office/drawing/2014/main" id="{1C1D9BAF-76AD-40C9-9402-AE07D71B4976}"/>
                    </a:ext>
                  </a:extLst>
                </p:cNvPr>
                <p:cNvPicPr/>
                <p:nvPr/>
              </p:nvPicPr>
              <p:blipFill>
                <a:blip r:embed="rId461"/>
                <a:stretch>
                  <a:fillRect/>
                </a:stretch>
              </p:blipFill>
              <p:spPr>
                <a:xfrm>
                  <a:off x="6974934" y="2474322"/>
                  <a:ext cx="1252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6879" name="Ink 26878">
                  <a:extLst>
                    <a:ext uri="{FF2B5EF4-FFF2-40B4-BE49-F238E27FC236}">
                      <a16:creationId xmlns:a16="http://schemas.microsoft.com/office/drawing/2014/main" id="{B939BC58-91BA-4153-B40B-5FD02ED5154D}"/>
                    </a:ext>
                  </a:extLst>
                </p14:cNvPr>
                <p14:cNvContentPartPr/>
                <p14:nvPr/>
              </p14:nvContentPartPr>
              <p14:xfrm>
                <a:off x="6954774" y="2558202"/>
                <a:ext cx="173880" cy="14040"/>
              </p14:xfrm>
            </p:contentPart>
          </mc:Choice>
          <mc:Fallback xmlns="">
            <p:pic>
              <p:nvPicPr>
                <p:cNvPr id="26879" name="Ink 26878">
                  <a:extLst>
                    <a:ext uri="{FF2B5EF4-FFF2-40B4-BE49-F238E27FC236}">
                      <a16:creationId xmlns:a16="http://schemas.microsoft.com/office/drawing/2014/main" id="{B939BC58-91BA-4153-B40B-5FD02ED5154D}"/>
                    </a:ext>
                  </a:extLst>
                </p:cNvPr>
                <p:cNvPicPr/>
                <p:nvPr/>
              </p:nvPicPr>
              <p:blipFill>
                <a:blip r:embed="rId463"/>
                <a:stretch>
                  <a:fillRect/>
                </a:stretch>
              </p:blipFill>
              <p:spPr>
                <a:xfrm>
                  <a:off x="6946134" y="2549202"/>
                  <a:ext cx="1915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6880" name="Ink 26879">
                  <a:extLst>
                    <a:ext uri="{FF2B5EF4-FFF2-40B4-BE49-F238E27FC236}">
                      <a16:creationId xmlns:a16="http://schemas.microsoft.com/office/drawing/2014/main" id="{0033AF3E-9EDC-4D34-9CBA-51D9D3610FA9}"/>
                    </a:ext>
                  </a:extLst>
                </p14:cNvPr>
                <p14:cNvContentPartPr/>
                <p14:nvPr/>
              </p14:nvContentPartPr>
              <p14:xfrm>
                <a:off x="6950454" y="2623002"/>
                <a:ext cx="30960" cy="105840"/>
              </p14:xfrm>
            </p:contentPart>
          </mc:Choice>
          <mc:Fallback xmlns="">
            <p:pic>
              <p:nvPicPr>
                <p:cNvPr id="26880" name="Ink 26879">
                  <a:extLst>
                    <a:ext uri="{FF2B5EF4-FFF2-40B4-BE49-F238E27FC236}">
                      <a16:creationId xmlns:a16="http://schemas.microsoft.com/office/drawing/2014/main" id="{0033AF3E-9EDC-4D34-9CBA-51D9D3610FA9}"/>
                    </a:ext>
                  </a:extLst>
                </p:cNvPr>
                <p:cNvPicPr/>
                <p:nvPr/>
              </p:nvPicPr>
              <p:blipFill>
                <a:blip r:embed="rId465"/>
                <a:stretch>
                  <a:fillRect/>
                </a:stretch>
              </p:blipFill>
              <p:spPr>
                <a:xfrm>
                  <a:off x="6941454" y="2614002"/>
                  <a:ext cx="486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6881" name="Ink 26880">
                  <a:extLst>
                    <a:ext uri="{FF2B5EF4-FFF2-40B4-BE49-F238E27FC236}">
                      <a16:creationId xmlns:a16="http://schemas.microsoft.com/office/drawing/2014/main" id="{D44885AA-B967-4574-B75F-6F5E2FDF05CA}"/>
                    </a:ext>
                  </a:extLst>
                </p14:cNvPr>
                <p14:cNvContentPartPr/>
                <p14:nvPr/>
              </p14:nvContentPartPr>
              <p14:xfrm>
                <a:off x="6979254" y="2592402"/>
                <a:ext cx="41400" cy="137160"/>
              </p14:xfrm>
            </p:contentPart>
          </mc:Choice>
          <mc:Fallback xmlns="">
            <p:pic>
              <p:nvPicPr>
                <p:cNvPr id="26881" name="Ink 26880">
                  <a:extLst>
                    <a:ext uri="{FF2B5EF4-FFF2-40B4-BE49-F238E27FC236}">
                      <a16:creationId xmlns:a16="http://schemas.microsoft.com/office/drawing/2014/main" id="{D44885AA-B967-4574-B75F-6F5E2FDF05CA}"/>
                    </a:ext>
                  </a:extLst>
                </p:cNvPr>
                <p:cNvPicPr/>
                <p:nvPr/>
              </p:nvPicPr>
              <p:blipFill>
                <a:blip r:embed="rId467"/>
                <a:stretch>
                  <a:fillRect/>
                </a:stretch>
              </p:blipFill>
              <p:spPr>
                <a:xfrm>
                  <a:off x="6970254" y="2583762"/>
                  <a:ext cx="590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26882" name="Ink 26881">
                  <a:extLst>
                    <a:ext uri="{FF2B5EF4-FFF2-40B4-BE49-F238E27FC236}">
                      <a16:creationId xmlns:a16="http://schemas.microsoft.com/office/drawing/2014/main" id="{649DA9B6-24E1-4062-9E64-347E7EB4C3ED}"/>
                    </a:ext>
                  </a:extLst>
                </p14:cNvPr>
                <p14:cNvContentPartPr/>
                <p14:nvPr/>
              </p14:nvContentPartPr>
              <p14:xfrm>
                <a:off x="7030374" y="2698962"/>
                <a:ext cx="57240" cy="57240"/>
              </p14:xfrm>
            </p:contentPart>
          </mc:Choice>
          <mc:Fallback xmlns="">
            <p:pic>
              <p:nvPicPr>
                <p:cNvPr id="26882" name="Ink 26881">
                  <a:extLst>
                    <a:ext uri="{FF2B5EF4-FFF2-40B4-BE49-F238E27FC236}">
                      <a16:creationId xmlns:a16="http://schemas.microsoft.com/office/drawing/2014/main" id="{649DA9B6-24E1-4062-9E64-347E7EB4C3ED}"/>
                    </a:ext>
                  </a:extLst>
                </p:cNvPr>
                <p:cNvPicPr/>
                <p:nvPr/>
              </p:nvPicPr>
              <p:blipFill>
                <a:blip r:embed="rId469"/>
                <a:stretch>
                  <a:fillRect/>
                </a:stretch>
              </p:blipFill>
              <p:spPr>
                <a:xfrm>
                  <a:off x="7021734" y="2690322"/>
                  <a:ext cx="748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26883" name="Ink 26882">
                  <a:extLst>
                    <a:ext uri="{FF2B5EF4-FFF2-40B4-BE49-F238E27FC236}">
                      <a16:creationId xmlns:a16="http://schemas.microsoft.com/office/drawing/2014/main" id="{4C88EF70-65E0-47CD-A329-AE5EC3380938}"/>
                    </a:ext>
                  </a:extLst>
                </p14:cNvPr>
                <p14:cNvContentPartPr/>
                <p14:nvPr/>
              </p14:nvContentPartPr>
              <p14:xfrm>
                <a:off x="7103814" y="2611842"/>
                <a:ext cx="15480" cy="140040"/>
              </p14:xfrm>
            </p:contentPart>
          </mc:Choice>
          <mc:Fallback xmlns="">
            <p:pic>
              <p:nvPicPr>
                <p:cNvPr id="26883" name="Ink 26882">
                  <a:extLst>
                    <a:ext uri="{FF2B5EF4-FFF2-40B4-BE49-F238E27FC236}">
                      <a16:creationId xmlns:a16="http://schemas.microsoft.com/office/drawing/2014/main" id="{4C88EF70-65E0-47CD-A329-AE5EC3380938}"/>
                    </a:ext>
                  </a:extLst>
                </p:cNvPr>
                <p:cNvPicPr/>
                <p:nvPr/>
              </p:nvPicPr>
              <p:blipFill>
                <a:blip r:embed="rId471"/>
                <a:stretch>
                  <a:fillRect/>
                </a:stretch>
              </p:blipFill>
              <p:spPr>
                <a:xfrm>
                  <a:off x="7095174" y="2603202"/>
                  <a:ext cx="3312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26884" name="Ink 26883">
                  <a:extLst>
                    <a:ext uri="{FF2B5EF4-FFF2-40B4-BE49-F238E27FC236}">
                      <a16:creationId xmlns:a16="http://schemas.microsoft.com/office/drawing/2014/main" id="{CBD4DBF7-2041-4E85-8C94-463E508FB8A6}"/>
                    </a:ext>
                  </a:extLst>
                </p14:cNvPr>
                <p14:cNvContentPartPr/>
                <p14:nvPr/>
              </p14:nvContentPartPr>
              <p14:xfrm>
                <a:off x="7151334" y="2667282"/>
                <a:ext cx="45000" cy="68400"/>
              </p14:xfrm>
            </p:contentPart>
          </mc:Choice>
          <mc:Fallback xmlns="">
            <p:pic>
              <p:nvPicPr>
                <p:cNvPr id="26884" name="Ink 26883">
                  <a:extLst>
                    <a:ext uri="{FF2B5EF4-FFF2-40B4-BE49-F238E27FC236}">
                      <a16:creationId xmlns:a16="http://schemas.microsoft.com/office/drawing/2014/main" id="{CBD4DBF7-2041-4E85-8C94-463E508FB8A6}"/>
                    </a:ext>
                  </a:extLst>
                </p:cNvPr>
                <p:cNvPicPr/>
                <p:nvPr/>
              </p:nvPicPr>
              <p:blipFill>
                <a:blip r:embed="rId473"/>
                <a:stretch>
                  <a:fillRect/>
                </a:stretch>
              </p:blipFill>
              <p:spPr>
                <a:xfrm>
                  <a:off x="7142334" y="2658282"/>
                  <a:ext cx="626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26885" name="Ink 26884">
                  <a:extLst>
                    <a:ext uri="{FF2B5EF4-FFF2-40B4-BE49-F238E27FC236}">
                      <a16:creationId xmlns:a16="http://schemas.microsoft.com/office/drawing/2014/main" id="{6AED0CDA-CEBA-4227-BCB3-98BC0236A7AE}"/>
                    </a:ext>
                  </a:extLst>
                </p14:cNvPr>
                <p14:cNvContentPartPr/>
                <p14:nvPr/>
              </p14:nvContentPartPr>
              <p14:xfrm>
                <a:off x="7233414" y="2660082"/>
                <a:ext cx="82440" cy="66240"/>
              </p14:xfrm>
            </p:contentPart>
          </mc:Choice>
          <mc:Fallback xmlns="">
            <p:pic>
              <p:nvPicPr>
                <p:cNvPr id="26885" name="Ink 26884">
                  <a:extLst>
                    <a:ext uri="{FF2B5EF4-FFF2-40B4-BE49-F238E27FC236}">
                      <a16:creationId xmlns:a16="http://schemas.microsoft.com/office/drawing/2014/main" id="{6AED0CDA-CEBA-4227-BCB3-98BC0236A7AE}"/>
                    </a:ext>
                  </a:extLst>
                </p:cNvPr>
                <p:cNvPicPr/>
                <p:nvPr/>
              </p:nvPicPr>
              <p:blipFill>
                <a:blip r:embed="rId475"/>
                <a:stretch>
                  <a:fillRect/>
                </a:stretch>
              </p:blipFill>
              <p:spPr>
                <a:xfrm>
                  <a:off x="7224414" y="2651442"/>
                  <a:ext cx="1000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26886" name="Ink 26885">
                  <a:extLst>
                    <a:ext uri="{FF2B5EF4-FFF2-40B4-BE49-F238E27FC236}">
                      <a16:creationId xmlns:a16="http://schemas.microsoft.com/office/drawing/2014/main" id="{6E0842F4-C9A8-42B8-ABFA-9EA79A1803CE}"/>
                    </a:ext>
                  </a:extLst>
                </p14:cNvPr>
                <p14:cNvContentPartPr/>
                <p14:nvPr/>
              </p14:nvContentPartPr>
              <p14:xfrm>
                <a:off x="7347174" y="2667282"/>
                <a:ext cx="66960" cy="62640"/>
              </p14:xfrm>
            </p:contentPart>
          </mc:Choice>
          <mc:Fallback xmlns="">
            <p:pic>
              <p:nvPicPr>
                <p:cNvPr id="26886" name="Ink 26885">
                  <a:extLst>
                    <a:ext uri="{FF2B5EF4-FFF2-40B4-BE49-F238E27FC236}">
                      <a16:creationId xmlns:a16="http://schemas.microsoft.com/office/drawing/2014/main" id="{6E0842F4-C9A8-42B8-ABFA-9EA79A1803CE}"/>
                    </a:ext>
                  </a:extLst>
                </p:cNvPr>
                <p:cNvPicPr/>
                <p:nvPr/>
              </p:nvPicPr>
              <p:blipFill>
                <a:blip r:embed="rId477"/>
                <a:stretch>
                  <a:fillRect/>
                </a:stretch>
              </p:blipFill>
              <p:spPr>
                <a:xfrm>
                  <a:off x="7338534" y="2658282"/>
                  <a:ext cx="84600" cy="80280"/>
                </a:xfrm>
                <a:prstGeom prst="rect">
                  <a:avLst/>
                </a:prstGeom>
              </p:spPr>
            </p:pic>
          </mc:Fallback>
        </mc:AlternateContent>
      </p:grpSp>
      <p:grpSp>
        <p:nvGrpSpPr>
          <p:cNvPr id="26903" name="Group 26902">
            <a:extLst>
              <a:ext uri="{FF2B5EF4-FFF2-40B4-BE49-F238E27FC236}">
                <a16:creationId xmlns:a16="http://schemas.microsoft.com/office/drawing/2014/main" id="{ECC5CE8C-56D5-4471-9611-C8B0E8C87C77}"/>
              </a:ext>
            </a:extLst>
          </p:cNvPr>
          <p:cNvGrpSpPr/>
          <p:nvPr/>
        </p:nvGrpSpPr>
        <p:grpSpPr>
          <a:xfrm>
            <a:off x="7469574" y="2380722"/>
            <a:ext cx="912960" cy="272880"/>
            <a:chOff x="7469574" y="2380722"/>
            <a:chExt cx="912960" cy="272880"/>
          </a:xfrm>
        </p:grpSpPr>
        <mc:AlternateContent xmlns:mc="http://schemas.openxmlformats.org/markup-compatibility/2006" xmlns:p14="http://schemas.microsoft.com/office/powerpoint/2010/main">
          <mc:Choice Requires="p14">
            <p:contentPart p14:bwMode="auto" r:id="rId478">
              <p14:nvContentPartPr>
                <p14:cNvPr id="26889" name="Ink 26888">
                  <a:extLst>
                    <a:ext uri="{FF2B5EF4-FFF2-40B4-BE49-F238E27FC236}">
                      <a16:creationId xmlns:a16="http://schemas.microsoft.com/office/drawing/2014/main" id="{85D36594-1C01-4580-9F51-50E851F1B2DC}"/>
                    </a:ext>
                  </a:extLst>
                </p14:cNvPr>
                <p14:cNvContentPartPr/>
                <p14:nvPr/>
              </p14:nvContentPartPr>
              <p14:xfrm>
                <a:off x="7473894" y="2380722"/>
                <a:ext cx="5040" cy="48960"/>
              </p14:xfrm>
            </p:contentPart>
          </mc:Choice>
          <mc:Fallback xmlns="">
            <p:pic>
              <p:nvPicPr>
                <p:cNvPr id="26889" name="Ink 26888">
                  <a:extLst>
                    <a:ext uri="{FF2B5EF4-FFF2-40B4-BE49-F238E27FC236}">
                      <a16:creationId xmlns:a16="http://schemas.microsoft.com/office/drawing/2014/main" id="{85D36594-1C01-4580-9F51-50E851F1B2DC}"/>
                    </a:ext>
                  </a:extLst>
                </p:cNvPr>
                <p:cNvPicPr/>
                <p:nvPr/>
              </p:nvPicPr>
              <p:blipFill>
                <a:blip r:embed="rId479"/>
                <a:stretch>
                  <a:fillRect/>
                </a:stretch>
              </p:blipFill>
              <p:spPr>
                <a:xfrm>
                  <a:off x="7464894" y="2371722"/>
                  <a:ext cx="22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26888" name="Ink 26887">
                  <a:extLst>
                    <a:ext uri="{FF2B5EF4-FFF2-40B4-BE49-F238E27FC236}">
                      <a16:creationId xmlns:a16="http://schemas.microsoft.com/office/drawing/2014/main" id="{6C47D776-77AF-498F-AD56-796FBFA05DE0}"/>
                    </a:ext>
                  </a:extLst>
                </p14:cNvPr>
                <p14:cNvContentPartPr/>
                <p14:nvPr/>
              </p14:nvContentPartPr>
              <p14:xfrm>
                <a:off x="7469574" y="2514282"/>
                <a:ext cx="1440" cy="56520"/>
              </p14:xfrm>
            </p:contentPart>
          </mc:Choice>
          <mc:Fallback xmlns="">
            <p:pic>
              <p:nvPicPr>
                <p:cNvPr id="26888" name="Ink 26887">
                  <a:extLst>
                    <a:ext uri="{FF2B5EF4-FFF2-40B4-BE49-F238E27FC236}">
                      <a16:creationId xmlns:a16="http://schemas.microsoft.com/office/drawing/2014/main" id="{6C47D776-77AF-498F-AD56-796FBFA05DE0}"/>
                    </a:ext>
                  </a:extLst>
                </p:cNvPr>
                <p:cNvPicPr/>
                <p:nvPr/>
              </p:nvPicPr>
              <p:blipFill>
                <a:blip r:embed="rId481"/>
                <a:stretch>
                  <a:fillRect/>
                </a:stretch>
              </p:blipFill>
              <p:spPr>
                <a:xfrm>
                  <a:off x="7460934" y="2505282"/>
                  <a:ext cx="190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26890" name="Ink 26889">
                  <a:extLst>
                    <a:ext uri="{FF2B5EF4-FFF2-40B4-BE49-F238E27FC236}">
                      <a16:creationId xmlns:a16="http://schemas.microsoft.com/office/drawing/2014/main" id="{D4A2E496-49F8-4F5C-B353-E1F4767CFBD6}"/>
                    </a:ext>
                  </a:extLst>
                </p14:cNvPr>
                <p14:cNvContentPartPr/>
                <p14:nvPr/>
              </p14:nvContentPartPr>
              <p14:xfrm>
                <a:off x="7525374" y="2514282"/>
                <a:ext cx="53280" cy="52200"/>
              </p14:xfrm>
            </p:contentPart>
          </mc:Choice>
          <mc:Fallback xmlns="">
            <p:pic>
              <p:nvPicPr>
                <p:cNvPr id="26890" name="Ink 26889">
                  <a:extLst>
                    <a:ext uri="{FF2B5EF4-FFF2-40B4-BE49-F238E27FC236}">
                      <a16:creationId xmlns:a16="http://schemas.microsoft.com/office/drawing/2014/main" id="{D4A2E496-49F8-4F5C-B353-E1F4767CFBD6}"/>
                    </a:ext>
                  </a:extLst>
                </p:cNvPr>
                <p:cNvPicPr/>
                <p:nvPr/>
              </p:nvPicPr>
              <p:blipFill>
                <a:blip r:embed="rId483"/>
                <a:stretch>
                  <a:fillRect/>
                </a:stretch>
              </p:blipFill>
              <p:spPr>
                <a:xfrm>
                  <a:off x="7516734" y="2505282"/>
                  <a:ext cx="7092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26892" name="Ink 26891">
                  <a:extLst>
                    <a:ext uri="{FF2B5EF4-FFF2-40B4-BE49-F238E27FC236}">
                      <a16:creationId xmlns:a16="http://schemas.microsoft.com/office/drawing/2014/main" id="{47AFDA1A-F544-430D-A7EA-D1A0FB245880}"/>
                    </a:ext>
                  </a:extLst>
                </p14:cNvPr>
                <p14:cNvContentPartPr/>
                <p14:nvPr/>
              </p14:nvContentPartPr>
              <p14:xfrm>
                <a:off x="7677654" y="2459202"/>
                <a:ext cx="38520" cy="129600"/>
              </p14:xfrm>
            </p:contentPart>
          </mc:Choice>
          <mc:Fallback xmlns="">
            <p:pic>
              <p:nvPicPr>
                <p:cNvPr id="26892" name="Ink 26891">
                  <a:extLst>
                    <a:ext uri="{FF2B5EF4-FFF2-40B4-BE49-F238E27FC236}">
                      <a16:creationId xmlns:a16="http://schemas.microsoft.com/office/drawing/2014/main" id="{47AFDA1A-F544-430D-A7EA-D1A0FB245880}"/>
                    </a:ext>
                  </a:extLst>
                </p:cNvPr>
                <p:cNvPicPr/>
                <p:nvPr/>
              </p:nvPicPr>
              <p:blipFill>
                <a:blip r:embed="rId485"/>
                <a:stretch>
                  <a:fillRect/>
                </a:stretch>
              </p:blipFill>
              <p:spPr>
                <a:xfrm>
                  <a:off x="7669014" y="2450202"/>
                  <a:ext cx="561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86">
              <p14:nvContentPartPr>
                <p14:cNvPr id="26893" name="Ink 26892">
                  <a:extLst>
                    <a:ext uri="{FF2B5EF4-FFF2-40B4-BE49-F238E27FC236}">
                      <a16:creationId xmlns:a16="http://schemas.microsoft.com/office/drawing/2014/main" id="{75F9A0B4-F2FF-4CF4-839C-107C3F78BE60}"/>
                    </a:ext>
                  </a:extLst>
                </p14:cNvPr>
                <p14:cNvContentPartPr/>
                <p14:nvPr/>
              </p14:nvContentPartPr>
              <p14:xfrm>
                <a:off x="7750734" y="2514282"/>
                <a:ext cx="360" cy="28080"/>
              </p14:xfrm>
            </p:contentPart>
          </mc:Choice>
          <mc:Fallback xmlns="">
            <p:pic>
              <p:nvPicPr>
                <p:cNvPr id="26893" name="Ink 26892">
                  <a:extLst>
                    <a:ext uri="{FF2B5EF4-FFF2-40B4-BE49-F238E27FC236}">
                      <a16:creationId xmlns:a16="http://schemas.microsoft.com/office/drawing/2014/main" id="{75F9A0B4-F2FF-4CF4-839C-107C3F78BE60}"/>
                    </a:ext>
                  </a:extLst>
                </p:cNvPr>
                <p:cNvPicPr/>
                <p:nvPr/>
              </p:nvPicPr>
              <p:blipFill>
                <a:blip r:embed="rId487"/>
                <a:stretch>
                  <a:fillRect/>
                </a:stretch>
              </p:blipFill>
              <p:spPr>
                <a:xfrm>
                  <a:off x="7742094" y="2505282"/>
                  <a:ext cx="1800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26894" name="Ink 26893">
                  <a:extLst>
                    <a:ext uri="{FF2B5EF4-FFF2-40B4-BE49-F238E27FC236}">
                      <a16:creationId xmlns:a16="http://schemas.microsoft.com/office/drawing/2014/main" id="{2EDB305F-3B12-48AF-9A49-A3FA96F058B0}"/>
                    </a:ext>
                  </a:extLst>
                </p14:cNvPr>
                <p14:cNvContentPartPr/>
                <p14:nvPr/>
              </p14:nvContentPartPr>
              <p14:xfrm>
                <a:off x="7753974" y="2469282"/>
                <a:ext cx="360" cy="360"/>
              </p14:xfrm>
            </p:contentPart>
          </mc:Choice>
          <mc:Fallback xmlns="">
            <p:pic>
              <p:nvPicPr>
                <p:cNvPr id="26894" name="Ink 26893">
                  <a:extLst>
                    <a:ext uri="{FF2B5EF4-FFF2-40B4-BE49-F238E27FC236}">
                      <a16:creationId xmlns:a16="http://schemas.microsoft.com/office/drawing/2014/main" id="{2EDB305F-3B12-48AF-9A49-A3FA96F058B0}"/>
                    </a:ext>
                  </a:extLst>
                </p:cNvPr>
                <p:cNvPicPr/>
                <p:nvPr/>
              </p:nvPicPr>
              <p:blipFill>
                <a:blip r:embed="rId269"/>
                <a:stretch>
                  <a:fillRect/>
                </a:stretch>
              </p:blipFill>
              <p:spPr>
                <a:xfrm>
                  <a:off x="7744974" y="24606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26895" name="Ink 26894">
                  <a:extLst>
                    <a:ext uri="{FF2B5EF4-FFF2-40B4-BE49-F238E27FC236}">
                      <a16:creationId xmlns:a16="http://schemas.microsoft.com/office/drawing/2014/main" id="{664AA7B3-843A-4755-937F-CB53A75CBE2E}"/>
                    </a:ext>
                  </a:extLst>
                </p14:cNvPr>
                <p14:cNvContentPartPr/>
                <p14:nvPr/>
              </p14:nvContentPartPr>
              <p14:xfrm>
                <a:off x="7806894" y="2477922"/>
                <a:ext cx="29160" cy="114480"/>
              </p14:xfrm>
            </p:contentPart>
          </mc:Choice>
          <mc:Fallback xmlns="">
            <p:pic>
              <p:nvPicPr>
                <p:cNvPr id="26895" name="Ink 26894">
                  <a:extLst>
                    <a:ext uri="{FF2B5EF4-FFF2-40B4-BE49-F238E27FC236}">
                      <a16:creationId xmlns:a16="http://schemas.microsoft.com/office/drawing/2014/main" id="{664AA7B3-843A-4755-937F-CB53A75CBE2E}"/>
                    </a:ext>
                  </a:extLst>
                </p:cNvPr>
                <p:cNvPicPr/>
                <p:nvPr/>
              </p:nvPicPr>
              <p:blipFill>
                <a:blip r:embed="rId490"/>
                <a:stretch>
                  <a:fillRect/>
                </a:stretch>
              </p:blipFill>
              <p:spPr>
                <a:xfrm>
                  <a:off x="7798254" y="2469282"/>
                  <a:ext cx="468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26896" name="Ink 26895">
                  <a:extLst>
                    <a:ext uri="{FF2B5EF4-FFF2-40B4-BE49-F238E27FC236}">
                      <a16:creationId xmlns:a16="http://schemas.microsoft.com/office/drawing/2014/main" id="{1ACDECD2-9DAA-49DF-9B20-2A4A1273CDAA}"/>
                    </a:ext>
                  </a:extLst>
                </p14:cNvPr>
                <p14:cNvContentPartPr/>
                <p14:nvPr/>
              </p14:nvContentPartPr>
              <p14:xfrm>
                <a:off x="7785654" y="2531922"/>
                <a:ext cx="51840" cy="3600"/>
              </p14:xfrm>
            </p:contentPart>
          </mc:Choice>
          <mc:Fallback xmlns="">
            <p:pic>
              <p:nvPicPr>
                <p:cNvPr id="26896" name="Ink 26895">
                  <a:extLst>
                    <a:ext uri="{FF2B5EF4-FFF2-40B4-BE49-F238E27FC236}">
                      <a16:creationId xmlns:a16="http://schemas.microsoft.com/office/drawing/2014/main" id="{1ACDECD2-9DAA-49DF-9B20-2A4A1273CDAA}"/>
                    </a:ext>
                  </a:extLst>
                </p:cNvPr>
                <p:cNvPicPr/>
                <p:nvPr/>
              </p:nvPicPr>
              <p:blipFill>
                <a:blip r:embed="rId492"/>
                <a:stretch>
                  <a:fillRect/>
                </a:stretch>
              </p:blipFill>
              <p:spPr>
                <a:xfrm>
                  <a:off x="7777014" y="2522922"/>
                  <a:ext cx="694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26897" name="Ink 26896">
                  <a:extLst>
                    <a:ext uri="{FF2B5EF4-FFF2-40B4-BE49-F238E27FC236}">
                      <a16:creationId xmlns:a16="http://schemas.microsoft.com/office/drawing/2014/main" id="{2045A932-C0DF-41A7-8E3C-23FF042AD984}"/>
                    </a:ext>
                  </a:extLst>
                </p14:cNvPr>
                <p14:cNvContentPartPr/>
                <p14:nvPr/>
              </p14:nvContentPartPr>
              <p14:xfrm>
                <a:off x="7854054" y="2506002"/>
                <a:ext cx="44640" cy="67320"/>
              </p14:xfrm>
            </p:contentPart>
          </mc:Choice>
          <mc:Fallback xmlns="">
            <p:pic>
              <p:nvPicPr>
                <p:cNvPr id="26897" name="Ink 26896">
                  <a:extLst>
                    <a:ext uri="{FF2B5EF4-FFF2-40B4-BE49-F238E27FC236}">
                      <a16:creationId xmlns:a16="http://schemas.microsoft.com/office/drawing/2014/main" id="{2045A932-C0DF-41A7-8E3C-23FF042AD984}"/>
                    </a:ext>
                  </a:extLst>
                </p:cNvPr>
                <p:cNvPicPr/>
                <p:nvPr/>
              </p:nvPicPr>
              <p:blipFill>
                <a:blip r:embed="rId494"/>
                <a:stretch>
                  <a:fillRect/>
                </a:stretch>
              </p:blipFill>
              <p:spPr>
                <a:xfrm>
                  <a:off x="7845414" y="2497362"/>
                  <a:ext cx="622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26898" name="Ink 26897">
                  <a:extLst>
                    <a:ext uri="{FF2B5EF4-FFF2-40B4-BE49-F238E27FC236}">
                      <a16:creationId xmlns:a16="http://schemas.microsoft.com/office/drawing/2014/main" id="{B91282E0-6E10-4EAC-92BC-CFC8BB04F7B8}"/>
                    </a:ext>
                  </a:extLst>
                </p14:cNvPr>
                <p14:cNvContentPartPr/>
                <p14:nvPr/>
              </p14:nvContentPartPr>
              <p14:xfrm>
                <a:off x="8013894" y="2488722"/>
                <a:ext cx="44640" cy="73080"/>
              </p14:xfrm>
            </p:contentPart>
          </mc:Choice>
          <mc:Fallback xmlns="">
            <p:pic>
              <p:nvPicPr>
                <p:cNvPr id="26898" name="Ink 26897">
                  <a:extLst>
                    <a:ext uri="{FF2B5EF4-FFF2-40B4-BE49-F238E27FC236}">
                      <a16:creationId xmlns:a16="http://schemas.microsoft.com/office/drawing/2014/main" id="{B91282E0-6E10-4EAC-92BC-CFC8BB04F7B8}"/>
                    </a:ext>
                  </a:extLst>
                </p:cNvPr>
                <p:cNvPicPr/>
                <p:nvPr/>
              </p:nvPicPr>
              <p:blipFill>
                <a:blip r:embed="rId496"/>
                <a:stretch>
                  <a:fillRect/>
                </a:stretch>
              </p:blipFill>
              <p:spPr>
                <a:xfrm>
                  <a:off x="8005254" y="2479722"/>
                  <a:ext cx="622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26899" name="Ink 26898">
                  <a:extLst>
                    <a:ext uri="{FF2B5EF4-FFF2-40B4-BE49-F238E27FC236}">
                      <a16:creationId xmlns:a16="http://schemas.microsoft.com/office/drawing/2014/main" id="{0F1AEB00-77D1-4F22-9C2A-8E1B4A4111BE}"/>
                    </a:ext>
                  </a:extLst>
                </p14:cNvPr>
                <p14:cNvContentPartPr/>
                <p14:nvPr/>
              </p14:nvContentPartPr>
              <p14:xfrm>
                <a:off x="8105334" y="2491962"/>
                <a:ext cx="56880" cy="70200"/>
              </p14:xfrm>
            </p:contentPart>
          </mc:Choice>
          <mc:Fallback xmlns="">
            <p:pic>
              <p:nvPicPr>
                <p:cNvPr id="26899" name="Ink 26898">
                  <a:extLst>
                    <a:ext uri="{FF2B5EF4-FFF2-40B4-BE49-F238E27FC236}">
                      <a16:creationId xmlns:a16="http://schemas.microsoft.com/office/drawing/2014/main" id="{0F1AEB00-77D1-4F22-9C2A-8E1B4A4111BE}"/>
                    </a:ext>
                  </a:extLst>
                </p:cNvPr>
                <p:cNvPicPr/>
                <p:nvPr/>
              </p:nvPicPr>
              <p:blipFill>
                <a:blip r:embed="rId498"/>
                <a:stretch>
                  <a:fillRect/>
                </a:stretch>
              </p:blipFill>
              <p:spPr>
                <a:xfrm>
                  <a:off x="8096334" y="2483322"/>
                  <a:ext cx="745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26900" name="Ink 26899">
                  <a:extLst>
                    <a:ext uri="{FF2B5EF4-FFF2-40B4-BE49-F238E27FC236}">
                      <a16:creationId xmlns:a16="http://schemas.microsoft.com/office/drawing/2014/main" id="{ADB9EC1B-243E-4735-8947-E692D770295E}"/>
                    </a:ext>
                  </a:extLst>
                </p14:cNvPr>
                <p14:cNvContentPartPr/>
                <p14:nvPr/>
              </p14:nvContentPartPr>
              <p14:xfrm>
                <a:off x="8207214" y="2502042"/>
                <a:ext cx="39960" cy="43200"/>
              </p14:xfrm>
            </p:contentPart>
          </mc:Choice>
          <mc:Fallback xmlns="">
            <p:pic>
              <p:nvPicPr>
                <p:cNvPr id="26900" name="Ink 26899">
                  <a:extLst>
                    <a:ext uri="{FF2B5EF4-FFF2-40B4-BE49-F238E27FC236}">
                      <a16:creationId xmlns:a16="http://schemas.microsoft.com/office/drawing/2014/main" id="{ADB9EC1B-243E-4735-8947-E692D770295E}"/>
                    </a:ext>
                  </a:extLst>
                </p:cNvPr>
                <p:cNvPicPr/>
                <p:nvPr/>
              </p:nvPicPr>
              <p:blipFill>
                <a:blip r:embed="rId500"/>
                <a:stretch>
                  <a:fillRect/>
                </a:stretch>
              </p:blipFill>
              <p:spPr>
                <a:xfrm>
                  <a:off x="8198574" y="2493042"/>
                  <a:ext cx="576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26901" name="Ink 26900">
                  <a:extLst>
                    <a:ext uri="{FF2B5EF4-FFF2-40B4-BE49-F238E27FC236}">
                      <a16:creationId xmlns:a16="http://schemas.microsoft.com/office/drawing/2014/main" id="{F1F44A4E-20A7-44CB-AFC0-B4E17EC525C1}"/>
                    </a:ext>
                  </a:extLst>
                </p14:cNvPr>
                <p14:cNvContentPartPr/>
                <p14:nvPr/>
              </p14:nvContentPartPr>
              <p14:xfrm>
                <a:off x="8263374" y="2497362"/>
                <a:ext cx="56520" cy="156240"/>
              </p14:xfrm>
            </p:contentPart>
          </mc:Choice>
          <mc:Fallback xmlns="">
            <p:pic>
              <p:nvPicPr>
                <p:cNvPr id="26901" name="Ink 26900">
                  <a:extLst>
                    <a:ext uri="{FF2B5EF4-FFF2-40B4-BE49-F238E27FC236}">
                      <a16:creationId xmlns:a16="http://schemas.microsoft.com/office/drawing/2014/main" id="{F1F44A4E-20A7-44CB-AFC0-B4E17EC525C1}"/>
                    </a:ext>
                  </a:extLst>
                </p:cNvPr>
                <p:cNvPicPr/>
                <p:nvPr/>
              </p:nvPicPr>
              <p:blipFill>
                <a:blip r:embed="rId502"/>
                <a:stretch>
                  <a:fillRect/>
                </a:stretch>
              </p:blipFill>
              <p:spPr>
                <a:xfrm>
                  <a:off x="8254374" y="2488362"/>
                  <a:ext cx="741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26902" name="Ink 26901">
                  <a:extLst>
                    <a:ext uri="{FF2B5EF4-FFF2-40B4-BE49-F238E27FC236}">
                      <a16:creationId xmlns:a16="http://schemas.microsoft.com/office/drawing/2014/main" id="{D65D9AAE-8ADF-438D-8DBB-B7FACD66915C}"/>
                    </a:ext>
                  </a:extLst>
                </p14:cNvPr>
                <p14:cNvContentPartPr/>
                <p14:nvPr/>
              </p14:nvContentPartPr>
              <p14:xfrm>
                <a:off x="8341134" y="2466042"/>
                <a:ext cx="41400" cy="114480"/>
              </p14:xfrm>
            </p:contentPart>
          </mc:Choice>
          <mc:Fallback xmlns="">
            <p:pic>
              <p:nvPicPr>
                <p:cNvPr id="26902" name="Ink 26901">
                  <a:extLst>
                    <a:ext uri="{FF2B5EF4-FFF2-40B4-BE49-F238E27FC236}">
                      <a16:creationId xmlns:a16="http://schemas.microsoft.com/office/drawing/2014/main" id="{D65D9AAE-8ADF-438D-8DBB-B7FACD66915C}"/>
                    </a:ext>
                  </a:extLst>
                </p:cNvPr>
                <p:cNvPicPr/>
                <p:nvPr/>
              </p:nvPicPr>
              <p:blipFill>
                <a:blip r:embed="rId504"/>
                <a:stretch>
                  <a:fillRect/>
                </a:stretch>
              </p:blipFill>
              <p:spPr>
                <a:xfrm>
                  <a:off x="8332494" y="2457042"/>
                  <a:ext cx="59040" cy="132120"/>
                </a:xfrm>
                <a:prstGeom prst="rect">
                  <a:avLst/>
                </a:prstGeom>
              </p:spPr>
            </p:pic>
          </mc:Fallback>
        </mc:AlternateContent>
      </p:grpSp>
      <p:grpSp>
        <p:nvGrpSpPr>
          <p:cNvPr id="26915" name="Group 26914">
            <a:extLst>
              <a:ext uri="{FF2B5EF4-FFF2-40B4-BE49-F238E27FC236}">
                <a16:creationId xmlns:a16="http://schemas.microsoft.com/office/drawing/2014/main" id="{E3A887C2-112D-4064-94AA-257457F4B112}"/>
              </a:ext>
            </a:extLst>
          </p:cNvPr>
          <p:cNvGrpSpPr/>
          <p:nvPr/>
        </p:nvGrpSpPr>
        <p:grpSpPr>
          <a:xfrm>
            <a:off x="7601694" y="2687442"/>
            <a:ext cx="756360" cy="162720"/>
            <a:chOff x="7601694" y="2687442"/>
            <a:chExt cx="756360" cy="162720"/>
          </a:xfrm>
        </p:grpSpPr>
        <mc:AlternateContent xmlns:mc="http://schemas.openxmlformats.org/markup-compatibility/2006" xmlns:p14="http://schemas.microsoft.com/office/powerpoint/2010/main">
          <mc:Choice Requires="p14">
            <p:contentPart p14:bwMode="auto" r:id="rId505">
              <p14:nvContentPartPr>
                <p14:cNvPr id="26904" name="Ink 26903">
                  <a:extLst>
                    <a:ext uri="{FF2B5EF4-FFF2-40B4-BE49-F238E27FC236}">
                      <a16:creationId xmlns:a16="http://schemas.microsoft.com/office/drawing/2014/main" id="{B642B357-DE35-46BA-8BC1-88405E33D03E}"/>
                    </a:ext>
                  </a:extLst>
                </p14:cNvPr>
                <p14:cNvContentPartPr/>
                <p14:nvPr/>
              </p14:nvContentPartPr>
              <p14:xfrm>
                <a:off x="7601694" y="2687442"/>
                <a:ext cx="79560" cy="156960"/>
              </p14:xfrm>
            </p:contentPart>
          </mc:Choice>
          <mc:Fallback xmlns="">
            <p:pic>
              <p:nvPicPr>
                <p:cNvPr id="26904" name="Ink 26903">
                  <a:extLst>
                    <a:ext uri="{FF2B5EF4-FFF2-40B4-BE49-F238E27FC236}">
                      <a16:creationId xmlns:a16="http://schemas.microsoft.com/office/drawing/2014/main" id="{B642B357-DE35-46BA-8BC1-88405E33D03E}"/>
                    </a:ext>
                  </a:extLst>
                </p:cNvPr>
                <p:cNvPicPr/>
                <p:nvPr/>
              </p:nvPicPr>
              <p:blipFill>
                <a:blip r:embed="rId506"/>
                <a:stretch>
                  <a:fillRect/>
                </a:stretch>
              </p:blipFill>
              <p:spPr>
                <a:xfrm>
                  <a:off x="7592694" y="2678442"/>
                  <a:ext cx="972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26905" name="Ink 26904">
                  <a:extLst>
                    <a:ext uri="{FF2B5EF4-FFF2-40B4-BE49-F238E27FC236}">
                      <a16:creationId xmlns:a16="http://schemas.microsoft.com/office/drawing/2014/main" id="{77DCA5D9-0EFD-4921-9B61-104D0B722578}"/>
                    </a:ext>
                  </a:extLst>
                </p14:cNvPr>
                <p14:cNvContentPartPr/>
                <p14:nvPr/>
              </p14:nvContentPartPr>
              <p14:xfrm>
                <a:off x="7788894" y="2713722"/>
                <a:ext cx="13680" cy="126000"/>
              </p14:xfrm>
            </p:contentPart>
          </mc:Choice>
          <mc:Fallback xmlns="">
            <p:pic>
              <p:nvPicPr>
                <p:cNvPr id="26905" name="Ink 26904">
                  <a:extLst>
                    <a:ext uri="{FF2B5EF4-FFF2-40B4-BE49-F238E27FC236}">
                      <a16:creationId xmlns:a16="http://schemas.microsoft.com/office/drawing/2014/main" id="{77DCA5D9-0EFD-4921-9B61-104D0B722578}"/>
                    </a:ext>
                  </a:extLst>
                </p:cNvPr>
                <p:cNvPicPr/>
                <p:nvPr/>
              </p:nvPicPr>
              <p:blipFill>
                <a:blip r:embed="rId508"/>
                <a:stretch>
                  <a:fillRect/>
                </a:stretch>
              </p:blipFill>
              <p:spPr>
                <a:xfrm>
                  <a:off x="7780254" y="2704722"/>
                  <a:ext cx="313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26906" name="Ink 26905">
                  <a:extLst>
                    <a:ext uri="{FF2B5EF4-FFF2-40B4-BE49-F238E27FC236}">
                      <a16:creationId xmlns:a16="http://schemas.microsoft.com/office/drawing/2014/main" id="{F45066AD-776E-425B-AF33-810E14B116CD}"/>
                    </a:ext>
                  </a:extLst>
                </p14:cNvPr>
                <p14:cNvContentPartPr/>
                <p14:nvPr/>
              </p14:nvContentPartPr>
              <p14:xfrm>
                <a:off x="7756854" y="2779602"/>
                <a:ext cx="80640" cy="11880"/>
              </p14:xfrm>
            </p:contentPart>
          </mc:Choice>
          <mc:Fallback xmlns="">
            <p:pic>
              <p:nvPicPr>
                <p:cNvPr id="26906" name="Ink 26905">
                  <a:extLst>
                    <a:ext uri="{FF2B5EF4-FFF2-40B4-BE49-F238E27FC236}">
                      <a16:creationId xmlns:a16="http://schemas.microsoft.com/office/drawing/2014/main" id="{F45066AD-776E-425B-AF33-810E14B116CD}"/>
                    </a:ext>
                  </a:extLst>
                </p:cNvPr>
                <p:cNvPicPr/>
                <p:nvPr/>
              </p:nvPicPr>
              <p:blipFill>
                <a:blip r:embed="rId510"/>
                <a:stretch>
                  <a:fillRect/>
                </a:stretch>
              </p:blipFill>
              <p:spPr>
                <a:xfrm>
                  <a:off x="7747854" y="2770962"/>
                  <a:ext cx="982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26908" name="Ink 26907">
                  <a:extLst>
                    <a:ext uri="{FF2B5EF4-FFF2-40B4-BE49-F238E27FC236}">
                      <a16:creationId xmlns:a16="http://schemas.microsoft.com/office/drawing/2014/main" id="{FD5D79E0-BA97-4BC4-A9FB-DD818605669E}"/>
                    </a:ext>
                  </a:extLst>
                </p14:cNvPr>
                <p14:cNvContentPartPr/>
                <p14:nvPr/>
              </p14:nvContentPartPr>
              <p14:xfrm>
                <a:off x="7837494" y="2789322"/>
                <a:ext cx="52560" cy="50760"/>
              </p14:xfrm>
            </p:contentPart>
          </mc:Choice>
          <mc:Fallback xmlns="">
            <p:pic>
              <p:nvPicPr>
                <p:cNvPr id="26908" name="Ink 26907">
                  <a:extLst>
                    <a:ext uri="{FF2B5EF4-FFF2-40B4-BE49-F238E27FC236}">
                      <a16:creationId xmlns:a16="http://schemas.microsoft.com/office/drawing/2014/main" id="{FD5D79E0-BA97-4BC4-A9FB-DD818605669E}"/>
                    </a:ext>
                  </a:extLst>
                </p:cNvPr>
                <p:cNvPicPr/>
                <p:nvPr/>
              </p:nvPicPr>
              <p:blipFill>
                <a:blip r:embed="rId512"/>
                <a:stretch>
                  <a:fillRect/>
                </a:stretch>
              </p:blipFill>
              <p:spPr>
                <a:xfrm>
                  <a:off x="7828854" y="2780682"/>
                  <a:ext cx="7020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26910" name="Ink 26909">
                  <a:extLst>
                    <a:ext uri="{FF2B5EF4-FFF2-40B4-BE49-F238E27FC236}">
                      <a16:creationId xmlns:a16="http://schemas.microsoft.com/office/drawing/2014/main" id="{D5DA5804-256D-4D8B-AAF3-415036FEB5C3}"/>
                    </a:ext>
                  </a:extLst>
                </p14:cNvPr>
                <p14:cNvContentPartPr/>
                <p14:nvPr/>
              </p14:nvContentPartPr>
              <p14:xfrm>
                <a:off x="8004894" y="2698242"/>
                <a:ext cx="69120" cy="151920"/>
              </p14:xfrm>
            </p:contentPart>
          </mc:Choice>
          <mc:Fallback xmlns="">
            <p:pic>
              <p:nvPicPr>
                <p:cNvPr id="26910" name="Ink 26909">
                  <a:extLst>
                    <a:ext uri="{FF2B5EF4-FFF2-40B4-BE49-F238E27FC236}">
                      <a16:creationId xmlns:a16="http://schemas.microsoft.com/office/drawing/2014/main" id="{D5DA5804-256D-4D8B-AAF3-415036FEB5C3}"/>
                    </a:ext>
                  </a:extLst>
                </p:cNvPr>
                <p:cNvPicPr/>
                <p:nvPr/>
              </p:nvPicPr>
              <p:blipFill>
                <a:blip r:embed="rId514"/>
                <a:stretch>
                  <a:fillRect/>
                </a:stretch>
              </p:blipFill>
              <p:spPr>
                <a:xfrm>
                  <a:off x="7996254" y="2689602"/>
                  <a:ext cx="8676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26911" name="Ink 26910">
                  <a:extLst>
                    <a:ext uri="{FF2B5EF4-FFF2-40B4-BE49-F238E27FC236}">
                      <a16:creationId xmlns:a16="http://schemas.microsoft.com/office/drawing/2014/main" id="{948685D9-F72C-482D-8721-452784BC4A9B}"/>
                    </a:ext>
                  </a:extLst>
                </p14:cNvPr>
                <p14:cNvContentPartPr/>
                <p14:nvPr/>
              </p14:nvContentPartPr>
              <p14:xfrm>
                <a:off x="8131254" y="2750802"/>
                <a:ext cx="8640" cy="86760"/>
              </p14:xfrm>
            </p:contentPart>
          </mc:Choice>
          <mc:Fallback xmlns="">
            <p:pic>
              <p:nvPicPr>
                <p:cNvPr id="26911" name="Ink 26910">
                  <a:extLst>
                    <a:ext uri="{FF2B5EF4-FFF2-40B4-BE49-F238E27FC236}">
                      <a16:creationId xmlns:a16="http://schemas.microsoft.com/office/drawing/2014/main" id="{948685D9-F72C-482D-8721-452784BC4A9B}"/>
                    </a:ext>
                  </a:extLst>
                </p:cNvPr>
                <p:cNvPicPr/>
                <p:nvPr/>
              </p:nvPicPr>
              <p:blipFill>
                <a:blip r:embed="rId516"/>
                <a:stretch>
                  <a:fillRect/>
                </a:stretch>
              </p:blipFill>
              <p:spPr>
                <a:xfrm>
                  <a:off x="8122254" y="2742162"/>
                  <a:ext cx="2628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26912" name="Ink 26911">
                  <a:extLst>
                    <a:ext uri="{FF2B5EF4-FFF2-40B4-BE49-F238E27FC236}">
                      <a16:creationId xmlns:a16="http://schemas.microsoft.com/office/drawing/2014/main" id="{F45CA1E8-5EC0-4038-9DE2-3229E1396DB4}"/>
                    </a:ext>
                  </a:extLst>
                </p14:cNvPr>
                <p14:cNvContentPartPr/>
                <p14:nvPr/>
              </p14:nvContentPartPr>
              <p14:xfrm>
                <a:off x="8105334" y="2795802"/>
                <a:ext cx="65880" cy="6480"/>
              </p14:xfrm>
            </p:contentPart>
          </mc:Choice>
          <mc:Fallback xmlns="">
            <p:pic>
              <p:nvPicPr>
                <p:cNvPr id="26912" name="Ink 26911">
                  <a:extLst>
                    <a:ext uri="{FF2B5EF4-FFF2-40B4-BE49-F238E27FC236}">
                      <a16:creationId xmlns:a16="http://schemas.microsoft.com/office/drawing/2014/main" id="{F45CA1E8-5EC0-4038-9DE2-3229E1396DB4}"/>
                    </a:ext>
                  </a:extLst>
                </p:cNvPr>
                <p:cNvPicPr/>
                <p:nvPr/>
              </p:nvPicPr>
              <p:blipFill>
                <a:blip r:embed="rId518"/>
                <a:stretch>
                  <a:fillRect/>
                </a:stretch>
              </p:blipFill>
              <p:spPr>
                <a:xfrm>
                  <a:off x="8096694" y="2787162"/>
                  <a:ext cx="835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26913" name="Ink 26912">
                  <a:extLst>
                    <a:ext uri="{FF2B5EF4-FFF2-40B4-BE49-F238E27FC236}">
                      <a16:creationId xmlns:a16="http://schemas.microsoft.com/office/drawing/2014/main" id="{8078600A-7DCA-4E13-ACCC-FEBEC394A2E8}"/>
                    </a:ext>
                  </a:extLst>
                </p14:cNvPr>
                <p14:cNvContentPartPr/>
                <p14:nvPr/>
              </p14:nvContentPartPr>
              <p14:xfrm>
                <a:off x="8195694" y="2727762"/>
                <a:ext cx="64440" cy="121320"/>
              </p14:xfrm>
            </p:contentPart>
          </mc:Choice>
          <mc:Fallback xmlns="">
            <p:pic>
              <p:nvPicPr>
                <p:cNvPr id="26913" name="Ink 26912">
                  <a:extLst>
                    <a:ext uri="{FF2B5EF4-FFF2-40B4-BE49-F238E27FC236}">
                      <a16:creationId xmlns:a16="http://schemas.microsoft.com/office/drawing/2014/main" id="{8078600A-7DCA-4E13-ACCC-FEBEC394A2E8}"/>
                    </a:ext>
                  </a:extLst>
                </p:cNvPr>
                <p:cNvPicPr/>
                <p:nvPr/>
              </p:nvPicPr>
              <p:blipFill>
                <a:blip r:embed="rId520"/>
                <a:stretch>
                  <a:fillRect/>
                </a:stretch>
              </p:blipFill>
              <p:spPr>
                <a:xfrm>
                  <a:off x="8186694" y="2719122"/>
                  <a:ext cx="820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26914" name="Ink 26913">
                  <a:extLst>
                    <a:ext uri="{FF2B5EF4-FFF2-40B4-BE49-F238E27FC236}">
                      <a16:creationId xmlns:a16="http://schemas.microsoft.com/office/drawing/2014/main" id="{4C618D13-26A0-4AB1-AEE5-2A9132670ECA}"/>
                    </a:ext>
                  </a:extLst>
                </p14:cNvPr>
                <p14:cNvContentPartPr/>
                <p14:nvPr/>
              </p14:nvContentPartPr>
              <p14:xfrm>
                <a:off x="8295414" y="2723802"/>
                <a:ext cx="62640" cy="122040"/>
              </p14:xfrm>
            </p:contentPart>
          </mc:Choice>
          <mc:Fallback xmlns="">
            <p:pic>
              <p:nvPicPr>
                <p:cNvPr id="26914" name="Ink 26913">
                  <a:extLst>
                    <a:ext uri="{FF2B5EF4-FFF2-40B4-BE49-F238E27FC236}">
                      <a16:creationId xmlns:a16="http://schemas.microsoft.com/office/drawing/2014/main" id="{4C618D13-26A0-4AB1-AEE5-2A9132670ECA}"/>
                    </a:ext>
                  </a:extLst>
                </p:cNvPr>
                <p:cNvPicPr/>
                <p:nvPr/>
              </p:nvPicPr>
              <p:blipFill>
                <a:blip r:embed="rId522"/>
                <a:stretch>
                  <a:fillRect/>
                </a:stretch>
              </p:blipFill>
              <p:spPr>
                <a:xfrm>
                  <a:off x="8286774" y="2715162"/>
                  <a:ext cx="80280" cy="139680"/>
                </a:xfrm>
                <a:prstGeom prst="rect">
                  <a:avLst/>
                </a:prstGeom>
              </p:spPr>
            </p:pic>
          </mc:Fallback>
        </mc:AlternateContent>
      </p:grpSp>
      <p:grpSp>
        <p:nvGrpSpPr>
          <p:cNvPr id="26940" name="Group 26939">
            <a:extLst>
              <a:ext uri="{FF2B5EF4-FFF2-40B4-BE49-F238E27FC236}">
                <a16:creationId xmlns:a16="http://schemas.microsoft.com/office/drawing/2014/main" id="{FA4C5AD4-2D3C-4C03-BE0F-A38896DECE76}"/>
              </a:ext>
            </a:extLst>
          </p:cNvPr>
          <p:cNvGrpSpPr/>
          <p:nvPr/>
        </p:nvGrpSpPr>
        <p:grpSpPr>
          <a:xfrm>
            <a:off x="4356654" y="2911002"/>
            <a:ext cx="1216800" cy="882360"/>
            <a:chOff x="4356654" y="2911002"/>
            <a:chExt cx="1216800" cy="882360"/>
          </a:xfrm>
        </p:grpSpPr>
        <mc:AlternateContent xmlns:mc="http://schemas.openxmlformats.org/markup-compatibility/2006" xmlns:p14="http://schemas.microsoft.com/office/powerpoint/2010/main">
          <mc:Choice Requires="p14">
            <p:contentPart p14:bwMode="auto" r:id="rId523">
              <p14:nvContentPartPr>
                <p14:cNvPr id="26916" name="Ink 26915">
                  <a:extLst>
                    <a:ext uri="{FF2B5EF4-FFF2-40B4-BE49-F238E27FC236}">
                      <a16:creationId xmlns:a16="http://schemas.microsoft.com/office/drawing/2014/main" id="{BA4826D5-DCF9-4C2A-9897-8596DDC69F82}"/>
                    </a:ext>
                  </a:extLst>
                </p14:cNvPr>
                <p14:cNvContentPartPr/>
                <p14:nvPr/>
              </p14:nvContentPartPr>
              <p14:xfrm>
                <a:off x="4481574" y="2976162"/>
                <a:ext cx="110520" cy="219960"/>
              </p14:xfrm>
            </p:contentPart>
          </mc:Choice>
          <mc:Fallback xmlns="">
            <p:pic>
              <p:nvPicPr>
                <p:cNvPr id="26916" name="Ink 26915">
                  <a:extLst>
                    <a:ext uri="{FF2B5EF4-FFF2-40B4-BE49-F238E27FC236}">
                      <a16:creationId xmlns:a16="http://schemas.microsoft.com/office/drawing/2014/main" id="{BA4826D5-DCF9-4C2A-9897-8596DDC69F82}"/>
                    </a:ext>
                  </a:extLst>
                </p:cNvPr>
                <p:cNvPicPr/>
                <p:nvPr/>
              </p:nvPicPr>
              <p:blipFill>
                <a:blip r:embed="rId524"/>
                <a:stretch>
                  <a:fillRect/>
                </a:stretch>
              </p:blipFill>
              <p:spPr>
                <a:xfrm>
                  <a:off x="4472574" y="2967162"/>
                  <a:ext cx="1281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26917" name="Ink 26916">
                  <a:extLst>
                    <a:ext uri="{FF2B5EF4-FFF2-40B4-BE49-F238E27FC236}">
                      <a16:creationId xmlns:a16="http://schemas.microsoft.com/office/drawing/2014/main" id="{765FFC6A-D1AB-49EA-A7E3-F6BD9A5ADA07}"/>
                    </a:ext>
                  </a:extLst>
                </p14:cNvPr>
                <p14:cNvContentPartPr/>
                <p14:nvPr/>
              </p14:nvContentPartPr>
              <p14:xfrm>
                <a:off x="4615134" y="3091002"/>
                <a:ext cx="60840" cy="80280"/>
              </p14:xfrm>
            </p:contentPart>
          </mc:Choice>
          <mc:Fallback xmlns="">
            <p:pic>
              <p:nvPicPr>
                <p:cNvPr id="26917" name="Ink 26916">
                  <a:extLst>
                    <a:ext uri="{FF2B5EF4-FFF2-40B4-BE49-F238E27FC236}">
                      <a16:creationId xmlns:a16="http://schemas.microsoft.com/office/drawing/2014/main" id="{765FFC6A-D1AB-49EA-A7E3-F6BD9A5ADA07}"/>
                    </a:ext>
                  </a:extLst>
                </p:cNvPr>
                <p:cNvPicPr/>
                <p:nvPr/>
              </p:nvPicPr>
              <p:blipFill>
                <a:blip r:embed="rId526"/>
                <a:stretch>
                  <a:fillRect/>
                </a:stretch>
              </p:blipFill>
              <p:spPr>
                <a:xfrm>
                  <a:off x="4606134" y="3082362"/>
                  <a:ext cx="784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26918" name="Ink 26917">
                  <a:extLst>
                    <a:ext uri="{FF2B5EF4-FFF2-40B4-BE49-F238E27FC236}">
                      <a16:creationId xmlns:a16="http://schemas.microsoft.com/office/drawing/2014/main" id="{C6FA673E-50D2-40C6-A0E9-F68F88E024DE}"/>
                    </a:ext>
                  </a:extLst>
                </p14:cNvPr>
                <p14:cNvContentPartPr/>
                <p14:nvPr/>
              </p14:nvContentPartPr>
              <p14:xfrm>
                <a:off x="4708374" y="3110802"/>
                <a:ext cx="19080" cy="82440"/>
              </p14:xfrm>
            </p:contentPart>
          </mc:Choice>
          <mc:Fallback xmlns="">
            <p:pic>
              <p:nvPicPr>
                <p:cNvPr id="26918" name="Ink 26917">
                  <a:extLst>
                    <a:ext uri="{FF2B5EF4-FFF2-40B4-BE49-F238E27FC236}">
                      <a16:creationId xmlns:a16="http://schemas.microsoft.com/office/drawing/2014/main" id="{C6FA673E-50D2-40C6-A0E9-F68F88E024DE}"/>
                    </a:ext>
                  </a:extLst>
                </p:cNvPr>
                <p:cNvPicPr/>
                <p:nvPr/>
              </p:nvPicPr>
              <p:blipFill>
                <a:blip r:embed="rId528"/>
                <a:stretch>
                  <a:fillRect/>
                </a:stretch>
              </p:blipFill>
              <p:spPr>
                <a:xfrm>
                  <a:off x="4699374" y="3101802"/>
                  <a:ext cx="367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26919" name="Ink 26918">
                  <a:extLst>
                    <a:ext uri="{FF2B5EF4-FFF2-40B4-BE49-F238E27FC236}">
                      <a16:creationId xmlns:a16="http://schemas.microsoft.com/office/drawing/2014/main" id="{50AB56B8-A667-408F-8275-FB23B37BB34A}"/>
                    </a:ext>
                  </a:extLst>
                </p14:cNvPr>
                <p14:cNvContentPartPr/>
                <p14:nvPr/>
              </p14:nvContentPartPr>
              <p14:xfrm>
                <a:off x="4714854" y="3031242"/>
                <a:ext cx="5040" cy="15840"/>
              </p14:xfrm>
            </p:contentPart>
          </mc:Choice>
          <mc:Fallback xmlns="">
            <p:pic>
              <p:nvPicPr>
                <p:cNvPr id="26919" name="Ink 26918">
                  <a:extLst>
                    <a:ext uri="{FF2B5EF4-FFF2-40B4-BE49-F238E27FC236}">
                      <a16:creationId xmlns:a16="http://schemas.microsoft.com/office/drawing/2014/main" id="{50AB56B8-A667-408F-8275-FB23B37BB34A}"/>
                    </a:ext>
                  </a:extLst>
                </p:cNvPr>
                <p:cNvPicPr/>
                <p:nvPr/>
              </p:nvPicPr>
              <p:blipFill>
                <a:blip r:embed="rId530"/>
                <a:stretch>
                  <a:fillRect/>
                </a:stretch>
              </p:blipFill>
              <p:spPr>
                <a:xfrm>
                  <a:off x="4705854" y="3022242"/>
                  <a:ext cx="2268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26920" name="Ink 26919">
                  <a:extLst>
                    <a:ext uri="{FF2B5EF4-FFF2-40B4-BE49-F238E27FC236}">
                      <a16:creationId xmlns:a16="http://schemas.microsoft.com/office/drawing/2014/main" id="{F4B8B6CA-8FA3-4258-B59A-3BD3B98BAB48}"/>
                    </a:ext>
                  </a:extLst>
                </p14:cNvPr>
                <p14:cNvContentPartPr/>
                <p14:nvPr/>
              </p14:nvContentPartPr>
              <p14:xfrm>
                <a:off x="4724214" y="3025842"/>
                <a:ext cx="100440" cy="177480"/>
              </p14:xfrm>
            </p:contentPart>
          </mc:Choice>
          <mc:Fallback xmlns="">
            <p:pic>
              <p:nvPicPr>
                <p:cNvPr id="26920" name="Ink 26919">
                  <a:extLst>
                    <a:ext uri="{FF2B5EF4-FFF2-40B4-BE49-F238E27FC236}">
                      <a16:creationId xmlns:a16="http://schemas.microsoft.com/office/drawing/2014/main" id="{F4B8B6CA-8FA3-4258-B59A-3BD3B98BAB48}"/>
                    </a:ext>
                  </a:extLst>
                </p:cNvPr>
                <p:cNvPicPr/>
                <p:nvPr/>
              </p:nvPicPr>
              <p:blipFill>
                <a:blip r:embed="rId532"/>
                <a:stretch>
                  <a:fillRect/>
                </a:stretch>
              </p:blipFill>
              <p:spPr>
                <a:xfrm>
                  <a:off x="4715214" y="3017202"/>
                  <a:ext cx="1180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26921" name="Ink 26920">
                  <a:extLst>
                    <a:ext uri="{FF2B5EF4-FFF2-40B4-BE49-F238E27FC236}">
                      <a16:creationId xmlns:a16="http://schemas.microsoft.com/office/drawing/2014/main" id="{246B0FA7-DD12-4482-8C79-51084BF53768}"/>
                    </a:ext>
                  </a:extLst>
                </p14:cNvPr>
                <p14:cNvContentPartPr/>
                <p14:nvPr/>
              </p14:nvContentPartPr>
              <p14:xfrm>
                <a:off x="4821414" y="3088842"/>
                <a:ext cx="86760" cy="116280"/>
              </p14:xfrm>
            </p:contentPart>
          </mc:Choice>
          <mc:Fallback xmlns="">
            <p:pic>
              <p:nvPicPr>
                <p:cNvPr id="26921" name="Ink 26920">
                  <a:extLst>
                    <a:ext uri="{FF2B5EF4-FFF2-40B4-BE49-F238E27FC236}">
                      <a16:creationId xmlns:a16="http://schemas.microsoft.com/office/drawing/2014/main" id="{246B0FA7-DD12-4482-8C79-51084BF53768}"/>
                    </a:ext>
                  </a:extLst>
                </p:cNvPr>
                <p:cNvPicPr/>
                <p:nvPr/>
              </p:nvPicPr>
              <p:blipFill>
                <a:blip r:embed="rId534"/>
                <a:stretch>
                  <a:fillRect/>
                </a:stretch>
              </p:blipFill>
              <p:spPr>
                <a:xfrm>
                  <a:off x="4812414" y="3079842"/>
                  <a:ext cx="1044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26922" name="Ink 26921">
                  <a:extLst>
                    <a:ext uri="{FF2B5EF4-FFF2-40B4-BE49-F238E27FC236}">
                      <a16:creationId xmlns:a16="http://schemas.microsoft.com/office/drawing/2014/main" id="{3C817CB6-6AD5-49E5-BE55-5C3B16EB1A0A}"/>
                    </a:ext>
                  </a:extLst>
                </p14:cNvPr>
                <p14:cNvContentPartPr/>
                <p14:nvPr/>
              </p14:nvContentPartPr>
              <p14:xfrm>
                <a:off x="5020134" y="3101802"/>
                <a:ext cx="60840" cy="81720"/>
              </p14:xfrm>
            </p:contentPart>
          </mc:Choice>
          <mc:Fallback xmlns="">
            <p:pic>
              <p:nvPicPr>
                <p:cNvPr id="26922" name="Ink 26921">
                  <a:extLst>
                    <a:ext uri="{FF2B5EF4-FFF2-40B4-BE49-F238E27FC236}">
                      <a16:creationId xmlns:a16="http://schemas.microsoft.com/office/drawing/2014/main" id="{3C817CB6-6AD5-49E5-BE55-5C3B16EB1A0A}"/>
                    </a:ext>
                  </a:extLst>
                </p:cNvPr>
                <p:cNvPicPr/>
                <p:nvPr/>
              </p:nvPicPr>
              <p:blipFill>
                <a:blip r:embed="rId536"/>
                <a:stretch>
                  <a:fillRect/>
                </a:stretch>
              </p:blipFill>
              <p:spPr>
                <a:xfrm>
                  <a:off x="5011134" y="3092802"/>
                  <a:ext cx="78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26923" name="Ink 26922">
                  <a:extLst>
                    <a:ext uri="{FF2B5EF4-FFF2-40B4-BE49-F238E27FC236}">
                      <a16:creationId xmlns:a16="http://schemas.microsoft.com/office/drawing/2014/main" id="{BF8CB143-3A71-47B3-A6B0-E898DF3D094B}"/>
                    </a:ext>
                  </a:extLst>
                </p14:cNvPr>
                <p14:cNvContentPartPr/>
                <p14:nvPr/>
              </p14:nvContentPartPr>
              <p14:xfrm>
                <a:off x="5150454" y="2991642"/>
                <a:ext cx="50400" cy="195120"/>
              </p14:xfrm>
            </p:contentPart>
          </mc:Choice>
          <mc:Fallback xmlns="">
            <p:pic>
              <p:nvPicPr>
                <p:cNvPr id="26923" name="Ink 26922">
                  <a:extLst>
                    <a:ext uri="{FF2B5EF4-FFF2-40B4-BE49-F238E27FC236}">
                      <a16:creationId xmlns:a16="http://schemas.microsoft.com/office/drawing/2014/main" id="{BF8CB143-3A71-47B3-A6B0-E898DF3D094B}"/>
                    </a:ext>
                  </a:extLst>
                </p:cNvPr>
                <p:cNvPicPr/>
                <p:nvPr/>
              </p:nvPicPr>
              <p:blipFill>
                <a:blip r:embed="rId538"/>
                <a:stretch>
                  <a:fillRect/>
                </a:stretch>
              </p:blipFill>
              <p:spPr>
                <a:xfrm>
                  <a:off x="5141454" y="2983002"/>
                  <a:ext cx="6804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26924" name="Ink 26923">
                  <a:extLst>
                    <a:ext uri="{FF2B5EF4-FFF2-40B4-BE49-F238E27FC236}">
                      <a16:creationId xmlns:a16="http://schemas.microsoft.com/office/drawing/2014/main" id="{D8EE688E-AFE3-4811-B273-BC1CF0152BE4}"/>
                    </a:ext>
                  </a:extLst>
                </p14:cNvPr>
                <p14:cNvContentPartPr/>
                <p14:nvPr/>
              </p14:nvContentPartPr>
              <p14:xfrm>
                <a:off x="5119494" y="3116562"/>
                <a:ext cx="98640" cy="8280"/>
              </p14:xfrm>
            </p:contentPart>
          </mc:Choice>
          <mc:Fallback xmlns="">
            <p:pic>
              <p:nvPicPr>
                <p:cNvPr id="26924" name="Ink 26923">
                  <a:extLst>
                    <a:ext uri="{FF2B5EF4-FFF2-40B4-BE49-F238E27FC236}">
                      <a16:creationId xmlns:a16="http://schemas.microsoft.com/office/drawing/2014/main" id="{D8EE688E-AFE3-4811-B273-BC1CF0152BE4}"/>
                    </a:ext>
                  </a:extLst>
                </p:cNvPr>
                <p:cNvPicPr/>
                <p:nvPr/>
              </p:nvPicPr>
              <p:blipFill>
                <a:blip r:embed="rId540"/>
                <a:stretch>
                  <a:fillRect/>
                </a:stretch>
              </p:blipFill>
              <p:spPr>
                <a:xfrm>
                  <a:off x="5110854" y="3107922"/>
                  <a:ext cx="1162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26925" name="Ink 26924">
                  <a:extLst>
                    <a:ext uri="{FF2B5EF4-FFF2-40B4-BE49-F238E27FC236}">
                      <a16:creationId xmlns:a16="http://schemas.microsoft.com/office/drawing/2014/main" id="{EFC92E26-196F-46B6-AA7A-EF0989D2048F}"/>
                    </a:ext>
                  </a:extLst>
                </p14:cNvPr>
                <p14:cNvContentPartPr/>
                <p14:nvPr/>
              </p14:nvContentPartPr>
              <p14:xfrm>
                <a:off x="5306694" y="2979402"/>
                <a:ext cx="140040" cy="236160"/>
              </p14:xfrm>
            </p:contentPart>
          </mc:Choice>
          <mc:Fallback xmlns="">
            <p:pic>
              <p:nvPicPr>
                <p:cNvPr id="26925" name="Ink 26924">
                  <a:extLst>
                    <a:ext uri="{FF2B5EF4-FFF2-40B4-BE49-F238E27FC236}">
                      <a16:creationId xmlns:a16="http://schemas.microsoft.com/office/drawing/2014/main" id="{EFC92E26-196F-46B6-AA7A-EF0989D2048F}"/>
                    </a:ext>
                  </a:extLst>
                </p:cNvPr>
                <p:cNvPicPr/>
                <p:nvPr/>
              </p:nvPicPr>
              <p:blipFill>
                <a:blip r:embed="rId542"/>
                <a:stretch>
                  <a:fillRect/>
                </a:stretch>
              </p:blipFill>
              <p:spPr>
                <a:xfrm>
                  <a:off x="5298054" y="2970402"/>
                  <a:ext cx="15768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26927" name="Ink 26926">
                  <a:extLst>
                    <a:ext uri="{FF2B5EF4-FFF2-40B4-BE49-F238E27FC236}">
                      <a16:creationId xmlns:a16="http://schemas.microsoft.com/office/drawing/2014/main" id="{AF59E9C4-61E4-4C6E-9225-E1C9375185B0}"/>
                    </a:ext>
                  </a:extLst>
                </p14:cNvPr>
                <p14:cNvContentPartPr/>
                <p14:nvPr/>
              </p14:nvContentPartPr>
              <p14:xfrm>
                <a:off x="4612974" y="3242922"/>
                <a:ext cx="752400" cy="22320"/>
              </p14:xfrm>
            </p:contentPart>
          </mc:Choice>
          <mc:Fallback xmlns="">
            <p:pic>
              <p:nvPicPr>
                <p:cNvPr id="26927" name="Ink 26926">
                  <a:extLst>
                    <a:ext uri="{FF2B5EF4-FFF2-40B4-BE49-F238E27FC236}">
                      <a16:creationId xmlns:a16="http://schemas.microsoft.com/office/drawing/2014/main" id="{AF59E9C4-61E4-4C6E-9225-E1C9375185B0}"/>
                    </a:ext>
                  </a:extLst>
                </p:cNvPr>
                <p:cNvPicPr/>
                <p:nvPr/>
              </p:nvPicPr>
              <p:blipFill>
                <a:blip r:embed="rId544"/>
                <a:stretch>
                  <a:fillRect/>
                </a:stretch>
              </p:blipFill>
              <p:spPr>
                <a:xfrm>
                  <a:off x="4604334" y="3233922"/>
                  <a:ext cx="7700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26929" name="Ink 26928">
                  <a:extLst>
                    <a:ext uri="{FF2B5EF4-FFF2-40B4-BE49-F238E27FC236}">
                      <a16:creationId xmlns:a16="http://schemas.microsoft.com/office/drawing/2014/main" id="{EDE6416A-73AA-49B0-99F2-982764BA67A1}"/>
                    </a:ext>
                  </a:extLst>
                </p14:cNvPr>
                <p14:cNvContentPartPr/>
                <p14:nvPr/>
              </p14:nvContentPartPr>
              <p14:xfrm>
                <a:off x="4852734" y="3404562"/>
                <a:ext cx="144720" cy="111240"/>
              </p14:xfrm>
            </p:contentPart>
          </mc:Choice>
          <mc:Fallback xmlns="">
            <p:pic>
              <p:nvPicPr>
                <p:cNvPr id="26929" name="Ink 26928">
                  <a:extLst>
                    <a:ext uri="{FF2B5EF4-FFF2-40B4-BE49-F238E27FC236}">
                      <a16:creationId xmlns:a16="http://schemas.microsoft.com/office/drawing/2014/main" id="{EDE6416A-73AA-49B0-99F2-982764BA67A1}"/>
                    </a:ext>
                  </a:extLst>
                </p:cNvPr>
                <p:cNvPicPr/>
                <p:nvPr/>
              </p:nvPicPr>
              <p:blipFill>
                <a:blip r:embed="rId546"/>
                <a:stretch>
                  <a:fillRect/>
                </a:stretch>
              </p:blipFill>
              <p:spPr>
                <a:xfrm>
                  <a:off x="4844094" y="3395922"/>
                  <a:ext cx="1623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26930" name="Ink 26929">
                  <a:extLst>
                    <a:ext uri="{FF2B5EF4-FFF2-40B4-BE49-F238E27FC236}">
                      <a16:creationId xmlns:a16="http://schemas.microsoft.com/office/drawing/2014/main" id="{5DB6325E-F03C-4089-8A82-ABCF5FF1E7C1}"/>
                    </a:ext>
                  </a:extLst>
                </p14:cNvPr>
                <p14:cNvContentPartPr/>
                <p14:nvPr/>
              </p14:nvContentPartPr>
              <p14:xfrm>
                <a:off x="5031654" y="3400602"/>
                <a:ext cx="129960" cy="126000"/>
              </p14:xfrm>
            </p:contentPart>
          </mc:Choice>
          <mc:Fallback xmlns="">
            <p:pic>
              <p:nvPicPr>
                <p:cNvPr id="26930" name="Ink 26929">
                  <a:extLst>
                    <a:ext uri="{FF2B5EF4-FFF2-40B4-BE49-F238E27FC236}">
                      <a16:creationId xmlns:a16="http://schemas.microsoft.com/office/drawing/2014/main" id="{5DB6325E-F03C-4089-8A82-ABCF5FF1E7C1}"/>
                    </a:ext>
                  </a:extLst>
                </p:cNvPr>
                <p:cNvPicPr/>
                <p:nvPr/>
              </p:nvPicPr>
              <p:blipFill>
                <a:blip r:embed="rId548"/>
                <a:stretch>
                  <a:fillRect/>
                </a:stretch>
              </p:blipFill>
              <p:spPr>
                <a:xfrm>
                  <a:off x="5022654" y="3391602"/>
                  <a:ext cx="1476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26932" name="Ink 26931">
                  <a:extLst>
                    <a:ext uri="{FF2B5EF4-FFF2-40B4-BE49-F238E27FC236}">
                      <a16:creationId xmlns:a16="http://schemas.microsoft.com/office/drawing/2014/main" id="{58CFCD3F-A6D0-4386-8527-861F18A44CA5}"/>
                    </a:ext>
                  </a:extLst>
                </p14:cNvPr>
                <p14:cNvContentPartPr/>
                <p14:nvPr/>
              </p14:nvContentPartPr>
              <p14:xfrm>
                <a:off x="5186454" y="3315282"/>
                <a:ext cx="78120" cy="113040"/>
              </p14:xfrm>
            </p:contentPart>
          </mc:Choice>
          <mc:Fallback xmlns="">
            <p:pic>
              <p:nvPicPr>
                <p:cNvPr id="26932" name="Ink 26931">
                  <a:extLst>
                    <a:ext uri="{FF2B5EF4-FFF2-40B4-BE49-F238E27FC236}">
                      <a16:creationId xmlns:a16="http://schemas.microsoft.com/office/drawing/2014/main" id="{58CFCD3F-A6D0-4386-8527-861F18A44CA5}"/>
                    </a:ext>
                  </a:extLst>
                </p:cNvPr>
                <p:cNvPicPr/>
                <p:nvPr/>
              </p:nvPicPr>
              <p:blipFill>
                <a:blip r:embed="rId550"/>
                <a:stretch>
                  <a:fillRect/>
                </a:stretch>
              </p:blipFill>
              <p:spPr>
                <a:xfrm>
                  <a:off x="5177814" y="3306642"/>
                  <a:ext cx="957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26934" name="Ink 26933">
                  <a:extLst>
                    <a:ext uri="{FF2B5EF4-FFF2-40B4-BE49-F238E27FC236}">
                      <a16:creationId xmlns:a16="http://schemas.microsoft.com/office/drawing/2014/main" id="{9A38AA66-BCDC-4947-88C7-F4EA37451B0D}"/>
                    </a:ext>
                  </a:extLst>
                </p14:cNvPr>
                <p14:cNvContentPartPr/>
                <p14:nvPr/>
              </p14:nvContentPartPr>
              <p14:xfrm>
                <a:off x="4856334" y="3557562"/>
                <a:ext cx="348840" cy="25560"/>
              </p14:xfrm>
            </p:contentPart>
          </mc:Choice>
          <mc:Fallback xmlns="">
            <p:pic>
              <p:nvPicPr>
                <p:cNvPr id="26934" name="Ink 26933">
                  <a:extLst>
                    <a:ext uri="{FF2B5EF4-FFF2-40B4-BE49-F238E27FC236}">
                      <a16:creationId xmlns:a16="http://schemas.microsoft.com/office/drawing/2014/main" id="{9A38AA66-BCDC-4947-88C7-F4EA37451B0D}"/>
                    </a:ext>
                  </a:extLst>
                </p:cNvPr>
                <p:cNvPicPr/>
                <p:nvPr/>
              </p:nvPicPr>
              <p:blipFill>
                <a:blip r:embed="rId552"/>
                <a:stretch>
                  <a:fillRect/>
                </a:stretch>
              </p:blipFill>
              <p:spPr>
                <a:xfrm>
                  <a:off x="4847334" y="3548922"/>
                  <a:ext cx="3664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26935" name="Ink 26934">
                  <a:extLst>
                    <a:ext uri="{FF2B5EF4-FFF2-40B4-BE49-F238E27FC236}">
                      <a16:creationId xmlns:a16="http://schemas.microsoft.com/office/drawing/2014/main" id="{A8D02C1B-D00E-4E64-8EA7-F756DEA39E59}"/>
                    </a:ext>
                  </a:extLst>
                </p14:cNvPr>
                <p14:cNvContentPartPr/>
                <p14:nvPr/>
              </p14:nvContentPartPr>
              <p14:xfrm>
                <a:off x="4920414" y="3650442"/>
                <a:ext cx="163080" cy="102240"/>
              </p14:xfrm>
            </p:contentPart>
          </mc:Choice>
          <mc:Fallback xmlns="">
            <p:pic>
              <p:nvPicPr>
                <p:cNvPr id="26935" name="Ink 26934">
                  <a:extLst>
                    <a:ext uri="{FF2B5EF4-FFF2-40B4-BE49-F238E27FC236}">
                      <a16:creationId xmlns:a16="http://schemas.microsoft.com/office/drawing/2014/main" id="{A8D02C1B-D00E-4E64-8EA7-F756DEA39E59}"/>
                    </a:ext>
                  </a:extLst>
                </p:cNvPr>
                <p:cNvPicPr/>
                <p:nvPr/>
              </p:nvPicPr>
              <p:blipFill>
                <a:blip r:embed="rId554"/>
                <a:stretch>
                  <a:fillRect/>
                </a:stretch>
              </p:blipFill>
              <p:spPr>
                <a:xfrm>
                  <a:off x="4911774" y="3641442"/>
                  <a:ext cx="1807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26937" name="Ink 26936">
                  <a:extLst>
                    <a:ext uri="{FF2B5EF4-FFF2-40B4-BE49-F238E27FC236}">
                      <a16:creationId xmlns:a16="http://schemas.microsoft.com/office/drawing/2014/main" id="{EC1E5847-9052-450C-9270-53416F08B6B0}"/>
                    </a:ext>
                  </a:extLst>
                </p14:cNvPr>
                <p14:cNvContentPartPr/>
                <p14:nvPr/>
              </p14:nvContentPartPr>
              <p14:xfrm>
                <a:off x="5092134" y="3593202"/>
                <a:ext cx="59400" cy="92160"/>
              </p14:xfrm>
            </p:contentPart>
          </mc:Choice>
          <mc:Fallback xmlns="">
            <p:pic>
              <p:nvPicPr>
                <p:cNvPr id="26937" name="Ink 26936">
                  <a:extLst>
                    <a:ext uri="{FF2B5EF4-FFF2-40B4-BE49-F238E27FC236}">
                      <a16:creationId xmlns:a16="http://schemas.microsoft.com/office/drawing/2014/main" id="{EC1E5847-9052-450C-9270-53416F08B6B0}"/>
                    </a:ext>
                  </a:extLst>
                </p:cNvPr>
                <p:cNvPicPr/>
                <p:nvPr/>
              </p:nvPicPr>
              <p:blipFill>
                <a:blip r:embed="rId556"/>
                <a:stretch>
                  <a:fillRect/>
                </a:stretch>
              </p:blipFill>
              <p:spPr>
                <a:xfrm>
                  <a:off x="5083494" y="3584562"/>
                  <a:ext cx="770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26939" name="Ink 26938">
                  <a:extLst>
                    <a:ext uri="{FF2B5EF4-FFF2-40B4-BE49-F238E27FC236}">
                      <a16:creationId xmlns:a16="http://schemas.microsoft.com/office/drawing/2014/main" id="{74AB935E-7C41-4543-918E-B68C337A04D3}"/>
                    </a:ext>
                  </a:extLst>
                </p14:cNvPr>
                <p14:cNvContentPartPr/>
                <p14:nvPr/>
              </p14:nvContentPartPr>
              <p14:xfrm>
                <a:off x="4356654" y="2911002"/>
                <a:ext cx="1216800" cy="882360"/>
              </p14:xfrm>
            </p:contentPart>
          </mc:Choice>
          <mc:Fallback xmlns="">
            <p:pic>
              <p:nvPicPr>
                <p:cNvPr id="26939" name="Ink 26938">
                  <a:extLst>
                    <a:ext uri="{FF2B5EF4-FFF2-40B4-BE49-F238E27FC236}">
                      <a16:creationId xmlns:a16="http://schemas.microsoft.com/office/drawing/2014/main" id="{74AB935E-7C41-4543-918E-B68C337A04D3}"/>
                    </a:ext>
                  </a:extLst>
                </p:cNvPr>
                <p:cNvPicPr/>
                <p:nvPr/>
              </p:nvPicPr>
              <p:blipFill>
                <a:blip r:embed="rId558"/>
                <a:stretch>
                  <a:fillRect/>
                </a:stretch>
              </p:blipFill>
              <p:spPr>
                <a:xfrm>
                  <a:off x="4347654" y="2902362"/>
                  <a:ext cx="1234440" cy="900000"/>
                </a:xfrm>
                <a:prstGeom prst="rect">
                  <a:avLst/>
                </a:prstGeom>
              </p:spPr>
            </p:pic>
          </mc:Fallback>
        </mc:AlternateContent>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609600"/>
          </a:xfrm>
        </p:spPr>
        <p:txBody>
          <a:bodyPr/>
          <a:lstStyle/>
          <a:p>
            <a:r>
              <a:rPr lang="en-US" altLang="x-none" b="1">
                <a:solidFill>
                  <a:schemeClr val="tx1"/>
                </a:solidFill>
              </a:rPr>
              <a:t>Rain Fall Rate for Monodispersion</a:t>
            </a:r>
          </a:p>
        </p:txBody>
      </p:sp>
      <p:pic>
        <p:nvPicPr>
          <p:cNvPr id="32772" name="Picture 4" descr="rainfall 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33400"/>
            <a:ext cx="6280150" cy="62182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61B1533-DCEA-45F3-B505-B88939C8791B}"/>
                  </a:ext>
                </a:extLst>
              </p14:cNvPr>
              <p14:cNvContentPartPr/>
              <p14:nvPr/>
            </p14:nvContentPartPr>
            <p14:xfrm>
              <a:off x="96840" y="436320"/>
              <a:ext cx="8654040" cy="5761800"/>
            </p14:xfrm>
          </p:contentPart>
        </mc:Choice>
        <mc:Fallback xmlns="">
          <p:pic>
            <p:nvPicPr>
              <p:cNvPr id="2" name="Ink 1">
                <a:extLst>
                  <a:ext uri="{FF2B5EF4-FFF2-40B4-BE49-F238E27FC236}">
                    <a16:creationId xmlns:a16="http://schemas.microsoft.com/office/drawing/2014/main" id="{B61B1533-DCEA-45F3-B505-B88939C8791B}"/>
                  </a:ext>
                </a:extLst>
              </p:cNvPr>
              <p:cNvPicPr/>
              <p:nvPr/>
            </p:nvPicPr>
            <p:blipFill>
              <a:blip r:embed="rId4"/>
              <a:stretch>
                <a:fillRect/>
              </a:stretch>
            </p:blipFill>
            <p:spPr>
              <a:xfrm>
                <a:off x="87480" y="426960"/>
                <a:ext cx="8672760" cy="578052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MSpectru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sp>
        <p:nvSpPr>
          <p:cNvPr id="103427" name="Text Box 3"/>
          <p:cNvSpPr txBox="1">
            <a:spLocks noChangeArrowheads="1"/>
          </p:cNvSpPr>
          <p:nvPr/>
        </p:nvSpPr>
        <p:spPr bwMode="auto">
          <a:xfrm>
            <a:off x="320675" y="5256213"/>
            <a:ext cx="8823325"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The frequency of the </a:t>
            </a:r>
            <a:r>
              <a:rPr kumimoji="0" lang="en-US" altLang="x-none" sz="2400" b="0" i="1" u="none" strike="noStrike" kern="1200" cap="none" spc="0" normalizeH="0" baseline="0" noProof="0">
                <a:ln>
                  <a:noFill/>
                </a:ln>
                <a:solidFill>
                  <a:srgbClr val="FFFFFF"/>
                </a:solidFill>
                <a:effectLst/>
                <a:uLnTx/>
                <a:uFillTx/>
                <a:latin typeface="Times New Roman" charset="0"/>
                <a:ea typeface="ＭＳ Ｐゴシック" charset="-128"/>
                <a:cs typeface="+mn-cs"/>
              </a:rPr>
              <a:t>em</a:t>
            </a: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 wave used depends on the application.  Some frequencies travel through clouds with virtually no attenuation.</a:t>
            </a:r>
            <a:endParaRPr kumimoji="0" lang="en-US" altLang="x-none" sz="24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2400" b="0" i="0" u="none" strike="noStrike" kern="1200" cap="none" spc="0" normalizeH="0" baseline="0" noProof="0">
                <a:ln>
                  <a:noFill/>
                </a:ln>
                <a:solidFill>
                  <a:srgbClr val="FF0000"/>
                </a:solidFill>
                <a:effectLst/>
                <a:uLnTx/>
                <a:uFillTx/>
                <a:latin typeface="Times New Roman" charset="0"/>
                <a:ea typeface="ＭＳ Ｐゴシック" charset="-128"/>
                <a:cs typeface="+mn-cs"/>
              </a:rPr>
              <a:t>ALL </a:t>
            </a:r>
            <a:r>
              <a:rPr kumimoji="0" lang="en-US" altLang="x-none" sz="2400" b="0" i="1" u="none" strike="noStrike" kern="1200" cap="none" spc="0" normalizeH="0" baseline="0" noProof="0">
                <a:ln>
                  <a:noFill/>
                </a:ln>
                <a:solidFill>
                  <a:srgbClr val="FF0000"/>
                </a:solidFill>
                <a:effectLst/>
                <a:uLnTx/>
                <a:uFillTx/>
                <a:latin typeface="Times New Roman" charset="0"/>
                <a:ea typeface="ＭＳ Ｐゴシック" charset="-128"/>
                <a:cs typeface="+mn-cs"/>
              </a:rPr>
              <a:t>em</a:t>
            </a:r>
            <a:r>
              <a:rPr kumimoji="0" lang="en-US" altLang="x-none" sz="2400" b="0" i="0" u="none" strike="noStrike" kern="1200" cap="none" spc="0" normalizeH="0" baseline="0" noProof="0">
                <a:ln>
                  <a:noFill/>
                </a:ln>
                <a:solidFill>
                  <a:srgbClr val="FF0000"/>
                </a:solidFill>
                <a:effectLst/>
                <a:uLnTx/>
                <a:uFillTx/>
                <a:latin typeface="Times New Roman" charset="0"/>
                <a:ea typeface="ＭＳ Ｐゴシック" charset="-128"/>
                <a:cs typeface="+mn-cs"/>
              </a:rPr>
              <a:t> waves move at the speed of light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8153400" cy="609600"/>
          </a:xfrm>
        </p:spPr>
        <p:txBody>
          <a:bodyPr/>
          <a:lstStyle/>
          <a:p>
            <a:r>
              <a:rPr lang="en-US" altLang="x-none"/>
              <a:t>Radar Theory Part 3: Rainfall Rate Estimate From Radar</a:t>
            </a:r>
          </a:p>
        </p:txBody>
      </p:sp>
      <p:pic>
        <p:nvPicPr>
          <p:cNvPr id="19463" name="Picture 7" descr="rainfall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7313613" cy="4071938"/>
          </a:xfrm>
          <a:prstGeom prst="rect">
            <a:avLst/>
          </a:prstGeom>
          <a:noFill/>
          <a:extLst>
            <a:ext uri="{909E8E84-426E-40DD-AFC4-6F175D3DCCD1}">
              <a14:hiddenFill xmlns:a14="http://schemas.microsoft.com/office/drawing/2010/main">
                <a:solidFill>
                  <a:srgbClr val="FFFFFF"/>
                </a:solidFill>
              </a14:hiddenFill>
            </a:ext>
          </a:extLst>
        </p:spPr>
      </p:pic>
      <p:sp>
        <p:nvSpPr>
          <p:cNvPr id="19465" name="Rectangle 9"/>
          <p:cNvSpPr>
            <a:spLocks noChangeArrowheads="1"/>
          </p:cNvSpPr>
          <p:nvPr/>
        </p:nvSpPr>
        <p:spPr bwMode="auto">
          <a:xfrm>
            <a:off x="381000" y="4724400"/>
            <a:ext cx="85344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sz="2000"/>
              <a:t>Definition of rainfall rate and what happens after rain hits the surface. Rainfall rate depends on the mass of water droplets and their fall speed.</a:t>
            </a:r>
          </a:p>
        </p:txBody>
      </p:sp>
      <p:pic>
        <p:nvPicPr>
          <p:cNvPr id="19468" name="Picture 12" descr="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410200"/>
            <a:ext cx="3048000" cy="1292225"/>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x-none" sz="3200" b="1"/>
              <a:t>Rainfall Rate Analogy</a:t>
            </a:r>
          </a:p>
        </p:txBody>
      </p:sp>
      <p:pic>
        <p:nvPicPr>
          <p:cNvPr id="31748" name="Picture 4" descr="967726-F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32194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4556125" y="1876425"/>
            <a:ext cx="387826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Falling rain: Coffee is being</a:t>
            </a:r>
          </a:p>
          <a:p>
            <a:r>
              <a:rPr lang="en-US" altLang="x-none"/>
              <a:t>poured at some rate.</a:t>
            </a:r>
          </a:p>
        </p:txBody>
      </p:sp>
      <p:sp>
        <p:nvSpPr>
          <p:cNvPr id="31750" name="Line 6"/>
          <p:cNvSpPr>
            <a:spLocks noChangeShapeType="1"/>
          </p:cNvSpPr>
          <p:nvPr/>
        </p:nvSpPr>
        <p:spPr bwMode="auto">
          <a:xfrm flipH="1">
            <a:off x="3124200" y="2133600"/>
            <a:ext cx="14478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1" name="Line 7"/>
          <p:cNvSpPr>
            <a:spLocks noChangeShapeType="1"/>
          </p:cNvSpPr>
          <p:nvPr/>
        </p:nvSpPr>
        <p:spPr bwMode="auto">
          <a:xfrm>
            <a:off x="4343400" y="34290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2" name="Line 8"/>
          <p:cNvSpPr>
            <a:spLocks noChangeShapeType="1"/>
          </p:cNvSpPr>
          <p:nvPr/>
        </p:nvSpPr>
        <p:spPr bwMode="auto">
          <a:xfrm>
            <a:off x="4419600" y="51054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0"/>
          <p:cNvSpPr>
            <a:spLocks noChangeShapeType="1"/>
          </p:cNvSpPr>
          <p:nvPr/>
        </p:nvSpPr>
        <p:spPr bwMode="auto">
          <a:xfrm>
            <a:off x="4800600" y="3505200"/>
            <a:ext cx="0" cy="1524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3" name="Text Box 9"/>
          <p:cNvSpPr txBox="1">
            <a:spLocks noChangeArrowheads="1"/>
          </p:cNvSpPr>
          <p:nvPr/>
        </p:nvSpPr>
        <p:spPr bwMode="auto">
          <a:xfrm>
            <a:off x="4327525" y="4086225"/>
            <a:ext cx="2886075"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Height of coffee = H</a:t>
            </a:r>
          </a:p>
        </p:txBody>
      </p:sp>
      <p:sp>
        <p:nvSpPr>
          <p:cNvPr id="31755" name="Rectangle 11"/>
          <p:cNvSpPr>
            <a:spLocks noChangeArrowheads="1"/>
          </p:cNvSpPr>
          <p:nvPr/>
        </p:nvSpPr>
        <p:spPr bwMode="auto">
          <a:xfrm>
            <a:off x="860425" y="5857875"/>
            <a:ext cx="78851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Rainfall Rate = Height of Coffee / time elapsed pouring it.</a:t>
            </a:r>
          </a:p>
          <a:p>
            <a:r>
              <a:rPr lang="en-US" altLang="x-none"/>
              <a:t>Rainfall Rate = dH / dt</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318EB17-CC12-4DB4-9534-21482E164A76}"/>
                  </a:ext>
                </a:extLst>
              </p14:cNvPr>
              <p14:cNvContentPartPr/>
              <p14:nvPr/>
            </p14:nvContentPartPr>
            <p14:xfrm>
              <a:off x="1018080" y="2394720"/>
              <a:ext cx="3091680" cy="4267440"/>
            </p14:xfrm>
          </p:contentPart>
        </mc:Choice>
        <mc:Fallback xmlns="">
          <p:pic>
            <p:nvPicPr>
              <p:cNvPr id="2" name="Ink 1">
                <a:extLst>
                  <a:ext uri="{FF2B5EF4-FFF2-40B4-BE49-F238E27FC236}">
                    <a16:creationId xmlns:a16="http://schemas.microsoft.com/office/drawing/2014/main" id="{A318EB17-CC12-4DB4-9534-21482E164A76}"/>
                  </a:ext>
                </a:extLst>
              </p:cNvPr>
              <p:cNvPicPr/>
              <p:nvPr/>
            </p:nvPicPr>
            <p:blipFill>
              <a:blip r:embed="rId4"/>
              <a:stretch>
                <a:fillRect/>
              </a:stretch>
            </p:blipFill>
            <p:spPr>
              <a:xfrm>
                <a:off x="1008720" y="2385360"/>
                <a:ext cx="3110400" cy="428616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x-none" b="1"/>
              <a:t>Rain Drop Fall Speed</a:t>
            </a:r>
          </a:p>
        </p:txBody>
      </p:sp>
      <p:pic>
        <p:nvPicPr>
          <p:cNvPr id="27652" name="Picture 4" descr="rainFallsp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066800"/>
            <a:ext cx="9140825" cy="4754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x-none">
                <a:solidFill>
                  <a:srgbClr val="FFFF00"/>
                </a:solidFill>
              </a:rPr>
              <a:t>Rain Drop Fall Speed: A balance of Forces, Drag and Gravity</a:t>
            </a:r>
          </a:p>
        </p:txBody>
      </p:sp>
      <p:pic>
        <p:nvPicPr>
          <p:cNvPr id="28677" name="Picture 5" descr="rainFallspe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990600"/>
            <a:ext cx="9140825" cy="3730625"/>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rain-drop-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800600"/>
            <a:ext cx="22987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00" name="Picture 4" descr="rainFallspe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8013" y="460375"/>
            <a:ext cx="4725987" cy="6397625"/>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p:nvPr>
        </p:nvSpPr>
        <p:spPr>
          <a:xfrm>
            <a:off x="0" y="0"/>
            <a:ext cx="8991600" cy="457200"/>
          </a:xfrm>
        </p:spPr>
        <p:txBody>
          <a:bodyPr/>
          <a:lstStyle/>
          <a:p>
            <a:r>
              <a:rPr lang="en-US" altLang="x-none" sz="2000" b="1">
                <a:solidFill>
                  <a:srgbClr val="FFFF00"/>
                </a:solidFill>
              </a:rPr>
              <a:t>Fall Speed Is a Function of Size: Note the Shape in Terminal Flow</a:t>
            </a:r>
          </a:p>
        </p:txBody>
      </p:sp>
      <p:pic>
        <p:nvPicPr>
          <p:cNvPr id="29701" name="Picture 5" descr="386489900_98bfea3a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2413000" cy="4570413"/>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rainFallspee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10000"/>
            <a:ext cx="1828800" cy="1157288"/>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rainFallspeed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105400"/>
            <a:ext cx="4113213" cy="1684338"/>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9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990600"/>
            <a:ext cx="1828800" cy="1949450"/>
          </a:xfrm>
          <a:prstGeom prst="rect">
            <a:avLst/>
          </a:prstGeom>
          <a:noFill/>
          <a:extLst>
            <a:ext uri="{909E8E84-426E-40DD-AFC4-6F175D3DCCD1}">
              <a14:hiddenFill xmlns:a14="http://schemas.microsoft.com/office/drawing/2010/main">
                <a:solidFill>
                  <a:srgbClr val="FFFFFF"/>
                </a:solidFill>
              </a14:hiddenFill>
            </a:ext>
          </a:extLst>
        </p:spPr>
      </p:pic>
      <p:sp>
        <p:nvSpPr>
          <p:cNvPr id="29706" name="WordArt 10"/>
          <p:cNvSpPr>
            <a:spLocks noChangeArrowheads="1" noChangeShapeType="1" noTextEdit="1"/>
          </p:cNvSpPr>
          <p:nvPr/>
        </p:nvSpPr>
        <p:spPr bwMode="auto">
          <a:xfrm>
            <a:off x="2667000" y="1676400"/>
            <a:ext cx="1346200" cy="171132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alpha val="56000"/>
                      </a:srgbClr>
                    </a:gs>
                    <a:gs pos="100000">
                      <a:srgbClr val="FE3E02"/>
                    </a:gs>
                  </a:gsLst>
                  <a:lin ang="5400000" scaled="1"/>
                </a:gradFill>
                <a:latin typeface="Impact" charset="0"/>
                <a:ea typeface="Impact" charset="0"/>
                <a:cs typeface="Impact" charset="0"/>
              </a:rPr>
              <a:t>Ugggh!</a:t>
            </a:r>
          </a:p>
          <a:p>
            <a:pPr algn="ctr"/>
            <a:r>
              <a:rPr lang="en-US" sz="3600" kern="10">
                <a:ln w="9525">
                  <a:round/>
                  <a:headEnd/>
                  <a:tailEnd/>
                </a:ln>
                <a:gradFill rotWithShape="0">
                  <a:gsLst>
                    <a:gs pos="0">
                      <a:srgbClr val="FFE701">
                        <a:alpha val="56000"/>
                      </a:srgbClr>
                    </a:gs>
                    <a:gs pos="100000">
                      <a:srgbClr val="FE3E02"/>
                    </a:gs>
                  </a:gsLst>
                  <a:lin ang="5400000" scaled="1"/>
                </a:gradFill>
                <a:latin typeface="Impact" charset="0"/>
                <a:ea typeface="Impact" charset="0"/>
                <a:cs typeface="Impact" charset="0"/>
              </a:rPr>
              <a:t>NOT!!!</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4DAB1D7C-D547-42A0-911E-62945F1185A2}"/>
                  </a:ext>
                </a:extLst>
              </p14:cNvPr>
              <p14:cNvContentPartPr/>
              <p14:nvPr/>
            </p14:nvContentPartPr>
            <p14:xfrm>
              <a:off x="6171480" y="1210680"/>
              <a:ext cx="2572200" cy="968760"/>
            </p14:xfrm>
          </p:contentPart>
        </mc:Choice>
        <mc:Fallback xmlns="">
          <p:pic>
            <p:nvPicPr>
              <p:cNvPr id="2" name="Ink 1">
                <a:extLst>
                  <a:ext uri="{FF2B5EF4-FFF2-40B4-BE49-F238E27FC236}">
                    <a16:creationId xmlns:a16="http://schemas.microsoft.com/office/drawing/2014/main" id="{4DAB1D7C-D547-42A0-911E-62945F1185A2}"/>
                  </a:ext>
                </a:extLst>
              </p:cNvPr>
              <p:cNvPicPr/>
              <p:nvPr/>
            </p:nvPicPr>
            <p:blipFill>
              <a:blip r:embed="rId8"/>
              <a:stretch>
                <a:fillRect/>
              </a:stretch>
            </p:blipFill>
            <p:spPr>
              <a:xfrm>
                <a:off x="6162120" y="1201320"/>
                <a:ext cx="2590920" cy="987480"/>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8153400" cy="609600"/>
          </a:xfrm>
        </p:spPr>
        <p:txBody>
          <a:bodyPr/>
          <a:lstStyle/>
          <a:p>
            <a:r>
              <a:rPr lang="en-US" altLang="x-none"/>
              <a:t>Radar Theory Part 3: Rainfall Rate Estimate From Radar</a:t>
            </a:r>
          </a:p>
        </p:txBody>
      </p:sp>
      <p:pic>
        <p:nvPicPr>
          <p:cNvPr id="20483" name="Picture 3" descr="radartheor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683625" cy="3994150"/>
          </a:xfrm>
          <a:prstGeom prst="rect">
            <a:avLst/>
          </a:prstGeom>
          <a:noFill/>
          <a:extLst>
            <a:ext uri="{909E8E84-426E-40DD-AFC4-6F175D3DCCD1}">
              <a14:hiddenFill xmlns:a14="http://schemas.microsoft.com/office/drawing/2010/main">
                <a:solidFill>
                  <a:srgbClr val="FFFFFF"/>
                </a:solidFill>
              </a14:hiddenFill>
            </a:ext>
          </a:extLst>
        </p:spPr>
      </p:pic>
      <p:sp>
        <p:nvSpPr>
          <p:cNvPr id="20485" name="Rectangle 5"/>
          <p:cNvSpPr>
            <a:spLocks noChangeArrowheads="1"/>
          </p:cNvSpPr>
          <p:nvPr/>
        </p:nvSpPr>
        <p:spPr bwMode="auto">
          <a:xfrm>
            <a:off x="76200" y="2133600"/>
            <a:ext cx="5638800" cy="5334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20486" name="Picture 6" descr="rainfall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822825"/>
            <a:ext cx="3656012" cy="2035175"/>
          </a:xfrm>
          <a:prstGeom prst="rect">
            <a:avLst/>
          </a:prstGeom>
          <a:noFill/>
          <a:extLst>
            <a:ext uri="{909E8E84-426E-40DD-AFC4-6F175D3DCCD1}">
              <a14:hiddenFill xmlns:a14="http://schemas.microsoft.com/office/drawing/2010/main">
                <a:solidFill>
                  <a:srgbClr val="FFFFFF"/>
                </a:solidFill>
              </a14:hiddenFill>
            </a:ext>
          </a:extLst>
        </p:spPr>
      </p:pic>
      <p:sp>
        <p:nvSpPr>
          <p:cNvPr id="20487" name="Text Box 7"/>
          <p:cNvSpPr txBox="1">
            <a:spLocks noChangeArrowheads="1"/>
          </p:cNvSpPr>
          <p:nvPr/>
        </p:nvSpPr>
        <p:spPr bwMode="auto">
          <a:xfrm>
            <a:off x="6248400" y="2300288"/>
            <a:ext cx="2667000" cy="4329112"/>
          </a:xfrm>
          <a:prstGeom prst="rect">
            <a:avLst/>
          </a:prstGeom>
          <a:solidFill>
            <a:srgbClr val="FFFF00"/>
          </a:solidFill>
          <a:ln w="38100">
            <a:solidFill>
              <a:schemeClr val="tx1"/>
            </a:solidFill>
            <a:miter lim="800000"/>
            <a:headEnd/>
            <a:tailEnd/>
          </a:ln>
        </p:spPr>
        <p:txBody>
          <a:bodyPr>
            <a:spAutoFit/>
          </a:bodyPr>
          <a:lstStyle/>
          <a:p>
            <a:pPr>
              <a:spcBef>
                <a:spcPct val="50000"/>
              </a:spcBef>
            </a:pPr>
            <a:r>
              <a:rPr lang="en-US" altLang="x-none"/>
              <a:t>This is one relationship used to get rainfall rate (depth / time) from radar.  </a:t>
            </a:r>
          </a:p>
          <a:p>
            <a:pPr>
              <a:spcBef>
                <a:spcPct val="50000"/>
              </a:spcBef>
            </a:pPr>
            <a:r>
              <a:rPr lang="en-US" altLang="x-none"/>
              <a:t>Problem: People have developed many such relationships! Which is correct, if any?????</a:t>
            </a:r>
          </a:p>
        </p:txBody>
      </p:sp>
      <p:sp>
        <p:nvSpPr>
          <p:cNvPr id="20484" name="Rectangle 4"/>
          <p:cNvSpPr>
            <a:spLocks noChangeArrowheads="1"/>
          </p:cNvSpPr>
          <p:nvPr/>
        </p:nvSpPr>
        <p:spPr bwMode="auto">
          <a:xfrm>
            <a:off x="76200" y="2819400"/>
            <a:ext cx="6019800" cy="19050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4A28035E-3DDB-43DC-AFE4-4C80B7016D59}"/>
                  </a:ext>
                </a:extLst>
              </p14:cNvPr>
              <p14:cNvContentPartPr/>
              <p14:nvPr/>
            </p14:nvContentPartPr>
            <p14:xfrm>
              <a:off x="430200" y="568080"/>
              <a:ext cx="8642880" cy="2066400"/>
            </p14:xfrm>
          </p:contentPart>
        </mc:Choice>
        <mc:Fallback xmlns="">
          <p:pic>
            <p:nvPicPr>
              <p:cNvPr id="2" name="Ink 1">
                <a:extLst>
                  <a:ext uri="{FF2B5EF4-FFF2-40B4-BE49-F238E27FC236}">
                    <a16:creationId xmlns:a16="http://schemas.microsoft.com/office/drawing/2014/main" id="{4A28035E-3DDB-43DC-AFE4-4C80B7016D59}"/>
                  </a:ext>
                </a:extLst>
              </p:cNvPr>
              <p:cNvPicPr/>
              <p:nvPr/>
            </p:nvPicPr>
            <p:blipFill>
              <a:blip r:embed="rId6"/>
              <a:stretch>
                <a:fillRect/>
              </a:stretch>
            </p:blipFill>
            <p:spPr>
              <a:xfrm>
                <a:off x="420840" y="558720"/>
                <a:ext cx="8661600" cy="2085120"/>
              </a:xfrm>
              <a:prstGeom prst="rect">
                <a:avLst/>
              </a:prstGeom>
            </p:spPr>
          </p:pic>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095C21-863A-BC04-A21B-6728D63013D3}"/>
                  </a:ext>
                </a:extLst>
              </p:cNvPr>
              <p:cNvSpPr txBox="1"/>
              <p:nvPr/>
            </p:nvSpPr>
            <p:spPr>
              <a:xfrm>
                <a:off x="3962242" y="4869391"/>
                <a:ext cx="1975920" cy="3831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𝑑𝐵𝑧</m:t>
                          </m:r>
                          <m:r>
                            <a:rPr lang="en-US" b="0" i="1" smtClean="0">
                              <a:latin typeface="Cambria Math" panose="02040503050406030204" pitchFamily="18" charset="0"/>
                            </a:rPr>
                            <m:t>/10</m:t>
                          </m:r>
                        </m:sup>
                      </m:sSup>
                    </m:oMath>
                  </m:oMathPara>
                </a14:m>
                <a:endParaRPr lang="en-US" dirty="0"/>
              </a:p>
            </p:txBody>
          </p:sp>
        </mc:Choice>
        <mc:Fallback xmlns="">
          <p:sp>
            <p:nvSpPr>
              <p:cNvPr id="3" name="TextBox 2">
                <a:extLst>
                  <a:ext uri="{FF2B5EF4-FFF2-40B4-BE49-F238E27FC236}">
                    <a16:creationId xmlns:a16="http://schemas.microsoft.com/office/drawing/2014/main" id="{45095C21-863A-BC04-A21B-6728D63013D3}"/>
                  </a:ext>
                </a:extLst>
              </p:cNvPr>
              <p:cNvSpPr txBox="1">
                <a:spLocks noRot="1" noChangeAspect="1" noMove="1" noResize="1" noEditPoints="1" noAdjustHandles="1" noChangeArrowheads="1" noChangeShapeType="1" noTextEdit="1"/>
              </p:cNvSpPr>
              <p:nvPr/>
            </p:nvSpPr>
            <p:spPr>
              <a:xfrm>
                <a:off x="3962242" y="4869391"/>
                <a:ext cx="1975920" cy="383118"/>
              </a:xfrm>
              <a:prstGeom prst="rect">
                <a:avLst/>
              </a:prstGeom>
              <a:blipFill>
                <a:blip r:embed="rId7"/>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81A2D03D-E322-752C-DAD4-2E522BC0ECC4}"/>
              </a:ext>
            </a:extLst>
          </p:cNvPr>
          <p:cNvSpPr/>
          <p:nvPr/>
        </p:nvSpPr>
        <p:spPr bwMode="auto">
          <a:xfrm>
            <a:off x="149225" y="2895600"/>
            <a:ext cx="1450975" cy="272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4" name="TextBox 3">
            <a:extLst>
              <a:ext uri="{FF2B5EF4-FFF2-40B4-BE49-F238E27FC236}">
                <a16:creationId xmlns:a16="http://schemas.microsoft.com/office/drawing/2014/main" id="{58F61B99-BF77-80D7-38FC-54681E9FA94C}"/>
              </a:ext>
            </a:extLst>
          </p:cNvPr>
          <p:cNvSpPr txBox="1"/>
          <p:nvPr/>
        </p:nvSpPr>
        <p:spPr>
          <a:xfrm>
            <a:off x="144612" y="2775866"/>
            <a:ext cx="1362874" cy="461665"/>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Example: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B72875A-B9D7-6344-01BC-AB09BEF4A3C1}"/>
                  </a:ext>
                </a:extLst>
              </p:cNvPr>
              <p:cNvSpPr txBox="1"/>
              <p:nvPr/>
            </p:nvSpPr>
            <p:spPr>
              <a:xfrm>
                <a:off x="3677087" y="5441410"/>
                <a:ext cx="2413633" cy="7775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i="1" smtClean="0">
                          <a:latin typeface="Cambria Math" panose="02040503050406030204" pitchFamily="18" charset="0"/>
                        </a:rPr>
                        <m:t>=</m:t>
                      </m:r>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𝑍</m:t>
                                  </m:r>
                                </m:num>
                                <m:den>
                                  <m:r>
                                    <a:rPr lang="en-US" i="1">
                                      <a:latin typeface="Cambria Math" panose="02040503050406030204" pitchFamily="18" charset="0"/>
                                    </a:rPr>
                                    <m:t>200</m:t>
                                  </m:r>
                                </m:den>
                              </m:f>
                            </m:e>
                          </m:d>
                        </m:e>
                        <m:sup>
                          <m:r>
                            <a:rPr lang="en-US" b="0" i="1" smtClean="0">
                              <a:latin typeface="Cambria Math" panose="02040503050406030204" pitchFamily="18" charset="0"/>
                            </a:rPr>
                            <m:t>0.625</m:t>
                          </m:r>
                        </m:sup>
                      </m:sSup>
                    </m:oMath>
                  </m:oMathPara>
                </a14:m>
                <a:endParaRPr lang="en-US" dirty="0"/>
              </a:p>
            </p:txBody>
          </p:sp>
        </mc:Choice>
        <mc:Fallback xmlns="">
          <p:sp>
            <p:nvSpPr>
              <p:cNvPr id="6" name="TextBox 5">
                <a:extLst>
                  <a:ext uri="{FF2B5EF4-FFF2-40B4-BE49-F238E27FC236}">
                    <a16:creationId xmlns:a16="http://schemas.microsoft.com/office/drawing/2014/main" id="{BB72875A-B9D7-6344-01BC-AB09BEF4A3C1}"/>
                  </a:ext>
                </a:extLst>
              </p:cNvPr>
              <p:cNvSpPr txBox="1">
                <a:spLocks noRot="1" noChangeAspect="1" noMove="1" noResize="1" noEditPoints="1" noAdjustHandles="1" noChangeArrowheads="1" noChangeShapeType="1" noTextEdit="1"/>
              </p:cNvSpPr>
              <p:nvPr/>
            </p:nvSpPr>
            <p:spPr>
              <a:xfrm>
                <a:off x="3677087" y="5441410"/>
                <a:ext cx="2413633" cy="777521"/>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B37A2-CF94-E9CE-C72E-0EFAEF1A200B}"/>
              </a:ext>
            </a:extLst>
          </p:cNvPr>
          <p:cNvPicPr>
            <a:picLocks noChangeAspect="1"/>
          </p:cNvPicPr>
          <p:nvPr/>
        </p:nvPicPr>
        <p:blipFill>
          <a:blip r:embed="rId2"/>
          <a:stretch>
            <a:fillRect/>
          </a:stretch>
        </p:blipFill>
        <p:spPr>
          <a:xfrm>
            <a:off x="273614" y="-76200"/>
            <a:ext cx="8870386" cy="6858000"/>
          </a:xfrm>
          <a:prstGeom prst="rect">
            <a:avLst/>
          </a:prstGeom>
        </p:spPr>
      </p:pic>
      <p:sp>
        <p:nvSpPr>
          <p:cNvPr id="2" name="Title 1">
            <a:extLst>
              <a:ext uri="{FF2B5EF4-FFF2-40B4-BE49-F238E27FC236}">
                <a16:creationId xmlns:a16="http://schemas.microsoft.com/office/drawing/2014/main" id="{1AF39928-95B7-4FAF-03FE-3244FF42E508}"/>
              </a:ext>
            </a:extLst>
          </p:cNvPr>
          <p:cNvSpPr>
            <a:spLocks noGrp="1"/>
          </p:cNvSpPr>
          <p:nvPr>
            <p:ph type="title"/>
          </p:nvPr>
        </p:nvSpPr>
        <p:spPr>
          <a:xfrm>
            <a:off x="4816193" y="0"/>
            <a:ext cx="4191000" cy="685800"/>
          </a:xfrm>
        </p:spPr>
        <p:txBody>
          <a:bodyPr/>
          <a:lstStyle/>
          <a:p>
            <a:r>
              <a:rPr lang="en-US" sz="2800" b="1" dirty="0"/>
              <a:t>Rainfall Rate Example</a:t>
            </a:r>
          </a:p>
        </p:txBody>
      </p:sp>
      <p:sp>
        <p:nvSpPr>
          <p:cNvPr id="5" name="TextBox 4">
            <a:extLst>
              <a:ext uri="{FF2B5EF4-FFF2-40B4-BE49-F238E27FC236}">
                <a16:creationId xmlns:a16="http://schemas.microsoft.com/office/drawing/2014/main" id="{0D965C33-501D-64ED-6EEA-47A6469757FD}"/>
              </a:ext>
            </a:extLst>
          </p:cNvPr>
          <p:cNvSpPr txBox="1"/>
          <p:nvPr/>
        </p:nvSpPr>
        <p:spPr>
          <a:xfrm>
            <a:off x="4267200" y="6520190"/>
            <a:ext cx="4953000" cy="261610"/>
          </a:xfrm>
          <a:prstGeom prst="rect">
            <a:avLst/>
          </a:prstGeom>
          <a:noFill/>
        </p:spPr>
        <p:txBody>
          <a:bodyPr wrap="square" rtlCol="0">
            <a:spAutoFit/>
          </a:bodyPr>
          <a:lstStyle/>
          <a:p>
            <a:r>
              <a:rPr lang="en-US" sz="1100" dirty="0"/>
              <a:t>From https://learn.weatherstem.com/modules/learn/lessons/114/12.html</a:t>
            </a:r>
          </a:p>
        </p:txBody>
      </p:sp>
    </p:spTree>
    <p:extLst>
      <p:ext uri="{BB962C8B-B14F-4D97-AF65-F5344CB8AC3E}">
        <p14:creationId xmlns:p14="http://schemas.microsoft.com/office/powerpoint/2010/main" val="2673835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0"/>
            <a:ext cx="9144000" cy="990600"/>
          </a:xfrm>
        </p:spPr>
        <p:txBody>
          <a:bodyPr/>
          <a:lstStyle/>
          <a:p>
            <a:r>
              <a:rPr lang="en-US" altLang="x-none" sz="2800" b="1" dirty="0">
                <a:solidFill>
                  <a:srgbClr val="FFFF00"/>
                </a:solidFill>
              </a:rPr>
              <a:t>Polarization Diverse Radar: Update of the WSR88D.</a:t>
            </a:r>
          </a:p>
        </p:txBody>
      </p:sp>
      <p:pic>
        <p:nvPicPr>
          <p:cNvPr id="30723" name="Picture 3" descr="polarimetr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9975"/>
            <a:ext cx="5037138" cy="2740025"/>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0" y="4022725"/>
            <a:ext cx="914400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ltLang="x-none" sz="2000" dirty="0">
                <a:solidFill>
                  <a:srgbClr val="FFFF00"/>
                </a:solidFill>
              </a:rPr>
              <a:t> Radar sends out horizontally and vertically polarized pulses.</a:t>
            </a:r>
            <a:br>
              <a:rPr lang="en-US" altLang="x-none" sz="2000" dirty="0">
                <a:solidFill>
                  <a:srgbClr val="FFFF00"/>
                </a:solidFill>
              </a:rPr>
            </a:br>
            <a:endParaRPr lang="en-US" altLang="x-none" sz="2000" dirty="0">
              <a:solidFill>
                <a:srgbClr val="FFFF00"/>
              </a:solidFill>
            </a:endParaRPr>
          </a:p>
          <a:p>
            <a:pPr>
              <a:buFontTx/>
              <a:buChar char="•"/>
            </a:pPr>
            <a:r>
              <a:rPr lang="en-US" altLang="x-none" sz="2000" dirty="0">
                <a:solidFill>
                  <a:srgbClr val="FFFF00"/>
                </a:solidFill>
              </a:rPr>
              <a:t> Hydrometeors like raindrops are flattened.  The horizontal cross sections are larger than the vertical.  </a:t>
            </a:r>
            <a:br>
              <a:rPr lang="en-US" altLang="x-none" sz="2000" dirty="0">
                <a:solidFill>
                  <a:srgbClr val="FFFF00"/>
                </a:solidFill>
              </a:rPr>
            </a:br>
            <a:endParaRPr lang="en-US" altLang="x-none" sz="2000" dirty="0">
              <a:solidFill>
                <a:srgbClr val="FFFF00"/>
              </a:solidFill>
            </a:endParaRPr>
          </a:p>
          <a:p>
            <a:pPr>
              <a:buFontTx/>
              <a:buChar char="•"/>
            </a:pPr>
            <a:r>
              <a:rPr lang="en-US" altLang="x-none" sz="2000" dirty="0">
                <a:solidFill>
                  <a:srgbClr val="FFFF00"/>
                </a:solidFill>
              </a:rPr>
              <a:t> Therefore for large raindrops the horizontal polarization backscatter amount is larger than the vertical amount.</a:t>
            </a:r>
            <a:br>
              <a:rPr lang="en-US" altLang="x-none" sz="2000" dirty="0">
                <a:solidFill>
                  <a:srgbClr val="FFFF00"/>
                </a:solidFill>
              </a:rPr>
            </a:br>
            <a:endParaRPr lang="en-US" altLang="x-none" sz="2000" dirty="0">
              <a:solidFill>
                <a:srgbClr val="FFFF00"/>
              </a:solidFill>
            </a:endParaRPr>
          </a:p>
          <a:p>
            <a:pPr>
              <a:buFontTx/>
              <a:buChar char="•"/>
            </a:pPr>
            <a:r>
              <a:rPr lang="en-US" altLang="x-none" sz="2000" dirty="0">
                <a:solidFill>
                  <a:srgbClr val="FFFF00"/>
                </a:solidFill>
              </a:rPr>
              <a:t> Hail stones are more symmetrical and have less polarization diversity.</a:t>
            </a:r>
          </a:p>
        </p:txBody>
      </p:sp>
      <p:pic>
        <p:nvPicPr>
          <p:cNvPr id="30726" name="Picture 6" descr="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913" y="990600"/>
            <a:ext cx="3875087" cy="27447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F6EB408-419E-4B04-9F8E-4E3494F23F61}"/>
                  </a:ext>
                </a:extLst>
              </p14:cNvPr>
              <p14:cNvContentPartPr/>
              <p14:nvPr/>
            </p14:nvContentPartPr>
            <p14:xfrm>
              <a:off x="1149840" y="2021400"/>
              <a:ext cx="7692840" cy="2568240"/>
            </p14:xfrm>
          </p:contentPart>
        </mc:Choice>
        <mc:Fallback xmlns="">
          <p:pic>
            <p:nvPicPr>
              <p:cNvPr id="2" name="Ink 1">
                <a:extLst>
                  <a:ext uri="{FF2B5EF4-FFF2-40B4-BE49-F238E27FC236}">
                    <a16:creationId xmlns:a16="http://schemas.microsoft.com/office/drawing/2014/main" id="{7F6EB408-419E-4B04-9F8E-4E3494F23F61}"/>
                  </a:ext>
                </a:extLst>
              </p:cNvPr>
              <p:cNvPicPr/>
              <p:nvPr/>
            </p:nvPicPr>
            <p:blipFill>
              <a:blip r:embed="rId5"/>
              <a:stretch>
                <a:fillRect/>
              </a:stretch>
            </p:blipFill>
            <p:spPr>
              <a:xfrm>
                <a:off x="1140480" y="2012040"/>
                <a:ext cx="7711560" cy="2586960"/>
              </a:xfrm>
              <a:prstGeom prst="rect">
                <a:avLst/>
              </a:prstGeom>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685800" y="0"/>
            <a:ext cx="7772400" cy="457200"/>
          </a:xfrm>
        </p:spPr>
        <p:txBody>
          <a:bodyPr anchor="ctr"/>
          <a:lstStyle/>
          <a:p>
            <a:r>
              <a:rPr lang="en-US" altLang="x-none" sz="2800" dirty="0"/>
              <a:t>WSRP-2010D:  Polarization Diverse Radar</a:t>
            </a:r>
          </a:p>
        </p:txBody>
      </p:sp>
      <p:sp>
        <p:nvSpPr>
          <p:cNvPr id="88067" name="Rectangle 3"/>
          <p:cNvSpPr>
            <a:spLocks noGrp="1" noChangeArrowheads="1"/>
          </p:cNvSpPr>
          <p:nvPr>
            <p:ph type="subTitle" idx="1"/>
          </p:nvPr>
        </p:nvSpPr>
        <p:spPr bwMode="auto">
          <a:xfrm>
            <a:off x="64698" y="4268788"/>
            <a:ext cx="9014604" cy="3048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x-none" sz="1600" b="1" dirty="0">
                <a:solidFill>
                  <a:schemeClr val="bg1"/>
                </a:solidFill>
              </a:rPr>
              <a:t>Polarimetric radar</a:t>
            </a:r>
            <a:endParaRPr lang="en-US" altLang="x-none" sz="1600" dirty="0">
              <a:solidFill>
                <a:schemeClr val="bg1"/>
              </a:solidFill>
            </a:endParaRPr>
          </a:p>
          <a:p>
            <a:pPr algn="l"/>
            <a:r>
              <a:rPr lang="en-US" altLang="x-none" sz="1600" dirty="0">
                <a:solidFill>
                  <a:schemeClr val="bg1"/>
                </a:solidFill>
              </a:rPr>
              <a:t>The next major upgrade was polarimetric radar, which adds vertical polarization to the current horizontal radar waves, in order to more accurately discern what is reflecting the signal. This so-called dual polarization allows the radar to distinguish between rain, hail and snow, something the horizontally polarized radars cannot accurately do. Observations showed that rain, ice pellets, snow, hail, birds, insects, and ground clutter all have different signatures with dual-polarization, which made a significant improvement in forecasting winter storms and severe thunderstorms. The deployment of the dual polarization capability to NEXRAD sites began in 2010 and lasted until 2012.</a:t>
            </a:r>
          </a:p>
        </p:txBody>
      </p:sp>
      <p:pic>
        <p:nvPicPr>
          <p:cNvPr id="88068" name="Picture 4" descr="bsp_p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843588" cy="3811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dualpol5_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
            <a:ext cx="5486400" cy="3135313"/>
          </a:xfrm>
          <a:prstGeom prst="rect">
            <a:avLst/>
          </a:prstGeom>
          <a:noFill/>
          <a:extLst>
            <a:ext uri="{909E8E84-426E-40DD-AFC4-6F175D3DCCD1}">
              <a14:hiddenFill xmlns:a14="http://schemas.microsoft.com/office/drawing/2010/main">
                <a:solidFill>
                  <a:srgbClr val="FFFFFF"/>
                </a:solidFill>
              </a14:hiddenFill>
            </a:ext>
          </a:extLst>
        </p:spPr>
      </p:pic>
      <p:pic>
        <p:nvPicPr>
          <p:cNvPr id="178179" name="Picture 3" descr="dualpol5_v"/>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05200"/>
            <a:ext cx="5486400" cy="3135313"/>
          </a:xfrm>
          <a:prstGeom prst="rect">
            <a:avLst/>
          </a:prstGeom>
          <a:noFill/>
          <a:extLst>
            <a:ext uri="{909E8E84-426E-40DD-AFC4-6F175D3DCCD1}">
              <a14:hiddenFill xmlns:a14="http://schemas.microsoft.com/office/drawing/2010/main">
                <a:solidFill>
                  <a:srgbClr val="FFFFFF"/>
                </a:solidFill>
              </a14:hiddenFill>
            </a:ext>
          </a:extLst>
        </p:spPr>
      </p:pic>
      <p:sp>
        <p:nvSpPr>
          <p:cNvPr id="178180" name="Text Box 4"/>
          <p:cNvSpPr txBox="1">
            <a:spLocks noChangeArrowheads="1"/>
          </p:cNvSpPr>
          <p:nvPr/>
        </p:nvSpPr>
        <p:spPr bwMode="auto">
          <a:xfrm>
            <a:off x="211138" y="1006475"/>
            <a:ext cx="2174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Conventional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Radar (NEXRAD)</a:t>
            </a:r>
          </a:p>
        </p:txBody>
      </p:sp>
      <p:sp>
        <p:nvSpPr>
          <p:cNvPr id="178181" name="Text Box 5"/>
          <p:cNvSpPr txBox="1">
            <a:spLocks noChangeArrowheads="1"/>
          </p:cNvSpPr>
          <p:nvPr/>
        </p:nvSpPr>
        <p:spPr bwMode="auto">
          <a:xfrm>
            <a:off x="184150" y="3081338"/>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Polarimetric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Radar (ARMOR)</a:t>
            </a:r>
          </a:p>
        </p:txBody>
      </p:sp>
      <p:pic>
        <p:nvPicPr>
          <p:cNvPr id="178182" name="Picture 6" descr="tsdualpol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3" y="1719263"/>
            <a:ext cx="2270125" cy="1363662"/>
          </a:xfrm>
          <a:prstGeom prst="rect">
            <a:avLst/>
          </a:prstGeom>
          <a:solidFill>
            <a:schemeClr val="bg1"/>
          </a:solidFill>
        </p:spPr>
      </p:pic>
      <p:pic>
        <p:nvPicPr>
          <p:cNvPr id="178183" name="Picture 7" descr="tsdualpol_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13" y="5124450"/>
            <a:ext cx="2274887" cy="1365250"/>
          </a:xfrm>
          <a:prstGeom prst="rect">
            <a:avLst/>
          </a:prstGeom>
          <a:solidFill>
            <a:schemeClr val="bg1"/>
          </a:solidFill>
        </p:spPr>
      </p:pic>
      <p:pic>
        <p:nvPicPr>
          <p:cNvPr id="178184" name="Picture 8" descr="tsdualpol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29038"/>
            <a:ext cx="2255837" cy="1355725"/>
          </a:xfrm>
          <a:prstGeom prst="rect">
            <a:avLst/>
          </a:prstGeom>
          <a:solidFill>
            <a:schemeClr val="bg1"/>
          </a:solidFill>
        </p:spPr>
      </p:pic>
      <p:grpSp>
        <p:nvGrpSpPr>
          <p:cNvPr id="178185" name="Group 9"/>
          <p:cNvGrpSpPr>
            <a:grpSpLocks/>
          </p:cNvGrpSpPr>
          <p:nvPr/>
        </p:nvGrpSpPr>
        <p:grpSpPr bwMode="auto">
          <a:xfrm>
            <a:off x="6629400" y="381000"/>
            <a:ext cx="1600200" cy="1143000"/>
            <a:chOff x="3792" y="1440"/>
            <a:chExt cx="1824" cy="1302"/>
          </a:xfrm>
        </p:grpSpPr>
        <p:pic>
          <p:nvPicPr>
            <p:cNvPr id="178186" name="Picture 10" descr="drop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1440"/>
              <a:ext cx="1824" cy="1302"/>
            </a:xfrm>
            <a:prstGeom prst="rect">
              <a:avLst/>
            </a:prstGeom>
            <a:noFill/>
            <a:extLst>
              <a:ext uri="{909E8E84-426E-40DD-AFC4-6F175D3DCCD1}">
                <a14:hiddenFill xmlns:a14="http://schemas.microsoft.com/office/drawing/2010/main">
                  <a:solidFill>
                    <a:srgbClr val="FFFFFF"/>
                  </a:solidFill>
                </a14:hiddenFill>
              </a:ext>
            </a:extLst>
          </p:spPr>
        </p:pic>
        <p:grpSp>
          <p:nvGrpSpPr>
            <p:cNvPr id="178187" name="Group 11"/>
            <p:cNvGrpSpPr>
              <a:grpSpLocks/>
            </p:cNvGrpSpPr>
            <p:nvPr/>
          </p:nvGrpSpPr>
          <p:grpSpPr bwMode="auto">
            <a:xfrm>
              <a:off x="3888" y="1776"/>
              <a:ext cx="1680" cy="672"/>
              <a:chOff x="3840" y="2160"/>
              <a:chExt cx="1680" cy="672"/>
            </a:xfrm>
          </p:grpSpPr>
          <p:sp>
            <p:nvSpPr>
              <p:cNvPr id="178188" name="Line 12"/>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189" name="Line 13"/>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grpSp>
        <p:nvGrpSpPr>
          <p:cNvPr id="178190" name="Group 14"/>
          <p:cNvGrpSpPr>
            <a:grpSpLocks/>
          </p:cNvGrpSpPr>
          <p:nvPr/>
        </p:nvGrpSpPr>
        <p:grpSpPr bwMode="auto">
          <a:xfrm>
            <a:off x="6629400" y="3657600"/>
            <a:ext cx="1600200" cy="1143000"/>
            <a:chOff x="3744" y="1824"/>
            <a:chExt cx="1824" cy="1302"/>
          </a:xfrm>
        </p:grpSpPr>
        <p:pic>
          <p:nvPicPr>
            <p:cNvPr id="178191" name="Picture 15" descr="drop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 y="1824"/>
              <a:ext cx="1824" cy="1302"/>
            </a:xfrm>
            <a:prstGeom prst="rect">
              <a:avLst/>
            </a:prstGeom>
            <a:noFill/>
            <a:extLst>
              <a:ext uri="{909E8E84-426E-40DD-AFC4-6F175D3DCCD1}">
                <a14:hiddenFill xmlns:a14="http://schemas.microsoft.com/office/drawing/2010/main">
                  <a:solidFill>
                    <a:srgbClr val="FFFFFF"/>
                  </a:solidFill>
                </a14:hiddenFill>
              </a:ext>
            </a:extLst>
          </p:spPr>
        </p:pic>
        <p:grpSp>
          <p:nvGrpSpPr>
            <p:cNvPr id="178192" name="Group 16"/>
            <p:cNvGrpSpPr>
              <a:grpSpLocks/>
            </p:cNvGrpSpPr>
            <p:nvPr/>
          </p:nvGrpSpPr>
          <p:grpSpPr bwMode="auto">
            <a:xfrm>
              <a:off x="3840" y="2160"/>
              <a:ext cx="1680" cy="672"/>
              <a:chOff x="3840" y="2160"/>
              <a:chExt cx="1680" cy="672"/>
            </a:xfrm>
          </p:grpSpPr>
          <p:sp>
            <p:nvSpPr>
              <p:cNvPr id="178193" name="Line 17"/>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194" name="Line 18"/>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178195" name="Group 19"/>
            <p:cNvGrpSpPr>
              <a:grpSpLocks/>
            </p:cNvGrpSpPr>
            <p:nvPr/>
          </p:nvGrpSpPr>
          <p:grpSpPr bwMode="auto">
            <a:xfrm>
              <a:off x="4128" y="1824"/>
              <a:ext cx="912" cy="1296"/>
              <a:chOff x="4128" y="1824"/>
              <a:chExt cx="912" cy="1296"/>
            </a:xfrm>
          </p:grpSpPr>
          <p:sp>
            <p:nvSpPr>
              <p:cNvPr id="178196" name="Line 20"/>
              <p:cNvSpPr>
                <a:spLocks noChangeShapeType="1"/>
              </p:cNvSpPr>
              <p:nvPr/>
            </p:nvSpPr>
            <p:spPr bwMode="auto">
              <a:xfrm flipV="1">
                <a:off x="5040" y="2448"/>
                <a:ext cx="0" cy="672"/>
              </a:xfrm>
              <a:prstGeom prst="line">
                <a:avLst/>
              </a:prstGeom>
              <a:noFill/>
              <a:ln w="158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8197" name="Line 21"/>
              <p:cNvSpPr>
                <a:spLocks noChangeShapeType="1"/>
              </p:cNvSpPr>
              <p:nvPr/>
            </p:nvSpPr>
            <p:spPr bwMode="auto">
              <a:xfrm flipV="1">
                <a:off x="4128" y="1824"/>
                <a:ext cx="0" cy="624"/>
              </a:xfrm>
              <a:prstGeom prst="line">
                <a:avLst/>
              </a:prstGeom>
              <a:noFill/>
              <a:ln w="158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sp>
        <p:nvSpPr>
          <p:cNvPr id="178198" name="Text Box 22"/>
          <p:cNvSpPr txBox="1">
            <a:spLocks noChangeArrowheads="1"/>
          </p:cNvSpPr>
          <p:nvPr/>
        </p:nvSpPr>
        <p:spPr bwMode="auto">
          <a:xfrm>
            <a:off x="198438" y="231775"/>
            <a:ext cx="2813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2000" b="1" i="0" u="none" strike="noStrike" kern="1200" cap="none" spc="0" normalizeH="0" baseline="0" noProof="0">
                <a:ln>
                  <a:noFill/>
                </a:ln>
                <a:solidFill>
                  <a:srgbClr val="FFFF00"/>
                </a:solidFill>
                <a:effectLst/>
                <a:uLnTx/>
                <a:uFillTx/>
                <a:latin typeface="Arial" charset="0"/>
                <a:ea typeface="ＭＳ Ｐゴシック" charset="-128"/>
                <a:cs typeface="+mn-cs"/>
              </a:rPr>
              <a:t>POLARIMETRIC RADAR?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x-none"/>
              <a:t>Definitions</a:t>
            </a:r>
          </a:p>
        </p:txBody>
      </p:sp>
      <p:sp>
        <p:nvSpPr>
          <p:cNvPr id="3076" name="Rectangle 4"/>
          <p:cNvSpPr>
            <a:spLocks noChangeArrowheads="1"/>
          </p:cNvSpPr>
          <p:nvPr/>
        </p:nvSpPr>
        <p:spPr bwMode="auto">
          <a:xfrm>
            <a:off x="457200" y="838200"/>
            <a:ext cx="793591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1" i="0" u="none" strike="noStrike" kern="1200" cap="none" spc="0" normalizeH="0" baseline="0" noProof="0">
                <a:ln>
                  <a:noFill/>
                </a:ln>
                <a:solidFill>
                  <a:srgbClr val="FF0000"/>
                </a:solidFill>
                <a:effectLst/>
                <a:uLnTx/>
                <a:uFillTx/>
                <a:latin typeface="Arial" charset="0"/>
                <a:ea typeface="ＭＳ Ｐゴシック" charset="-128"/>
                <a:cs typeface="+mn-cs"/>
              </a:rPr>
              <a:t>RADAR</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 is an acronym.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RA</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dio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D</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etection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A</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nd </a:t>
            </a:r>
            <a:r>
              <a:rPr kumimoji="0" lang="en-US" altLang="x-none" sz="2400" b="0" i="0" u="none" strike="noStrike" kern="1200" cap="none" spc="0" normalizeH="0" baseline="0" noProof="0">
                <a:ln>
                  <a:noFill/>
                </a:ln>
                <a:solidFill>
                  <a:srgbClr val="FF0000"/>
                </a:solidFill>
                <a:effectLst/>
                <a:uLnTx/>
                <a:uFillTx/>
                <a:latin typeface="Arial" charset="0"/>
                <a:ea typeface="ＭＳ Ｐゴシック" charset="-128"/>
                <a:cs typeface="+mn-cs"/>
              </a:rPr>
              <a:t>R</a:t>
            </a: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anging.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pic>
        <p:nvPicPr>
          <p:cNvPr id="3079" name="Picture 7" descr="470px-Radar_ante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19200"/>
            <a:ext cx="2870200" cy="36655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bNexr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6088063" cy="456565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9"/>
          <p:cNvSpPr>
            <a:spLocks noChangeArrowheads="1"/>
          </p:cNvSpPr>
          <p:nvPr/>
        </p:nvSpPr>
        <p:spPr bwMode="auto">
          <a:xfrm>
            <a:off x="762000" y="6019800"/>
            <a:ext cx="3605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Arial" charset="0"/>
                <a:ea typeface="ＭＳ Ｐゴシック" charset="-128"/>
                <a:cs typeface="+mn-cs"/>
              </a:rPr>
              <a:t>NEXRAD Weather Radar</a:t>
            </a:r>
          </a:p>
        </p:txBody>
      </p:sp>
      <p:sp>
        <p:nvSpPr>
          <p:cNvPr id="3082" name="Rectangle 10"/>
          <p:cNvSpPr>
            <a:spLocks noChangeArrowheads="1"/>
          </p:cNvSpPr>
          <p:nvPr/>
        </p:nvSpPr>
        <p:spPr bwMode="auto">
          <a:xfrm>
            <a:off x="6172200" y="4800600"/>
            <a:ext cx="29718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800" b="0" i="0" u="none" strike="noStrike" kern="1200" cap="none" spc="0" normalizeH="0" baseline="0" noProof="0">
                <a:ln>
                  <a:noFill/>
                </a:ln>
                <a:solidFill>
                  <a:srgbClr val="FF0000"/>
                </a:solidFill>
                <a:effectLst/>
                <a:uLnTx/>
                <a:uFillTx/>
                <a:latin typeface="Arial" charset="0"/>
                <a:ea typeface="ＭＳ Ｐゴシック" charset="-128"/>
                <a:cs typeface="+mn-cs"/>
              </a:rPr>
              <a:t>Advanced Research Project Agency (ARPA) Long-range Tracking and Identification Radar (ALTAIR). Ballistic Missiles and Space Surveillance (military).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20100"/>
            <a:ext cx="9144000" cy="990600"/>
          </a:xfrm>
        </p:spPr>
        <p:txBody>
          <a:bodyPr/>
          <a:lstStyle/>
          <a:p>
            <a:r>
              <a:rPr lang="en-US" altLang="x-none" sz="2800" b="1" dirty="0">
                <a:solidFill>
                  <a:srgbClr val="FFFF00"/>
                </a:solidFill>
              </a:rPr>
              <a:t>ZDR is usually reported in logarithm form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619E694-CB77-F482-3687-F3F42ADA2BB5}"/>
                  </a:ext>
                </a:extLst>
              </p:cNvPr>
              <p:cNvSpPr txBox="1"/>
              <p:nvPr/>
            </p:nvSpPr>
            <p:spPr>
              <a:xfrm>
                <a:off x="4191000" y="1204335"/>
                <a:ext cx="3682189" cy="591637"/>
              </a:xfrm>
              <a:prstGeom prst="rect">
                <a:avLst/>
              </a:prstGeom>
              <a:noFill/>
            </p:spPr>
            <p:txBody>
              <a:bodyPr wrap="square" lIns="0" tIns="0" rIns="0" bIns="0" rtlCol="0">
                <a:spAutoFit/>
              </a:bodyPr>
              <a:lstStyle/>
              <a:p>
                <a14:m>
                  <m:oMath xmlns:m="http://schemas.openxmlformats.org/officeDocument/2006/math">
                    <m:r>
                      <a:rPr lang="en-US" b="0" i="1" smtClean="0">
                        <a:solidFill>
                          <a:srgbClr val="FFFF00"/>
                        </a:solidFill>
                        <a:latin typeface="Cambria Math" panose="02040503050406030204" pitchFamily="18" charset="0"/>
                      </a:rPr>
                      <m:t>10 </m:t>
                    </m:r>
                    <m:sSub>
                      <m:sSubPr>
                        <m:ctrlPr>
                          <a:rPr lang="en-US" b="0"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𝑙𝑜𝑔</m:t>
                        </m:r>
                      </m:e>
                      <m:sub>
                        <m:r>
                          <a:rPr lang="en-US" b="0" i="1" smtClean="0">
                            <a:solidFill>
                              <a:srgbClr val="FFFF00"/>
                            </a:solidFill>
                            <a:latin typeface="Cambria Math" panose="02040503050406030204" pitchFamily="18" charset="0"/>
                          </a:rPr>
                          <m:t>10</m:t>
                        </m:r>
                      </m:sub>
                    </m:sSub>
                    <m:d>
                      <m:dPr>
                        <m:ctrlPr>
                          <a:rPr lang="en-US" b="0" i="1" smtClean="0">
                            <a:solidFill>
                              <a:srgbClr val="FFFF00"/>
                            </a:solidFill>
                            <a:latin typeface="Cambria Math" panose="02040503050406030204" pitchFamily="18" charset="0"/>
                          </a:rPr>
                        </m:ctrlPr>
                      </m:dPr>
                      <m:e>
                        <m:f>
                          <m:fPr>
                            <m:ctrlPr>
                              <a:rPr lang="en-US" b="0" i="1" smtClean="0">
                                <a:solidFill>
                                  <a:srgbClr val="FFFF00"/>
                                </a:solidFill>
                                <a:latin typeface="Cambria Math" panose="02040503050406030204" pitchFamily="18" charset="0"/>
                              </a:rPr>
                            </m:ctrlPr>
                          </m:fPr>
                          <m:num>
                            <m:sSub>
                              <m:sSubPr>
                                <m:ctrlPr>
                                  <a:rPr lang="en-US" b="0"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𝑍</m:t>
                                </m:r>
                              </m:e>
                              <m:sub>
                                <m:r>
                                  <a:rPr lang="en-US" b="0" i="1" smtClean="0">
                                    <a:solidFill>
                                      <a:srgbClr val="FFFF00"/>
                                    </a:solidFill>
                                    <a:latin typeface="Cambria Math" panose="02040503050406030204" pitchFamily="18" charset="0"/>
                                  </a:rPr>
                                  <m:t>h𝑜𝑟𝑖𝑧𝑜𝑛𝑎𝑙</m:t>
                                </m:r>
                              </m:sub>
                            </m:sSub>
                          </m:num>
                          <m:den>
                            <m:sSub>
                              <m:sSubPr>
                                <m:ctrlPr>
                                  <a:rPr lang="en-US" b="0"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𝑍</m:t>
                                </m:r>
                              </m:e>
                              <m:sub>
                                <m:r>
                                  <a:rPr lang="en-US" b="0" i="1" smtClean="0">
                                    <a:solidFill>
                                      <a:srgbClr val="FFFF00"/>
                                    </a:solidFill>
                                    <a:latin typeface="Cambria Math" panose="02040503050406030204" pitchFamily="18" charset="0"/>
                                  </a:rPr>
                                  <m:t>𝑣𝑒𝑟𝑡𝑖𝑐𝑎𝑙</m:t>
                                </m:r>
                              </m:sub>
                            </m:sSub>
                          </m:den>
                        </m:f>
                      </m:e>
                    </m:d>
                  </m:oMath>
                </a14:m>
                <a:r>
                  <a:rPr lang="en-US" dirty="0"/>
                  <a:t> </a:t>
                </a:r>
                <a:r>
                  <a:rPr lang="en-US" dirty="0">
                    <a:solidFill>
                      <a:srgbClr val="FFFF00"/>
                    </a:solidFill>
                  </a:rPr>
                  <a:t>dB</a:t>
                </a:r>
              </a:p>
            </p:txBody>
          </p:sp>
        </mc:Choice>
        <mc:Fallback xmlns="">
          <p:sp>
            <p:nvSpPr>
              <p:cNvPr id="3" name="TextBox 2">
                <a:extLst>
                  <a:ext uri="{FF2B5EF4-FFF2-40B4-BE49-F238E27FC236}">
                    <a16:creationId xmlns:a16="http://schemas.microsoft.com/office/drawing/2014/main" id="{A619E694-CB77-F482-3687-F3F42ADA2BB5}"/>
                  </a:ext>
                </a:extLst>
              </p:cNvPr>
              <p:cNvSpPr txBox="1">
                <a:spLocks noRot="1" noChangeAspect="1" noMove="1" noResize="1" noEditPoints="1" noAdjustHandles="1" noChangeArrowheads="1" noChangeShapeType="1" noTextEdit="1"/>
              </p:cNvSpPr>
              <p:nvPr/>
            </p:nvSpPr>
            <p:spPr>
              <a:xfrm>
                <a:off x="4191000" y="1204335"/>
                <a:ext cx="3682189" cy="591637"/>
              </a:xfrm>
              <a:prstGeom prst="rect">
                <a:avLst/>
              </a:prstGeom>
              <a:blipFill>
                <a:blip r:embed="rId2"/>
                <a:stretch>
                  <a:fillRect t="-1031" b="-8247"/>
                </a:stretch>
              </a:blipFill>
            </p:spPr>
            <p:txBody>
              <a:bodyPr/>
              <a:lstStyle/>
              <a:p>
                <a:r>
                  <a:rPr lang="en-US">
                    <a:noFill/>
                  </a:rPr>
                  <a:t> </a:t>
                </a:r>
              </a:p>
            </p:txBody>
          </p:sp>
        </mc:Fallback>
      </mc:AlternateContent>
      <p:pic>
        <p:nvPicPr>
          <p:cNvPr id="5" name="Picture 3" descr="polarimetrie">
            <a:extLst>
              <a:ext uri="{FF2B5EF4-FFF2-40B4-BE49-F238E27FC236}">
                <a16:creationId xmlns:a16="http://schemas.microsoft.com/office/drawing/2014/main" id="{943AAC32-FB11-0345-DB87-10374A513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048000" cy="1658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AB0BDB-57A7-3E42-2DED-6E8165E1EE1B}"/>
              </a:ext>
            </a:extLst>
          </p:cNvPr>
          <p:cNvPicPr>
            <a:picLocks noChangeAspect="1"/>
          </p:cNvPicPr>
          <p:nvPr/>
        </p:nvPicPr>
        <p:blipFill>
          <a:blip r:embed="rId4"/>
          <a:stretch>
            <a:fillRect/>
          </a:stretch>
        </p:blipFill>
        <p:spPr>
          <a:xfrm>
            <a:off x="2362200" y="2476105"/>
            <a:ext cx="4392359" cy="4000895"/>
          </a:xfrm>
          <a:prstGeom prst="rect">
            <a:avLst/>
          </a:prstGeom>
        </p:spPr>
      </p:pic>
      <p:sp>
        <p:nvSpPr>
          <p:cNvPr id="10" name="TextBox 9">
            <a:extLst>
              <a:ext uri="{FF2B5EF4-FFF2-40B4-BE49-F238E27FC236}">
                <a16:creationId xmlns:a16="http://schemas.microsoft.com/office/drawing/2014/main" id="{9F325299-6101-7678-CFE8-4BA86E6BBDDD}"/>
              </a:ext>
            </a:extLst>
          </p:cNvPr>
          <p:cNvSpPr txBox="1"/>
          <p:nvPr/>
        </p:nvSpPr>
        <p:spPr>
          <a:xfrm>
            <a:off x="2819400" y="6510125"/>
            <a:ext cx="3025187" cy="261610"/>
          </a:xfrm>
          <a:prstGeom prst="rect">
            <a:avLst/>
          </a:prstGeom>
          <a:noFill/>
        </p:spPr>
        <p:txBody>
          <a:bodyPr wrap="none" rtlCol="0">
            <a:spAutoFit/>
          </a:bodyPr>
          <a:lstStyle/>
          <a:p>
            <a:r>
              <a:rPr lang="en-US" sz="1100" i="1" dirty="0">
                <a:solidFill>
                  <a:srgbClr val="FFFF00"/>
                </a:solidFill>
              </a:rPr>
              <a:t>Adapted from Radar Operations Center notes</a:t>
            </a:r>
          </a:p>
        </p:txBody>
      </p:sp>
    </p:spTree>
    <p:extLst>
      <p:ext uri="{BB962C8B-B14F-4D97-AF65-F5344CB8AC3E}">
        <p14:creationId xmlns:p14="http://schemas.microsoft.com/office/powerpoint/2010/main" val="569323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04800" y="20100"/>
            <a:ext cx="8839200" cy="990600"/>
          </a:xfrm>
        </p:spPr>
        <p:txBody>
          <a:bodyPr/>
          <a:lstStyle/>
          <a:p>
            <a:r>
              <a:rPr lang="en-US" altLang="x-none" sz="2800" b="1" dirty="0">
                <a:solidFill>
                  <a:srgbClr val="FFFF00"/>
                </a:solidFill>
              </a:rPr>
              <a:t>Typical</a:t>
            </a:r>
            <a:r>
              <a:rPr lang="en-US" altLang="x-none" sz="2800" b="1" i="1" dirty="0">
                <a:solidFill>
                  <a:srgbClr val="FFFF00"/>
                </a:solidFill>
              </a:rPr>
              <a:t> </a:t>
            </a:r>
            <a:r>
              <a:rPr lang="en-US" altLang="x-none" sz="2800" b="1" i="1" dirty="0" err="1">
                <a:solidFill>
                  <a:srgbClr val="FFFF00"/>
                </a:solidFill>
              </a:rPr>
              <a:t>Z</a:t>
            </a:r>
            <a:r>
              <a:rPr lang="en-US" altLang="x-none" sz="2800" b="1" i="1" baseline="-25000" dirty="0" err="1">
                <a:solidFill>
                  <a:srgbClr val="FFFF00"/>
                </a:solidFill>
              </a:rPr>
              <a:t>dr</a:t>
            </a:r>
            <a:r>
              <a:rPr lang="en-US" altLang="x-none" sz="2800" b="1" dirty="0">
                <a:solidFill>
                  <a:srgbClr val="FFFF00"/>
                </a:solidFill>
              </a:rPr>
              <a:t> Values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619E694-CB77-F482-3687-F3F42ADA2BB5}"/>
                  </a:ext>
                </a:extLst>
              </p:cNvPr>
              <p:cNvSpPr txBox="1"/>
              <p:nvPr/>
            </p:nvSpPr>
            <p:spPr>
              <a:xfrm>
                <a:off x="3886200" y="1296662"/>
                <a:ext cx="3554381" cy="591637"/>
              </a:xfrm>
              <a:prstGeom prst="rect">
                <a:avLst/>
              </a:prstGeom>
              <a:noFill/>
            </p:spPr>
            <p:txBody>
              <a:bodyPr wrap="square" lIns="0" tIns="0" rIns="0" bIns="0" rtlCol="0">
                <a:spAutoFit/>
              </a:bodyPr>
              <a:lstStyle/>
              <a:p>
                <a14:m>
                  <m:oMath xmlns:m="http://schemas.openxmlformats.org/officeDocument/2006/math">
                    <m:r>
                      <a:rPr lang="en-US" b="0" i="1" smtClean="0">
                        <a:solidFill>
                          <a:srgbClr val="FFFF00"/>
                        </a:solidFill>
                        <a:latin typeface="Cambria Math" panose="02040503050406030204" pitchFamily="18" charset="0"/>
                      </a:rPr>
                      <m:t>10 </m:t>
                    </m:r>
                    <m:sSub>
                      <m:sSubPr>
                        <m:ctrlPr>
                          <a:rPr lang="en-US" b="0"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𝑙𝑜𝑔</m:t>
                        </m:r>
                      </m:e>
                      <m:sub>
                        <m:r>
                          <a:rPr lang="en-US" b="0" i="1" smtClean="0">
                            <a:solidFill>
                              <a:srgbClr val="FFFF00"/>
                            </a:solidFill>
                            <a:latin typeface="Cambria Math" panose="02040503050406030204" pitchFamily="18" charset="0"/>
                          </a:rPr>
                          <m:t>10</m:t>
                        </m:r>
                      </m:sub>
                    </m:sSub>
                    <m:d>
                      <m:dPr>
                        <m:ctrlPr>
                          <a:rPr lang="en-US" b="0" i="1" smtClean="0">
                            <a:solidFill>
                              <a:srgbClr val="FFFF00"/>
                            </a:solidFill>
                            <a:latin typeface="Cambria Math" panose="02040503050406030204" pitchFamily="18" charset="0"/>
                          </a:rPr>
                        </m:ctrlPr>
                      </m:dPr>
                      <m:e>
                        <m:f>
                          <m:fPr>
                            <m:ctrlPr>
                              <a:rPr lang="en-US" b="0" i="1" smtClean="0">
                                <a:solidFill>
                                  <a:srgbClr val="FFFF00"/>
                                </a:solidFill>
                                <a:latin typeface="Cambria Math" panose="02040503050406030204" pitchFamily="18" charset="0"/>
                              </a:rPr>
                            </m:ctrlPr>
                          </m:fPr>
                          <m:num>
                            <m:sSub>
                              <m:sSubPr>
                                <m:ctrlPr>
                                  <a:rPr lang="en-US" b="0"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𝑍</m:t>
                                </m:r>
                              </m:e>
                              <m:sub>
                                <m:r>
                                  <a:rPr lang="en-US" b="0" i="1" smtClean="0">
                                    <a:solidFill>
                                      <a:srgbClr val="FFFF00"/>
                                    </a:solidFill>
                                    <a:latin typeface="Cambria Math" panose="02040503050406030204" pitchFamily="18" charset="0"/>
                                  </a:rPr>
                                  <m:t>h𝑜𝑟𝑖𝑧𝑜𝑛𝑎𝑙</m:t>
                                </m:r>
                              </m:sub>
                            </m:sSub>
                          </m:num>
                          <m:den>
                            <m:sSub>
                              <m:sSubPr>
                                <m:ctrlPr>
                                  <a:rPr lang="en-US" b="0" i="1" smtClean="0">
                                    <a:solidFill>
                                      <a:srgbClr val="FFFF00"/>
                                    </a:solidFill>
                                    <a:latin typeface="Cambria Math" panose="02040503050406030204" pitchFamily="18" charset="0"/>
                                  </a:rPr>
                                </m:ctrlPr>
                              </m:sSubPr>
                              <m:e>
                                <m:r>
                                  <a:rPr lang="en-US" b="0" i="1" smtClean="0">
                                    <a:solidFill>
                                      <a:srgbClr val="FFFF00"/>
                                    </a:solidFill>
                                    <a:latin typeface="Cambria Math" panose="02040503050406030204" pitchFamily="18" charset="0"/>
                                  </a:rPr>
                                  <m:t>𝑍</m:t>
                                </m:r>
                              </m:e>
                              <m:sub>
                                <m:r>
                                  <a:rPr lang="en-US" b="0" i="1" smtClean="0">
                                    <a:solidFill>
                                      <a:srgbClr val="FFFF00"/>
                                    </a:solidFill>
                                    <a:latin typeface="Cambria Math" panose="02040503050406030204" pitchFamily="18" charset="0"/>
                                  </a:rPr>
                                  <m:t>𝑣𝑒𝑟𝑡𝑖𝑐𝑎𝑙</m:t>
                                </m:r>
                              </m:sub>
                            </m:sSub>
                          </m:den>
                        </m:f>
                      </m:e>
                    </m:d>
                  </m:oMath>
                </a14:m>
                <a:r>
                  <a:rPr lang="en-US" dirty="0"/>
                  <a:t> </a:t>
                </a:r>
                <a:r>
                  <a:rPr lang="en-US" dirty="0">
                    <a:solidFill>
                      <a:srgbClr val="FFFF00"/>
                    </a:solidFill>
                  </a:rPr>
                  <a:t>dB</a:t>
                </a:r>
              </a:p>
            </p:txBody>
          </p:sp>
        </mc:Choice>
        <mc:Fallback xmlns="">
          <p:sp>
            <p:nvSpPr>
              <p:cNvPr id="3" name="TextBox 2">
                <a:extLst>
                  <a:ext uri="{FF2B5EF4-FFF2-40B4-BE49-F238E27FC236}">
                    <a16:creationId xmlns:a16="http://schemas.microsoft.com/office/drawing/2014/main" id="{A619E694-CB77-F482-3687-F3F42ADA2BB5}"/>
                  </a:ext>
                </a:extLst>
              </p:cNvPr>
              <p:cNvSpPr txBox="1">
                <a:spLocks noRot="1" noChangeAspect="1" noMove="1" noResize="1" noEditPoints="1" noAdjustHandles="1" noChangeArrowheads="1" noChangeShapeType="1" noTextEdit="1"/>
              </p:cNvSpPr>
              <p:nvPr/>
            </p:nvSpPr>
            <p:spPr>
              <a:xfrm>
                <a:off x="3886200" y="1296662"/>
                <a:ext cx="3554381" cy="591637"/>
              </a:xfrm>
              <a:prstGeom prst="rect">
                <a:avLst/>
              </a:prstGeom>
              <a:blipFill>
                <a:blip r:embed="rId2"/>
                <a:stretch>
                  <a:fillRect t="-1031" b="-8247"/>
                </a:stretch>
              </a:blipFill>
            </p:spPr>
            <p:txBody>
              <a:bodyPr/>
              <a:lstStyle/>
              <a:p>
                <a:r>
                  <a:rPr lang="en-US">
                    <a:noFill/>
                  </a:rPr>
                  <a:t> </a:t>
                </a:r>
              </a:p>
            </p:txBody>
          </p:sp>
        </mc:Fallback>
      </mc:AlternateContent>
      <p:pic>
        <p:nvPicPr>
          <p:cNvPr id="5" name="Picture 3" descr="polarimetrie">
            <a:extLst>
              <a:ext uri="{FF2B5EF4-FFF2-40B4-BE49-F238E27FC236}">
                <a16:creationId xmlns:a16="http://schemas.microsoft.com/office/drawing/2014/main" id="{943AAC32-FB11-0345-DB87-10374A513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53065"/>
            <a:ext cx="3048000" cy="16580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49D986E-B17A-255F-A597-30BCE10D003B}"/>
              </a:ext>
            </a:extLst>
          </p:cNvPr>
          <p:cNvPicPr>
            <a:picLocks noChangeAspect="1"/>
          </p:cNvPicPr>
          <p:nvPr/>
        </p:nvPicPr>
        <p:blipFill>
          <a:blip r:embed="rId4"/>
          <a:stretch>
            <a:fillRect/>
          </a:stretch>
        </p:blipFill>
        <p:spPr>
          <a:xfrm>
            <a:off x="0" y="2590800"/>
            <a:ext cx="9144000" cy="3790830"/>
          </a:xfrm>
          <a:prstGeom prst="rect">
            <a:avLst/>
          </a:prstGeom>
        </p:spPr>
      </p:pic>
      <p:sp>
        <p:nvSpPr>
          <p:cNvPr id="2" name="TextBox 1">
            <a:extLst>
              <a:ext uri="{FF2B5EF4-FFF2-40B4-BE49-F238E27FC236}">
                <a16:creationId xmlns:a16="http://schemas.microsoft.com/office/drawing/2014/main" id="{2A71FDA3-DF49-194B-CE49-2A63AFCE54F3}"/>
              </a:ext>
            </a:extLst>
          </p:cNvPr>
          <p:cNvSpPr txBox="1"/>
          <p:nvPr/>
        </p:nvSpPr>
        <p:spPr>
          <a:xfrm>
            <a:off x="4724400" y="6557120"/>
            <a:ext cx="3025187" cy="261610"/>
          </a:xfrm>
          <a:prstGeom prst="rect">
            <a:avLst/>
          </a:prstGeom>
          <a:noFill/>
        </p:spPr>
        <p:txBody>
          <a:bodyPr wrap="none" rtlCol="0">
            <a:spAutoFit/>
          </a:bodyPr>
          <a:lstStyle/>
          <a:p>
            <a:r>
              <a:rPr lang="en-US" sz="1100" i="1" dirty="0">
                <a:solidFill>
                  <a:srgbClr val="FFFF00"/>
                </a:solidFill>
              </a:rPr>
              <a:t>Adapted from Radar Operations Center notes</a:t>
            </a:r>
          </a:p>
        </p:txBody>
      </p:sp>
    </p:spTree>
    <p:extLst>
      <p:ext uri="{BB962C8B-B14F-4D97-AF65-F5344CB8AC3E}">
        <p14:creationId xmlns:p14="http://schemas.microsoft.com/office/powerpoint/2010/main" val="3209859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390650" y="177800"/>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0" i="0" u="none" strike="noStrike" kern="1200" cap="none" spc="0" normalizeH="0" baseline="0" noProof="0">
                <a:ln>
                  <a:noFill/>
                </a:ln>
                <a:solidFill>
                  <a:srgbClr val="333399"/>
                </a:solidFill>
                <a:effectLst/>
                <a:uLnTx/>
                <a:uFillTx/>
                <a:latin typeface="Arial" charset="0"/>
                <a:ea typeface="ＭＳ Ｐゴシック" charset="-128"/>
                <a:cs typeface="+mn-cs"/>
              </a:rPr>
              <a:t>Polarimetric Variables</a:t>
            </a:r>
          </a:p>
        </p:txBody>
      </p:sp>
      <p:sp>
        <p:nvSpPr>
          <p:cNvPr id="180227" name="Text Box 3"/>
          <p:cNvSpPr txBox="1">
            <a:spLocks noChangeArrowheads="1"/>
          </p:cNvSpPr>
          <p:nvPr/>
        </p:nvSpPr>
        <p:spPr bwMode="auto">
          <a:xfrm>
            <a:off x="185738" y="755650"/>
            <a:ext cx="7696200"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90513" indent="-290513">
              <a:tabLst>
                <a:tab pos="798513" algn="l"/>
              </a:tabLst>
              <a:defRPr sz="2400">
                <a:solidFill>
                  <a:schemeClr val="tx1"/>
                </a:solidFill>
                <a:latin typeface="Arial" charset="0"/>
                <a:ea typeface="ＭＳ Ｐゴシック" charset="-128"/>
              </a:defRPr>
            </a:lvl1pPr>
            <a:lvl2pPr marL="682625" indent="-225425">
              <a:tabLst>
                <a:tab pos="798513" algn="l"/>
              </a:tabLst>
              <a:defRPr sz="2400">
                <a:solidFill>
                  <a:schemeClr val="tx1"/>
                </a:solidFill>
                <a:latin typeface="Arial" charset="0"/>
                <a:ea typeface="ＭＳ Ｐゴシック" charset="-128"/>
              </a:defRPr>
            </a:lvl2pPr>
            <a:lvl3pPr marL="1257300" indent="-342900">
              <a:tabLst>
                <a:tab pos="798513" algn="l"/>
              </a:tabLst>
              <a:defRPr sz="2400">
                <a:solidFill>
                  <a:schemeClr val="tx1"/>
                </a:solidFill>
                <a:latin typeface="Arial" charset="0"/>
                <a:ea typeface="ＭＳ Ｐゴシック" charset="-128"/>
              </a:defRPr>
            </a:lvl3pPr>
            <a:lvl4pPr marL="1714500" indent="-342900">
              <a:tabLst>
                <a:tab pos="798513" algn="l"/>
              </a:tabLst>
              <a:defRPr sz="2400">
                <a:solidFill>
                  <a:schemeClr val="tx1"/>
                </a:solidFill>
                <a:latin typeface="Arial" charset="0"/>
                <a:ea typeface="ＭＳ Ｐゴシック" charset="-128"/>
              </a:defRPr>
            </a:lvl4pPr>
            <a:lvl5pPr marL="2171700" indent="-342900">
              <a:tabLst>
                <a:tab pos="798513" algn="l"/>
              </a:tabLst>
              <a:defRPr sz="2400">
                <a:solidFill>
                  <a:schemeClr val="tx1"/>
                </a:solidFill>
                <a:latin typeface="Arial" charset="0"/>
                <a:ea typeface="ＭＳ Ｐゴシック" charset="-128"/>
              </a:defRPr>
            </a:lvl5pPr>
            <a:lvl6pPr marL="26289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6pPr>
            <a:lvl7pPr marL="30861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7pPr>
            <a:lvl8pPr marL="35433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8pPr>
            <a:lvl9pPr marL="40005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9pPr>
          </a:lstStyle>
          <a:p>
            <a:pPr marL="290513" marR="0" lvl="0" indent="-290513" algn="l" defTabSz="914400" rtl="0" eaLnBrk="1" fontAlgn="base" latinLnBrk="0" hangingPunct="1">
              <a:lnSpc>
                <a:spcPct val="100000"/>
              </a:lnSpc>
              <a:spcBef>
                <a:spcPct val="50000"/>
              </a:spcBef>
              <a:spcAft>
                <a:spcPct val="0"/>
              </a:spcAft>
              <a:buClrTx/>
              <a:buSzTx/>
              <a:buFontTx/>
              <a:buAutoNum type="arabicPeriod"/>
              <a:tabLst>
                <a:tab pos="798513" algn="l"/>
              </a:tabLst>
              <a:defRPr/>
            </a:pP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Reflectivity factor </a:t>
            </a:r>
            <a:r>
              <a:rPr kumimoji="0" lang="en-US" altLang="x-none" sz="2000" b="1" i="0" u="none" strike="noStrike" kern="1200" cap="none" spc="0" normalizeH="0" baseline="0" noProof="0" dirty="0">
                <a:ln>
                  <a:noFill/>
                </a:ln>
                <a:solidFill>
                  <a:srgbClr val="FF0000"/>
                </a:solidFill>
                <a:effectLst/>
                <a:uLnTx/>
                <a:uFillTx/>
                <a:latin typeface="Arial" charset="0"/>
                <a:ea typeface="ＭＳ Ｐゴシック" charset="-128"/>
                <a:cs typeface="+mn-cs"/>
              </a:rPr>
              <a:t>Z</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 at horizontal polarization</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 Measure of size and concentration of scatters </a:t>
            </a:r>
          </a:p>
          <a:p>
            <a:pPr marL="682625" marR="0" lvl="1" indent="-225425"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(dominated by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SIZE</a:t>
            </a: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0" lang="en-US" altLang="x-none" sz="18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2000" b="0" i="0" u="none" strike="noStrike" kern="1200" cap="none" spc="0" normalizeH="0" baseline="0" noProof="0" dirty="0">
                <a:ln>
                  <a:noFill/>
                </a:ln>
                <a:solidFill>
                  <a:srgbClr val="000000"/>
                </a:solidFill>
                <a:effectLst/>
                <a:uLnTx/>
                <a:uFillTx/>
                <a:latin typeface="Arial" charset="0"/>
                <a:ea typeface="ＭＳ Ｐゴシック" charset="-128"/>
                <a:cs typeface="+mn-cs"/>
              </a:rPr>
              <a:t>2.	</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Differential reflectivity </a:t>
            </a:r>
            <a:r>
              <a:rPr kumimoji="0" lang="en-US" altLang="x-none" sz="2000" b="1" i="0" u="none" strike="noStrike" kern="1200" cap="none" spc="0" normalizeH="0" baseline="0" noProof="0" dirty="0">
                <a:ln>
                  <a:noFill/>
                </a:ln>
                <a:solidFill>
                  <a:srgbClr val="FF0000"/>
                </a:solidFill>
                <a:effectLst/>
                <a:uLnTx/>
                <a:uFillTx/>
                <a:latin typeface="Arial" charset="0"/>
                <a:ea typeface="ＭＳ Ｐゴシック" charset="-128"/>
                <a:cs typeface="+mn-cs"/>
              </a:rPr>
              <a:t>Z</a:t>
            </a:r>
            <a:r>
              <a:rPr kumimoji="0" lang="en-US" altLang="x-none" sz="2000" b="1" i="0" u="none" strike="noStrike" kern="1200" cap="none" spc="0" normalizeH="0" baseline="-25000" noProof="0" dirty="0">
                <a:ln>
                  <a:noFill/>
                </a:ln>
                <a:solidFill>
                  <a:srgbClr val="FF0000"/>
                </a:solidFill>
                <a:effectLst/>
                <a:uLnTx/>
                <a:uFillTx/>
                <a:latin typeface="Arial" charset="0"/>
                <a:ea typeface="ＭＳ Ｐゴシック" charset="-128"/>
                <a:cs typeface="+mn-cs"/>
              </a:rPr>
              <a:t>DR</a:t>
            </a:r>
            <a:endParaRPr kumimoji="0" lang="en-US" altLang="x-none" sz="20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 Measure of median drop diameter</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SIZE</a:t>
            </a:r>
            <a:r>
              <a:rPr lang="en-US" altLang="x-none" sz="1800" dirty="0">
                <a:solidFill>
                  <a:srgbClr val="000000"/>
                </a:solidFill>
              </a:rPr>
              <a:t>,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SHAPE </a:t>
            </a:r>
          </a:p>
          <a:p>
            <a:pPr marL="290513" marR="0" lvl="0" indent="-290513" algn="l" defTabSz="914400" rtl="0" eaLnBrk="1" fontAlgn="base" latinLnBrk="0" hangingPunct="1">
              <a:lnSpc>
                <a:spcPct val="8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 Useful for rain / hail / snow discrimination</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SIZE</a:t>
            </a:r>
            <a:r>
              <a:rPr lang="en-US" altLang="x-none" sz="1800" dirty="0">
                <a:solidFill>
                  <a:srgbClr val="000000"/>
                </a:solidFill>
              </a:rPr>
              <a:t>,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SHAPE</a:t>
            </a:r>
            <a:r>
              <a:rPr lang="en-US" altLang="x-none" sz="1800" b="1" dirty="0">
                <a:solidFill>
                  <a:srgbClr val="000000"/>
                </a:solidFill>
              </a:rPr>
              <a:t>,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PHASE</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2000" b="0" i="0" u="none" strike="noStrike" kern="1200" cap="none" spc="0" normalizeH="0" baseline="0" noProof="0" dirty="0">
                <a:ln>
                  <a:noFill/>
                </a:ln>
                <a:solidFill>
                  <a:srgbClr val="000000"/>
                </a:solidFill>
                <a:effectLst/>
                <a:uLnTx/>
                <a:uFillTx/>
                <a:latin typeface="Arial" charset="0"/>
                <a:ea typeface="ＭＳ Ｐゴシック" charset="-128"/>
                <a:cs typeface="+mn-cs"/>
              </a:rPr>
              <a:t>3.	</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Differential phase </a:t>
            </a:r>
            <a:r>
              <a:rPr kumimoji="0" lang="el-GR"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Φ</a:t>
            </a:r>
            <a:r>
              <a:rPr kumimoji="0" lang="en-US" altLang="x-none" sz="2000" b="1" i="0" u="none" strike="noStrike" kern="1200" cap="none" spc="0" normalizeH="0" baseline="-25000" noProof="0" dirty="0">
                <a:ln>
                  <a:noFill/>
                </a:ln>
                <a:solidFill>
                  <a:srgbClr val="000000"/>
                </a:solidFill>
                <a:effectLst/>
                <a:uLnTx/>
                <a:uFillTx/>
                <a:latin typeface="Arial" charset="0"/>
                <a:ea typeface="ＭＳ Ｐゴシック" charset="-128"/>
                <a:cs typeface="+mn-cs"/>
              </a:rPr>
              <a:t>DP </a:t>
            </a:r>
            <a:r>
              <a:rPr kumimoji="0" lang="en-US" altLang="x-none" sz="1400" b="1" i="0" u="none" strike="noStrike" kern="1200" cap="none" spc="0" normalizeH="0" baseline="0" noProof="0" dirty="0">
                <a:ln>
                  <a:noFill/>
                </a:ln>
                <a:solidFill>
                  <a:srgbClr val="000000"/>
                </a:solidFill>
                <a:effectLst/>
                <a:uLnTx/>
                <a:uFillTx/>
                <a:latin typeface="Arial" charset="0"/>
                <a:ea typeface="ＭＳ Ｐゴシック" charset="-128"/>
                <a:cs typeface="+mn-cs"/>
              </a:rPr>
              <a:t>(Specific Differential Phase- </a:t>
            </a:r>
            <a:r>
              <a:rPr kumimoji="0" lang="en-US" altLang="x-none" sz="1600" b="1" i="0" u="none" strike="noStrike" kern="1200" cap="none" spc="0" normalizeH="0" baseline="0" noProof="0" dirty="0">
                <a:ln>
                  <a:noFill/>
                </a:ln>
                <a:solidFill>
                  <a:srgbClr val="FF0000"/>
                </a:solidFill>
                <a:effectLst/>
                <a:uLnTx/>
                <a:uFillTx/>
                <a:latin typeface="Arial" charset="0"/>
                <a:ea typeface="ＭＳ Ｐゴシック" charset="-128"/>
                <a:cs typeface="+mn-cs"/>
              </a:rPr>
              <a:t>K</a:t>
            </a:r>
            <a:r>
              <a:rPr kumimoji="0" lang="en-US" altLang="x-none" sz="1600" b="1" i="0" u="none" strike="noStrike" kern="1200" cap="none" spc="0" normalizeH="0" baseline="-25000" noProof="0" dirty="0">
                <a:ln>
                  <a:noFill/>
                </a:ln>
                <a:solidFill>
                  <a:srgbClr val="FF0000"/>
                </a:solidFill>
                <a:effectLst/>
                <a:uLnTx/>
                <a:uFillTx/>
                <a:latin typeface="Arial" charset="0"/>
                <a:ea typeface="ＭＳ Ｐゴシック" charset="-128"/>
                <a:cs typeface="+mn-cs"/>
              </a:rPr>
              <a:t>DP</a:t>
            </a:r>
            <a:r>
              <a:rPr kumimoji="0" lang="en-US" altLang="x-none" sz="14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 Efficient for accurate rainfall estimation</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NUMBER, SHAPE</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 Immune to radar miscalibration, attenuation, and partial beam blockage</a:t>
            </a:r>
          </a:p>
          <a:p>
            <a:pPr marL="290513" marR="0" lvl="0" indent="-290513" algn="l" defTabSz="914400" rtl="0" eaLnBrk="1" fontAlgn="base" latinLnBrk="0" hangingPunct="1">
              <a:lnSpc>
                <a:spcPct val="80000"/>
              </a:lnSpc>
              <a:spcBef>
                <a:spcPct val="50000"/>
              </a:spcBef>
              <a:spcAft>
                <a:spcPct val="0"/>
              </a:spcAft>
              <a:buClrTx/>
              <a:buSzTx/>
              <a:buFontTx/>
              <a:buNone/>
              <a:tabLst>
                <a:tab pos="798513" algn="l"/>
              </a:tabLst>
              <a:defRPr/>
            </a:pPr>
            <a:r>
              <a:rPr kumimoji="0" lang="en-US" altLang="x-none" sz="2000" b="0" i="0" u="none" strike="noStrike" kern="1200" cap="none" spc="0" normalizeH="0" baseline="0" noProof="0" dirty="0">
                <a:ln>
                  <a:noFill/>
                </a:ln>
                <a:solidFill>
                  <a:srgbClr val="000000"/>
                </a:solidFill>
                <a:effectLst/>
                <a:uLnTx/>
                <a:uFillTx/>
                <a:latin typeface="Arial" charset="0"/>
                <a:ea typeface="ＭＳ Ｐゴシック" charset="-128"/>
                <a:cs typeface="+mn-cs"/>
              </a:rPr>
              <a:t>4.	</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Correlation coefficient </a:t>
            </a:r>
            <a:r>
              <a:rPr kumimoji="0" lang="el-GR" altLang="x-none" sz="2000" b="1" i="0" u="none" strike="noStrike" kern="1200" cap="none" spc="0" normalizeH="0" baseline="0" noProof="0" dirty="0">
                <a:ln>
                  <a:noFill/>
                </a:ln>
                <a:solidFill>
                  <a:srgbClr val="FF0000"/>
                </a:solidFill>
                <a:effectLst/>
                <a:uLnTx/>
                <a:uFillTx/>
                <a:latin typeface="Arial" charset="0"/>
                <a:ea typeface="ＭＳ Ｐゴシック" charset="-128"/>
                <a:cs typeface="+mn-cs"/>
              </a:rPr>
              <a:t>ρ</a:t>
            </a:r>
            <a:r>
              <a:rPr kumimoji="0" lang="en-US" altLang="x-none" sz="2000" b="1" i="0" u="none" strike="noStrike" kern="1200" cap="none" spc="0" normalizeH="0" baseline="-25000" noProof="0" dirty="0">
                <a:ln>
                  <a:noFill/>
                </a:ln>
                <a:solidFill>
                  <a:srgbClr val="FF0000"/>
                </a:solidFill>
                <a:effectLst/>
                <a:uLnTx/>
                <a:uFillTx/>
                <a:latin typeface="Arial" charset="0"/>
                <a:ea typeface="ＭＳ Ｐゴシック" charset="-128"/>
                <a:cs typeface="+mn-cs"/>
              </a:rPr>
              <a:t>hv</a:t>
            </a:r>
            <a:endParaRPr kumimoji="0" lang="en-US" altLang="x-none" sz="20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 Indicator of mixed precipitation </a:t>
            </a:r>
            <a:r>
              <a:rPr kumimoji="0" lang="en-US" altLang="x-none" sz="20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SHAPE, PHASE</a:t>
            </a:r>
          </a:p>
          <a:p>
            <a:pPr marL="290513" marR="0" lvl="0" indent="-290513" algn="l" defTabSz="914400" rtl="0" eaLnBrk="1" fontAlgn="base" latinLnBrk="0" hangingPunct="1">
              <a:lnSpc>
                <a:spcPct val="100000"/>
              </a:lnSpc>
              <a:spcBef>
                <a:spcPct val="50000"/>
              </a:spcBef>
              <a:spcAft>
                <a:spcPct val="0"/>
              </a:spcAft>
              <a:buClrTx/>
              <a:buSzTx/>
              <a:buFontTx/>
              <a:buNone/>
              <a:tabLst>
                <a:tab pos="798513" algn="l"/>
              </a:tabLst>
              <a:defRPr/>
            </a:pP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 Efficient for identifying </a:t>
            </a:r>
            <a:r>
              <a:rPr kumimoji="0" lang="en-US" altLang="x-none"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nonmeteorological</a:t>
            </a:r>
            <a:r>
              <a:rPr kumimoji="0" lang="en-US"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scatterers</a:t>
            </a:r>
            <a:endParaRPr kumimoji="0" lang="el-GR" altLang="x-none"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180232" name="Group 8"/>
          <p:cNvGrpSpPr>
            <a:grpSpLocks/>
          </p:cNvGrpSpPr>
          <p:nvPr/>
        </p:nvGrpSpPr>
        <p:grpSpPr bwMode="auto">
          <a:xfrm>
            <a:off x="5283200" y="2032000"/>
            <a:ext cx="2895600" cy="762000"/>
            <a:chOff x="3320" y="1312"/>
            <a:chExt cx="1824" cy="480"/>
          </a:xfrm>
        </p:grpSpPr>
        <p:grpSp>
          <p:nvGrpSpPr>
            <p:cNvPr id="180233" name="Group 9"/>
            <p:cNvGrpSpPr>
              <a:grpSpLocks/>
            </p:cNvGrpSpPr>
            <p:nvPr/>
          </p:nvGrpSpPr>
          <p:grpSpPr bwMode="auto">
            <a:xfrm>
              <a:off x="3744" y="1528"/>
              <a:ext cx="928" cy="264"/>
              <a:chOff x="3792" y="1520"/>
              <a:chExt cx="928" cy="264"/>
            </a:xfrm>
          </p:grpSpPr>
          <p:sp>
            <p:nvSpPr>
              <p:cNvPr id="180234" name="Oval 10"/>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5" name="Oval 11"/>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6" name="Text Box 12"/>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0237" name="Line 13"/>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8" name="Line 14"/>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39" name="Line 15"/>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0240" name="Line 16"/>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0241" name="Text Box 17"/>
            <p:cNvSpPr txBox="1">
              <a:spLocks noChangeArrowheads="1"/>
            </p:cNvSpPr>
            <p:nvPr/>
          </p:nvSpPr>
          <p:spPr bwMode="auto">
            <a:xfrm>
              <a:off x="3320" y="1312"/>
              <a:ext cx="18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600" b="1" i="0" u="none" strike="noStrike" kern="1200" cap="none" spc="0" normalizeH="0" baseline="0" noProof="0">
                  <a:ln>
                    <a:noFill/>
                  </a:ln>
                  <a:solidFill>
                    <a:srgbClr val="FF0000"/>
                  </a:solidFill>
                  <a:effectLst/>
                  <a:uLnTx/>
                  <a:uFillTx/>
                  <a:latin typeface="Arial" charset="0"/>
                  <a:ea typeface="ＭＳ Ｐゴシック" charset="-128"/>
                  <a:cs typeface="+mn-cs"/>
                </a:rPr>
                <a:t>Small ZDR    Large ZDR</a:t>
              </a:r>
            </a:p>
          </p:txBody>
        </p:sp>
      </p:grpSp>
      <p:sp>
        <p:nvSpPr>
          <p:cNvPr id="180242" name="Freeform 18"/>
          <p:cNvSpPr>
            <a:spLocks/>
          </p:cNvSpPr>
          <p:nvPr/>
        </p:nvSpPr>
        <p:spPr bwMode="auto">
          <a:xfrm rot="-1750804">
            <a:off x="6642100" y="3068638"/>
            <a:ext cx="1073150" cy="654050"/>
          </a:xfrm>
          <a:custGeom>
            <a:avLst/>
            <a:gdLst>
              <a:gd name="T0" fmla="*/ 0 w 369"/>
              <a:gd name="T1" fmla="*/ 672 h 672"/>
              <a:gd name="T2" fmla="*/ 256 w 369"/>
              <a:gd name="T3" fmla="*/ 376 h 672"/>
              <a:gd name="T4" fmla="*/ 352 w 369"/>
              <a:gd name="T5" fmla="*/ 168 h 672"/>
              <a:gd name="T6" fmla="*/ 360 w 369"/>
              <a:gd name="T7" fmla="*/ 0 h 672"/>
            </a:gdLst>
            <a:ahLst/>
            <a:cxnLst>
              <a:cxn ang="0">
                <a:pos x="T0" y="T1"/>
              </a:cxn>
              <a:cxn ang="0">
                <a:pos x="T2" y="T3"/>
              </a:cxn>
              <a:cxn ang="0">
                <a:pos x="T4" y="T5"/>
              </a:cxn>
              <a:cxn ang="0">
                <a:pos x="T6" y="T7"/>
              </a:cxn>
            </a:cxnLst>
            <a:rect l="0" t="0" r="r" b="b"/>
            <a:pathLst>
              <a:path w="369" h="672">
                <a:moveTo>
                  <a:pt x="0" y="672"/>
                </a:moveTo>
                <a:cubicBezTo>
                  <a:pt x="98" y="566"/>
                  <a:pt x="197" y="460"/>
                  <a:pt x="256" y="376"/>
                </a:cubicBezTo>
                <a:cubicBezTo>
                  <a:pt x="315" y="292"/>
                  <a:pt x="335" y="231"/>
                  <a:pt x="352" y="168"/>
                </a:cubicBezTo>
                <a:cubicBezTo>
                  <a:pt x="369" y="105"/>
                  <a:pt x="359" y="35"/>
                  <a:pt x="360" y="0"/>
                </a:cubicBezTo>
              </a:path>
            </a:pathLst>
          </a:custGeom>
          <a:noFill/>
          <a:ln w="12700">
            <a:solidFill>
              <a:srgbClr val="0000FF"/>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609600" y="1409700"/>
            <a:ext cx="8077200"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5425" indent="-225425">
              <a:defRPr sz="2400">
                <a:solidFill>
                  <a:schemeClr val="tx1"/>
                </a:solidFill>
                <a:latin typeface="Arial" charset="0"/>
                <a:ea typeface="ＭＳ Ｐゴシック" charset="-128"/>
              </a:defRPr>
            </a:lvl1pPr>
            <a:lvl2pPr marL="568325" indent="-228600">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eaLnBrk="0" fontAlgn="base" hangingPunct="0">
              <a:spcBef>
                <a:spcPct val="0"/>
              </a:spcBef>
              <a:spcAft>
                <a:spcPct val="0"/>
              </a:spcAft>
              <a:defRPr sz="2400">
                <a:solidFill>
                  <a:schemeClr val="tx1"/>
                </a:solidFill>
                <a:latin typeface="Arial" charset="0"/>
                <a:ea typeface="ＭＳ Ｐゴシック" charset="-128"/>
              </a:defRPr>
            </a:lvl6pPr>
            <a:lvl7pPr eaLnBrk="0" fontAlgn="base" hangingPunct="0">
              <a:spcBef>
                <a:spcPct val="0"/>
              </a:spcBef>
              <a:spcAft>
                <a:spcPct val="0"/>
              </a:spcAft>
              <a:defRPr sz="2400">
                <a:solidFill>
                  <a:schemeClr val="tx1"/>
                </a:solidFill>
                <a:latin typeface="Arial" charset="0"/>
                <a:ea typeface="ＭＳ Ｐゴシック" charset="-128"/>
              </a:defRPr>
            </a:lvl7pPr>
            <a:lvl8pPr eaLnBrk="0" fontAlgn="base" hangingPunct="0">
              <a:spcBef>
                <a:spcPct val="0"/>
              </a:spcBef>
              <a:spcAft>
                <a:spcPct val="0"/>
              </a:spcAft>
              <a:defRPr sz="2400">
                <a:solidFill>
                  <a:schemeClr val="tx1"/>
                </a:solidFill>
                <a:latin typeface="Arial" charset="0"/>
                <a:ea typeface="ＭＳ Ｐゴシック" charset="-128"/>
              </a:defRPr>
            </a:lvl8pPr>
            <a:lvl9pPr eaLnBrk="0" fontAlgn="base" hangingPunct="0">
              <a:spcBef>
                <a:spcPct val="0"/>
              </a:spcBef>
              <a:spcAft>
                <a:spcPct val="0"/>
              </a:spcAft>
              <a:defRPr sz="2400">
                <a:solidFill>
                  <a:schemeClr val="tx1"/>
                </a:solidFill>
                <a:latin typeface="Arial" charset="0"/>
                <a:ea typeface="ＭＳ Ｐゴシック" charset="-128"/>
              </a:defRPr>
            </a:lvl9pPr>
          </a:lstStyle>
          <a:p>
            <a:pPr marL="225425" marR="0" lvl="0" indent="-225425" algn="l" defTabSz="914400" rtl="0" eaLnBrk="1" fontAlgn="base" latinLnBrk="0" hangingPunct="1">
              <a:lnSpc>
                <a:spcPct val="10000"/>
              </a:lnSpc>
              <a:spcBef>
                <a:spcPct val="50000"/>
              </a:spcBef>
              <a:spcAft>
                <a:spcPct val="0"/>
              </a:spcAft>
              <a:buClrTx/>
              <a:buSzTx/>
              <a:buFontTx/>
              <a:buNone/>
              <a:tabLst/>
              <a:defRPr/>
            </a:pPr>
            <a:endPar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00000"/>
              </a:lnSpc>
              <a:spcBef>
                <a:spcPct val="50000"/>
              </a:spcBef>
              <a:spcAft>
                <a:spcPct val="0"/>
              </a:spcAft>
              <a:buClrTx/>
              <a:buSzTx/>
              <a:buFontTx/>
              <a:buChar char="•"/>
              <a:tabLst/>
              <a:defRPr/>
            </a:pP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More accurate rainfall estimation (10-20% max accumulation error as opposed to 200-300%).  	</a:t>
            </a:r>
          </a:p>
          <a:p>
            <a:pPr marL="568325" marR="0" lvl="1" indent="-228600" algn="l" defTabSz="914400" rtl="0" eaLnBrk="1" fontAlgn="base" latinLnBrk="0" hangingPunct="1">
              <a:lnSpc>
                <a:spcPct val="100000"/>
              </a:lnSpc>
              <a:spcBef>
                <a:spcPct val="50000"/>
              </a:spcBef>
              <a:spcAft>
                <a:spcPct val="0"/>
              </a:spcAft>
              <a:buClrTx/>
              <a:buSzTx/>
              <a:buFontTx/>
              <a:buChar char="•"/>
              <a:tabLst/>
              <a:defRPr/>
            </a:pP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Why? Because we collect information on drop size/shape/concentration and are able to mitigate hail contamination.</a:t>
            </a:r>
          </a:p>
          <a:p>
            <a:pPr marL="568325" marR="0" lvl="1" indent="-228600" algn="l" defTabSz="914400" rtl="0" eaLnBrk="1" fontAlgn="base" latinLnBrk="0" hangingPunct="1">
              <a:lnSpc>
                <a:spcPct val="100000"/>
              </a:lnSpc>
              <a:spcBef>
                <a:spcPct val="50000"/>
              </a:spcBef>
              <a:spcAft>
                <a:spcPct val="0"/>
              </a:spcAft>
              <a:buClrTx/>
              <a:buSzTx/>
              <a:buFontTx/>
              <a:buNone/>
              <a:tabLst/>
              <a:defRPr/>
            </a:pPr>
            <a:endPar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568325" marR="0" lvl="1" indent="-228600" algn="l" defTabSz="914400" rtl="0" eaLnBrk="1" fontAlgn="base" latinLnBrk="0" hangingPunct="1">
              <a:lnSpc>
                <a:spcPct val="100000"/>
              </a:lnSpc>
              <a:spcBef>
                <a:spcPct val="50000"/>
              </a:spcBef>
              <a:spcAft>
                <a:spcPct val="0"/>
              </a:spcAft>
              <a:buClrTx/>
              <a:buSzTx/>
              <a:buFontTx/>
              <a:buNone/>
              <a:tabLst/>
              <a:defRPr/>
            </a:pPr>
            <a:endPar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20000"/>
              </a:lnSpc>
              <a:spcBef>
                <a:spcPct val="50000"/>
              </a:spcBef>
              <a:spcAft>
                <a:spcPct val="0"/>
              </a:spcAft>
              <a:buClrTx/>
              <a:buSzTx/>
              <a:buFontTx/>
              <a:buChar char="•"/>
              <a:tabLst/>
              <a:defRPr/>
            </a:pP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Identification of precipitation types and discrimination between meteorological and non-meteorological scatterers</a:t>
            </a:r>
          </a:p>
          <a:p>
            <a:pPr marL="225425" marR="0" lvl="0" indent="-225425" algn="l" defTabSz="914400" rtl="0" eaLnBrk="1" fontAlgn="base" latinLnBrk="0" hangingPunct="1">
              <a:lnSpc>
                <a:spcPct val="120000"/>
              </a:lnSpc>
              <a:spcBef>
                <a:spcPct val="50000"/>
              </a:spcBef>
              <a:spcAft>
                <a:spcPct val="0"/>
              </a:spcAft>
              <a:buClrTx/>
              <a:buSzTx/>
              <a:buFontTx/>
              <a:buNone/>
              <a:tabLst/>
              <a:defRPr/>
            </a:pPr>
            <a:endPar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00000"/>
              </a:lnSpc>
              <a:spcBef>
                <a:spcPct val="50000"/>
              </a:spcBef>
              <a:spcAft>
                <a:spcPct val="0"/>
              </a:spcAft>
              <a:buClrTx/>
              <a:buSzTx/>
              <a:buFontTx/>
              <a:buNone/>
              <a:tabLst/>
              <a:defRPr/>
            </a:pPr>
            <a:endPar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225425" marR="0" lvl="0" indent="-225425" algn="l" defTabSz="914400" rtl="0" eaLnBrk="1" fontAlgn="base" latinLnBrk="0" hangingPunct="1">
              <a:lnSpc>
                <a:spcPct val="100000"/>
              </a:lnSpc>
              <a:spcBef>
                <a:spcPct val="50000"/>
              </a:spcBef>
              <a:spcAft>
                <a:spcPct val="0"/>
              </a:spcAft>
              <a:buClrTx/>
              <a:buSzTx/>
              <a:buFontTx/>
              <a:buChar char="•"/>
              <a:tabLst/>
              <a:defRPr/>
            </a:pPr>
            <a:r>
              <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rPr>
              <a:t>Improvement in radar data quality:  Self consistent way to calibrate using polarimetric variables</a:t>
            </a:r>
          </a:p>
          <a:p>
            <a:pPr marL="225425" marR="0" lvl="0" indent="-225425" algn="l" defTabSz="914400" rtl="0" eaLnBrk="1" fontAlgn="base" latinLnBrk="0" hangingPunct="1">
              <a:lnSpc>
                <a:spcPct val="100000"/>
              </a:lnSpc>
              <a:spcBef>
                <a:spcPct val="50000"/>
              </a:spcBef>
              <a:spcAft>
                <a:spcPct val="0"/>
              </a:spcAft>
              <a:buClrTx/>
              <a:buSzTx/>
              <a:buFontTx/>
              <a:buChar char="•"/>
              <a:tabLst/>
              <a:defRPr/>
            </a:pPr>
            <a:endParaRPr kumimoji="0" lang="en-US" altLang="x-none" sz="18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82275" name="Text Box 3"/>
          <p:cNvSpPr txBox="1">
            <a:spLocks noChangeArrowheads="1"/>
          </p:cNvSpPr>
          <p:nvPr/>
        </p:nvSpPr>
        <p:spPr bwMode="auto">
          <a:xfrm>
            <a:off x="14288" y="203200"/>
            <a:ext cx="90503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0" i="0" u="none" strike="noStrike" kern="1200" cap="none" spc="0" normalizeH="0" baseline="0" noProof="0">
                <a:ln>
                  <a:noFill/>
                </a:ln>
                <a:solidFill>
                  <a:srgbClr val="333399"/>
                </a:solidFill>
                <a:effectLst/>
                <a:uLnTx/>
                <a:uFillTx/>
                <a:latin typeface="Arial" charset="0"/>
                <a:ea typeface="ＭＳ Ｐゴシック" charset="-128"/>
                <a:cs typeface="+mn-cs"/>
              </a:rPr>
              <a:t>Advantages of a Dual-Polarization Radar</a:t>
            </a:r>
          </a:p>
        </p:txBody>
      </p:sp>
      <p:sp>
        <p:nvSpPr>
          <p:cNvPr id="182276" name="Text Box 4"/>
          <p:cNvSpPr txBox="1">
            <a:spLocks noChangeArrowheads="1"/>
          </p:cNvSpPr>
          <p:nvPr/>
        </p:nvSpPr>
        <p:spPr bwMode="auto">
          <a:xfrm>
            <a:off x="152400" y="839788"/>
            <a:ext cx="899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dirty="0">
                <a:ln>
                  <a:noFill/>
                </a:ln>
                <a:solidFill>
                  <a:srgbClr val="FF0000"/>
                </a:solidFill>
                <a:effectLst/>
                <a:uLnTx/>
                <a:uFillTx/>
                <a:latin typeface="Arial" charset="0"/>
                <a:ea typeface="ＭＳ Ｐゴシック" charset="-128"/>
                <a:cs typeface="+mn-cs"/>
              </a:rPr>
              <a:t>A method for distinguishing hydrometeor types</a:t>
            </a:r>
            <a:r>
              <a:rPr lang="en-US" altLang="x-none" sz="1800" b="1" dirty="0">
                <a:solidFill>
                  <a:srgbClr val="FF0000"/>
                </a:solidFill>
              </a:rPr>
              <a:t>, </a:t>
            </a:r>
            <a:r>
              <a:rPr kumimoji="0" lang="en-US" altLang="x-none" sz="1800" b="1" i="0" u="none" strike="noStrike" kern="1200" cap="none" spc="0" normalizeH="0" baseline="0" noProof="0" dirty="0">
                <a:ln>
                  <a:noFill/>
                </a:ln>
                <a:solidFill>
                  <a:srgbClr val="FF0000"/>
                </a:solidFill>
                <a:effectLst/>
                <a:uLnTx/>
                <a:uFillTx/>
                <a:latin typeface="Arial" charset="0"/>
                <a:ea typeface="ＭＳ Ｐゴシック" charset="-128"/>
                <a:cs typeface="+mn-cs"/>
              </a:rPr>
              <a:t>rain, snow, hail, against debris, insects, birds, bats, etc.</a:t>
            </a:r>
          </a:p>
        </p:txBody>
      </p:sp>
      <p:grpSp>
        <p:nvGrpSpPr>
          <p:cNvPr id="182277" name="Group 5"/>
          <p:cNvGrpSpPr>
            <a:grpSpLocks/>
          </p:cNvGrpSpPr>
          <p:nvPr/>
        </p:nvGrpSpPr>
        <p:grpSpPr bwMode="auto">
          <a:xfrm>
            <a:off x="3251200" y="2971800"/>
            <a:ext cx="2590800" cy="876300"/>
            <a:chOff x="3912" y="1864"/>
            <a:chExt cx="1632" cy="552"/>
          </a:xfrm>
        </p:grpSpPr>
        <p:grpSp>
          <p:nvGrpSpPr>
            <p:cNvPr id="182278" name="Group 6"/>
            <p:cNvGrpSpPr>
              <a:grpSpLocks/>
            </p:cNvGrpSpPr>
            <p:nvPr/>
          </p:nvGrpSpPr>
          <p:grpSpPr bwMode="auto">
            <a:xfrm>
              <a:off x="4192" y="2152"/>
              <a:ext cx="928" cy="264"/>
              <a:chOff x="3792" y="1520"/>
              <a:chExt cx="928" cy="264"/>
            </a:xfrm>
          </p:grpSpPr>
          <p:sp>
            <p:nvSpPr>
              <p:cNvPr id="182279" name="Oval 7"/>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0" name="Oval 8"/>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1" name="Text Box 9"/>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2282" name="Line 10"/>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3" name="Line 11"/>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4" name="Line 12"/>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85" name="Line 13"/>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2286" name="Text Box 14"/>
            <p:cNvSpPr txBox="1">
              <a:spLocks noChangeArrowheads="1"/>
            </p:cNvSpPr>
            <p:nvPr/>
          </p:nvSpPr>
          <p:spPr bwMode="auto">
            <a:xfrm>
              <a:off x="3912" y="1864"/>
              <a:ext cx="1632"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4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400" b="1" i="0" u="none" strike="noStrike" kern="1200" cap="none" spc="0" normalizeH="0" baseline="0" noProof="0">
                  <a:ln>
                    <a:noFill/>
                  </a:ln>
                  <a:solidFill>
                    <a:srgbClr val="FF0000"/>
                  </a:solidFill>
                  <a:effectLst/>
                  <a:uLnTx/>
                  <a:uFillTx/>
                  <a:latin typeface="Arial" charset="0"/>
                  <a:ea typeface="ＭＳ Ｐゴシック" charset="-128"/>
                  <a:cs typeface="+mn-cs"/>
                </a:rPr>
                <a:t>Small ZDR     Large ZDR</a:t>
              </a:r>
            </a:p>
            <a:p>
              <a:pPr marL="0" marR="0" lvl="0" indent="0" algn="l" defTabSz="914400" rtl="0" eaLnBrk="1" fontAlgn="base" latinLnBrk="0" hangingPunct="1">
                <a:lnSpc>
                  <a:spcPct val="40000"/>
                </a:lnSpc>
                <a:spcBef>
                  <a:spcPct val="50000"/>
                </a:spcBef>
                <a:spcAft>
                  <a:spcPct val="0"/>
                </a:spcAft>
                <a:buClrTx/>
                <a:buSzTx/>
                <a:buFontTx/>
                <a:buNone/>
                <a:tabLst/>
                <a:defRPr/>
              </a:pPr>
              <a:r>
                <a:rPr kumimoji="0" lang="en-US" altLang="x-none" sz="1400" b="1" i="0" u="none" strike="noStrike" kern="1200" cap="none" spc="0" normalizeH="0" baseline="0" noProof="0">
                  <a:ln>
                    <a:noFill/>
                  </a:ln>
                  <a:solidFill>
                    <a:srgbClr val="FF0000"/>
                  </a:solidFill>
                  <a:effectLst/>
                  <a:uLnTx/>
                  <a:uFillTx/>
                  <a:latin typeface="Arial" charset="0"/>
                  <a:ea typeface="ＭＳ Ｐゴシック" charset="-128"/>
                  <a:cs typeface="+mn-cs"/>
                </a:rPr>
                <a:t>Small drops    Large drops</a:t>
              </a:r>
            </a:p>
          </p:txBody>
        </p:sp>
      </p:grpSp>
      <p:grpSp>
        <p:nvGrpSpPr>
          <p:cNvPr id="182287" name="Group 15"/>
          <p:cNvGrpSpPr>
            <a:grpSpLocks/>
          </p:cNvGrpSpPr>
          <p:nvPr/>
        </p:nvGrpSpPr>
        <p:grpSpPr bwMode="auto">
          <a:xfrm>
            <a:off x="1498600" y="4813300"/>
            <a:ext cx="1905000" cy="762000"/>
            <a:chOff x="4088" y="2656"/>
            <a:chExt cx="1200" cy="480"/>
          </a:xfrm>
        </p:grpSpPr>
        <p:grpSp>
          <p:nvGrpSpPr>
            <p:cNvPr id="182288" name="Group 16"/>
            <p:cNvGrpSpPr>
              <a:grpSpLocks/>
            </p:cNvGrpSpPr>
            <p:nvPr/>
          </p:nvGrpSpPr>
          <p:grpSpPr bwMode="auto">
            <a:xfrm>
              <a:off x="4304" y="2872"/>
              <a:ext cx="928" cy="264"/>
              <a:chOff x="3792" y="1520"/>
              <a:chExt cx="928" cy="264"/>
            </a:xfrm>
          </p:grpSpPr>
          <p:sp>
            <p:nvSpPr>
              <p:cNvPr id="182289" name="Oval 17"/>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0" name="Oval 18"/>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1" name="Text Box 19"/>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2292" name="Line 20"/>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3" name="Line 21"/>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4" name="Line 22"/>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295" name="Line 23"/>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2296" name="Text Box 24"/>
            <p:cNvSpPr txBox="1">
              <a:spLocks noChangeArrowheads="1"/>
            </p:cNvSpPr>
            <p:nvPr/>
          </p:nvSpPr>
          <p:spPr bwMode="auto">
            <a:xfrm>
              <a:off x="4088" y="2656"/>
              <a:ext cx="12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0" lang="en-US" altLang="x-none" sz="1600" b="1" i="0" u="none" strike="noStrike" kern="1200" cap="none" spc="0" normalizeH="0" baseline="0" noProof="0">
                  <a:ln>
                    <a:noFill/>
                  </a:ln>
                  <a:solidFill>
                    <a:srgbClr val="FF0000"/>
                  </a:solidFill>
                  <a:effectLst/>
                  <a:uLnTx/>
                  <a:uFillTx/>
                  <a:latin typeface="Arial" charset="0"/>
                  <a:ea typeface="ＭＳ Ｐゴシック" charset="-128"/>
                  <a:cs typeface="+mn-cs"/>
                </a:rPr>
                <a:t>Hail            Rain</a:t>
              </a:r>
            </a:p>
          </p:txBody>
        </p:sp>
      </p:grpSp>
      <p:grpSp>
        <p:nvGrpSpPr>
          <p:cNvPr id="182297" name="Group 25"/>
          <p:cNvGrpSpPr>
            <a:grpSpLocks/>
          </p:cNvGrpSpPr>
          <p:nvPr/>
        </p:nvGrpSpPr>
        <p:grpSpPr bwMode="auto">
          <a:xfrm>
            <a:off x="4813300" y="4800600"/>
            <a:ext cx="2463800" cy="787400"/>
            <a:chOff x="3256" y="2976"/>
            <a:chExt cx="1552" cy="496"/>
          </a:xfrm>
        </p:grpSpPr>
        <p:grpSp>
          <p:nvGrpSpPr>
            <p:cNvPr id="182298" name="Group 26"/>
            <p:cNvGrpSpPr>
              <a:grpSpLocks/>
            </p:cNvGrpSpPr>
            <p:nvPr/>
          </p:nvGrpSpPr>
          <p:grpSpPr bwMode="auto">
            <a:xfrm>
              <a:off x="3296" y="3192"/>
              <a:ext cx="544" cy="280"/>
              <a:chOff x="3664" y="3152"/>
              <a:chExt cx="544" cy="328"/>
            </a:xfrm>
          </p:grpSpPr>
          <p:grpSp>
            <p:nvGrpSpPr>
              <p:cNvPr id="182299" name="Group 27"/>
              <p:cNvGrpSpPr>
                <a:grpSpLocks/>
              </p:cNvGrpSpPr>
              <p:nvPr/>
            </p:nvGrpSpPr>
            <p:grpSpPr bwMode="auto">
              <a:xfrm>
                <a:off x="3664" y="3152"/>
                <a:ext cx="544" cy="328"/>
                <a:chOff x="4176" y="3160"/>
                <a:chExt cx="544" cy="328"/>
              </a:xfrm>
            </p:grpSpPr>
            <p:sp>
              <p:nvSpPr>
                <p:cNvPr id="182300" name="Oval 28"/>
                <p:cNvSpPr>
                  <a:spLocks noChangeArrowheads="1"/>
                </p:cNvSpPr>
                <p:nvPr/>
              </p:nvSpPr>
              <p:spPr bwMode="auto">
                <a:xfrm>
                  <a:off x="4176" y="3160"/>
                  <a:ext cx="544" cy="328"/>
                </a:xfrm>
                <a:prstGeom prst="ellipse">
                  <a:avLst/>
                </a:prstGeom>
                <a:solidFill>
                  <a:schemeClr val="accent1">
                    <a:alpha val="98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182301" name="Picture 29" descr="MCAN00487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 y="3164"/>
                  <a:ext cx="455" cy="296"/>
                </a:xfrm>
                <a:prstGeom prst="rect">
                  <a:avLst/>
                </a:prstGeom>
                <a:noFill/>
                <a:extLst>
                  <a:ext uri="{909E8E84-426E-40DD-AFC4-6F175D3DCCD1}">
                    <a14:hiddenFill xmlns:a14="http://schemas.microsoft.com/office/drawing/2010/main">
                      <a:solidFill>
                        <a:srgbClr val="FFFFFF"/>
                      </a:solidFill>
                    </a14:hiddenFill>
                  </a:ext>
                </a:extLst>
              </p:spPr>
            </p:pic>
          </p:grpSp>
          <p:sp>
            <p:nvSpPr>
              <p:cNvPr id="182302" name="Line 30"/>
              <p:cNvSpPr>
                <a:spLocks noChangeShapeType="1"/>
              </p:cNvSpPr>
              <p:nvPr/>
            </p:nvSpPr>
            <p:spPr bwMode="auto">
              <a:xfrm flipH="1">
                <a:off x="3928" y="3152"/>
                <a:ext cx="8" cy="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303" name="Line 31"/>
              <p:cNvSpPr>
                <a:spLocks noChangeShapeType="1"/>
              </p:cNvSpPr>
              <p:nvPr/>
            </p:nvSpPr>
            <p:spPr bwMode="auto">
              <a:xfrm>
                <a:off x="3664" y="3312"/>
                <a:ext cx="5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182304" name="Group 32"/>
            <p:cNvGrpSpPr>
              <a:grpSpLocks/>
            </p:cNvGrpSpPr>
            <p:nvPr/>
          </p:nvGrpSpPr>
          <p:grpSpPr bwMode="auto">
            <a:xfrm>
              <a:off x="4432" y="3208"/>
              <a:ext cx="240" cy="200"/>
              <a:chOff x="4432" y="3208"/>
              <a:chExt cx="240" cy="200"/>
            </a:xfrm>
          </p:grpSpPr>
          <p:sp>
            <p:nvSpPr>
              <p:cNvPr id="182305" name="Oval 33"/>
              <p:cNvSpPr>
                <a:spLocks noChangeArrowheads="1"/>
              </p:cNvSpPr>
              <p:nvPr/>
            </p:nvSpPr>
            <p:spPr bwMode="auto">
              <a:xfrm>
                <a:off x="4432" y="3208"/>
                <a:ext cx="240" cy="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306" name="Line 34"/>
              <p:cNvSpPr>
                <a:spLocks noChangeShapeType="1"/>
              </p:cNvSpPr>
              <p:nvPr/>
            </p:nvSpPr>
            <p:spPr bwMode="auto">
              <a:xfrm>
                <a:off x="4552" y="320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82307" name="Line 35"/>
              <p:cNvSpPr>
                <a:spLocks noChangeShapeType="1"/>
              </p:cNvSpPr>
              <p:nvPr/>
            </p:nvSpPr>
            <p:spPr bwMode="auto">
              <a:xfrm>
                <a:off x="4432" y="3312"/>
                <a:ext cx="2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82308" name="Text Box 36"/>
            <p:cNvSpPr txBox="1">
              <a:spLocks noChangeArrowheads="1"/>
            </p:cNvSpPr>
            <p:nvPr/>
          </p:nvSpPr>
          <p:spPr bwMode="auto">
            <a:xfrm>
              <a:off x="4000" y="3192"/>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Arial" charset="0"/>
                  <a:ea typeface="ＭＳ Ｐゴシック" charset="-128"/>
                  <a:cs typeface="+mn-cs"/>
                </a:rPr>
                <a:t>vs</a:t>
              </a:r>
            </a:p>
          </p:txBody>
        </p:sp>
        <p:sp>
          <p:nvSpPr>
            <p:cNvPr id="182309" name="Text Box 37"/>
            <p:cNvSpPr txBox="1">
              <a:spLocks noChangeArrowheads="1"/>
            </p:cNvSpPr>
            <p:nvPr/>
          </p:nvSpPr>
          <p:spPr bwMode="auto">
            <a:xfrm>
              <a:off x="3256" y="2976"/>
              <a:ext cx="7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FF0000"/>
                  </a:solidFill>
                  <a:effectLst/>
                  <a:uLnTx/>
                  <a:uFillTx/>
                  <a:latin typeface="Arial" charset="0"/>
                  <a:ea typeface="ＭＳ Ｐゴシック" charset="-128"/>
                  <a:cs typeface="+mn-cs"/>
                </a:rPr>
                <a:t>Insects</a:t>
              </a:r>
            </a:p>
          </p:txBody>
        </p:sp>
        <p:sp>
          <p:nvSpPr>
            <p:cNvPr id="182310" name="Text Box 38"/>
            <p:cNvSpPr txBox="1">
              <a:spLocks noChangeArrowheads="1"/>
            </p:cNvSpPr>
            <p:nvPr/>
          </p:nvSpPr>
          <p:spPr bwMode="auto">
            <a:xfrm>
              <a:off x="4328" y="2984"/>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FF0000"/>
                  </a:solidFill>
                  <a:effectLst/>
                  <a:uLnTx/>
                  <a:uFillTx/>
                  <a:latin typeface="Arial" charset="0"/>
                  <a:ea typeface="ＭＳ Ｐゴシック" charset="-128"/>
                  <a:cs typeface="+mn-cs"/>
                </a:rPr>
                <a:t>Rain</a:t>
              </a:r>
            </a:p>
          </p:txBody>
        </p:sp>
      </p:grpSp>
      <p:sp>
        <p:nvSpPr>
          <p:cNvPr id="182311" name="Text Box 39"/>
          <p:cNvSpPr txBox="1">
            <a:spLocks noChangeArrowheads="1"/>
          </p:cNvSpPr>
          <p:nvPr/>
        </p:nvSpPr>
        <p:spPr bwMode="auto">
          <a:xfrm>
            <a:off x="609600" y="3251200"/>
            <a:ext cx="254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x-none" sz="1800" b="1" i="0" u="none" strike="noStrike" kern="1200" cap="none" spc="0" normalizeH="0" baseline="0" noProof="0">
                <a:ln>
                  <a:noFill/>
                </a:ln>
                <a:solidFill>
                  <a:srgbClr val="000000"/>
                </a:solidFill>
                <a:effectLst/>
                <a:uLnTx/>
                <a:uFillTx/>
                <a:latin typeface="Arial" charset="0"/>
                <a:ea typeface="ＭＳ Ｐゴシック" charset="-128"/>
                <a:cs typeface="+mn-cs"/>
              </a:rPr>
              <a:t>Mitigates the multiple Z-R issues!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62410D5-FA00-4F49-AD55-8E7743F3CF4B}"/>
              </a:ext>
            </a:extLst>
          </p:cNvPr>
          <p:cNvSpPr>
            <a:spLocks noGrp="1" noChangeArrowheads="1"/>
          </p:cNvSpPr>
          <p:nvPr>
            <p:ph type="title"/>
          </p:nvPr>
        </p:nvSpPr>
        <p:spPr>
          <a:xfrm>
            <a:off x="838200" y="11723"/>
            <a:ext cx="7772400" cy="11430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t>Doppler Effect: Frequency Change Due to Relative Motion</a:t>
            </a:r>
          </a:p>
        </p:txBody>
      </p:sp>
      <mc:AlternateContent xmlns:mc="http://schemas.openxmlformats.org/markup-compatibility/2006" xmlns:a14="http://schemas.microsoft.com/office/drawing/2010/main">
        <mc:Choice Requires="a14">
          <p:sp>
            <p:nvSpPr>
              <p:cNvPr id="33794" name="Rectangle 2">
                <a:extLst>
                  <a:ext uri="{FF2B5EF4-FFF2-40B4-BE49-F238E27FC236}">
                    <a16:creationId xmlns:a16="http://schemas.microsoft.com/office/drawing/2014/main" id="{B94BAED3-8E12-4022-AFB5-7DB03F79CEC1}"/>
                  </a:ext>
                </a:extLst>
              </p:cNvPr>
              <p:cNvSpPr>
                <a:spLocks noGrp="1" noChangeArrowheads="1"/>
              </p:cNvSpPr>
              <p:nvPr>
                <p:ph type="body" idx="1"/>
              </p:nvPr>
            </p:nvSpPr>
            <p:spPr>
              <a:xfrm>
                <a:off x="0" y="1447800"/>
                <a:ext cx="4880465" cy="5295900"/>
              </a:xfrm>
              <a:ln/>
            </p:spPr>
            <p:txBody>
              <a:bodyPr/>
              <a:lstStyle/>
              <a:p>
                <a:pP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No Doppler shift perpendicular to the direction of motion</a:t>
                </a:r>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latin typeface="Symbol" panose="05050102010706020507" pitchFamily="18" charset="2"/>
                  </a:rPr>
                  <a:t>D</a:t>
                </a:r>
                <a:r>
                  <a:rPr lang="en-GB" altLang="en-US" sz="2400" dirty="0"/>
                  <a:t>f = V/</a:t>
                </a:r>
                <a:r>
                  <a:rPr lang="en-GB" altLang="en-US" sz="2400" dirty="0">
                    <a:latin typeface="Symbol" panose="05050102010706020507" pitchFamily="18" charset="2"/>
                  </a:rPr>
                  <a:t>l=</a:t>
                </a:r>
                <a:r>
                  <a:rPr lang="en-GB" altLang="en-US" sz="2400" dirty="0">
                    <a:latin typeface="+mj-lt"/>
                  </a:rPr>
                  <a:t>Vf</a:t>
                </a:r>
                <a:r>
                  <a:rPr lang="en-GB" altLang="en-US" sz="2400" baseline="-25000" dirty="0">
                    <a:latin typeface="+mj-lt"/>
                  </a:rPr>
                  <a:t>0</a:t>
                </a:r>
                <a:r>
                  <a:rPr lang="en-GB" altLang="en-US" sz="2400" dirty="0">
                    <a:latin typeface="+mj-lt"/>
                  </a:rPr>
                  <a:t>/c</a:t>
                </a:r>
                <a:r>
                  <a:rPr lang="en-GB" altLang="en-US" sz="2400" dirty="0">
                    <a:latin typeface="Symbol" panose="05050102010706020507" pitchFamily="18" charset="2"/>
                  </a:rPr>
                  <a:t> </a:t>
                </a:r>
                <a:r>
                  <a:rPr lang="en-GB" altLang="en-US" sz="2400" dirty="0"/>
                  <a:t> where </a:t>
                </a:r>
                <a14:m>
                  <m:oMath xmlns:m="http://schemas.openxmlformats.org/officeDocument/2006/math">
                    <m:r>
                      <a:rPr lang="en-US" altLang="en-US" sz="2400" b="0" i="1" smtClean="0">
                        <a:latin typeface="Cambria Math" panose="02040503050406030204" pitchFamily="18" charset="0"/>
                      </a:rPr>
                      <m:t>𝑉</m:t>
                    </m:r>
                    <m:r>
                      <a:rPr lang="en-US" altLang="en-US" sz="2400" b="0" i="1" smtClean="0">
                        <a:latin typeface="Cambria Math" panose="02040503050406030204" pitchFamily="18" charset="0"/>
                      </a:rPr>
                      <m:t>=</m:t>
                    </m:r>
                    <m:acc>
                      <m:accPr>
                        <m:chr m:val="⃗"/>
                        <m:ctrlPr>
                          <a:rPr lang="en-US" altLang="en-US" sz="2400" b="0" i="1" smtClean="0">
                            <a:latin typeface="Cambria Math" panose="02040503050406030204" pitchFamily="18" charset="0"/>
                          </a:rPr>
                        </m:ctrlPr>
                      </m:accPr>
                      <m:e>
                        <m:r>
                          <a:rPr lang="en-US" altLang="en-US" sz="2400" b="0" i="1" smtClean="0">
                            <a:latin typeface="Cambria Math" panose="02040503050406030204" pitchFamily="18" charset="0"/>
                          </a:rPr>
                          <m:t>𝑉</m:t>
                        </m:r>
                      </m:e>
                    </m:acc>
                    <m:r>
                      <a:rPr lang="en-US" altLang="en-US" sz="2400" b="0" i="1" smtClean="0">
                        <a:latin typeface="Cambria Math" panose="02040503050406030204" pitchFamily="18" charset="0"/>
                        <a:ea typeface="Cambria Math" panose="02040503050406030204" pitchFamily="18" charset="0"/>
                      </a:rPr>
                      <m:t>⋅</m:t>
                    </m:r>
                    <m:acc>
                      <m:accPr>
                        <m:chr m:val="̂"/>
                        <m:ctrlPr>
                          <a:rPr lang="en-US" altLang="en-US" sz="2400" b="0" i="1" smtClean="0">
                            <a:latin typeface="Cambria Math" panose="02040503050406030204" pitchFamily="18" charset="0"/>
                            <a:ea typeface="Cambria Math" panose="02040503050406030204" pitchFamily="18" charset="0"/>
                          </a:rPr>
                        </m:ctrlPr>
                      </m:accPr>
                      <m:e>
                        <m:r>
                          <a:rPr lang="en-US" altLang="en-US" sz="2400" b="0" i="1" smtClean="0">
                            <a:latin typeface="Cambria Math" panose="02040503050406030204" pitchFamily="18" charset="0"/>
                            <a:ea typeface="Cambria Math" panose="02040503050406030204" pitchFamily="18" charset="0"/>
                          </a:rPr>
                          <m:t>𝑟</m:t>
                        </m:r>
                      </m:e>
                    </m:acc>
                  </m:oMath>
                </a14:m>
                <a:r>
                  <a:rPr lang="en-GB" altLang="en-US" sz="2400" dirty="0"/>
                  <a:t>.</a:t>
                </a:r>
                <a:br>
                  <a:rPr lang="en-GB" altLang="en-US" sz="2400" dirty="0"/>
                </a:br>
                <a14:m>
                  <m:oMath xmlns:m="http://schemas.openxmlformats.org/officeDocument/2006/math">
                    <m:acc>
                      <m:accPr>
                        <m:chr m:val="⃗"/>
                        <m:ctrlPr>
                          <a:rPr lang="en-US" altLang="en-US" sz="2400" i="1">
                            <a:latin typeface="Cambria Math" panose="02040503050406030204" pitchFamily="18" charset="0"/>
                          </a:rPr>
                        </m:ctrlPr>
                      </m:accPr>
                      <m:e>
                        <m:r>
                          <a:rPr lang="en-US" altLang="en-US" sz="2400" i="1">
                            <a:latin typeface="Cambria Math" panose="02040503050406030204" pitchFamily="18" charset="0"/>
                          </a:rPr>
                          <m:t>𝑉</m:t>
                        </m:r>
                      </m:e>
                    </m:acc>
                  </m:oMath>
                </a14:m>
                <a:r>
                  <a:rPr lang="en-GB" altLang="en-US" sz="2400" dirty="0"/>
                  <a:t> is the wind vector.</a:t>
                </a:r>
                <a:br>
                  <a:rPr lang="en-GB" altLang="en-US" sz="2400" dirty="0"/>
                </a:br>
                <a14:m>
                  <m:oMath xmlns:m="http://schemas.openxmlformats.org/officeDocument/2006/math">
                    <m:acc>
                      <m:accPr>
                        <m:chr m:val="̂"/>
                        <m:ctrlPr>
                          <a:rPr lang="en-US" altLang="en-US" sz="2400" i="1">
                            <a:latin typeface="Cambria Math" panose="02040503050406030204" pitchFamily="18" charset="0"/>
                            <a:ea typeface="Cambria Math" panose="02040503050406030204" pitchFamily="18" charset="0"/>
                          </a:rPr>
                        </m:ctrlPr>
                      </m:accPr>
                      <m:e>
                        <m:r>
                          <a:rPr lang="en-US" altLang="en-US" sz="2400" i="1">
                            <a:latin typeface="Cambria Math" panose="02040503050406030204" pitchFamily="18" charset="0"/>
                            <a:ea typeface="Cambria Math" panose="02040503050406030204" pitchFamily="18" charset="0"/>
                          </a:rPr>
                          <m:t>𝑟</m:t>
                        </m:r>
                      </m:e>
                    </m:acc>
                  </m:oMath>
                </a14:m>
                <a:r>
                  <a:rPr lang="en-GB" altLang="en-US" sz="2400" dirty="0"/>
                  <a:t> is a unit vector that goes from the point of interest to the radar.</a:t>
                </a:r>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Inbound: negative and cool </a:t>
                </a:r>
                <a:r>
                  <a:rPr lang="en-GB" altLang="en-US" sz="2400" dirty="0" err="1"/>
                  <a:t>colors</a:t>
                </a:r>
                <a:endParaRPr lang="en-GB" altLang="en-US" sz="2400" dirty="0"/>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Outbound: positive and warm </a:t>
                </a:r>
                <a:r>
                  <a:rPr lang="en-GB" altLang="en-US" sz="2400" dirty="0" err="1"/>
                  <a:t>colors</a:t>
                </a:r>
                <a:r>
                  <a:rPr lang="en-GB" altLang="en-US" sz="2400" dirty="0"/>
                  <a:t> (“red shifted”).</a:t>
                </a:r>
              </a:p>
              <a:p>
                <a:pPr>
                  <a:lnSpc>
                    <a:spcPct val="9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t>Zero Contour: zero velocity component (perpendicular to the beam). Called a “ zero </a:t>
                </a:r>
                <a:r>
                  <a:rPr lang="en-GB" altLang="en-US" sz="2400" dirty="0" err="1"/>
                  <a:t>isodop</a:t>
                </a:r>
                <a:r>
                  <a:rPr lang="en-GB" altLang="en-US" sz="2400" dirty="0"/>
                  <a:t>”. </a:t>
                </a:r>
              </a:p>
              <a:p>
                <a:pP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400" dirty="0"/>
              </a:p>
            </p:txBody>
          </p:sp>
        </mc:Choice>
        <mc:Fallback xmlns="">
          <p:sp>
            <p:nvSpPr>
              <p:cNvPr id="33794" name="Rectangle 2">
                <a:extLst>
                  <a:ext uri="{FF2B5EF4-FFF2-40B4-BE49-F238E27FC236}">
                    <a16:creationId xmlns:a16="http://schemas.microsoft.com/office/drawing/2014/main" id="{B94BAED3-8E12-4022-AFB5-7DB03F79CEC1}"/>
                  </a:ext>
                </a:extLst>
              </p:cNvPr>
              <p:cNvSpPr>
                <a:spLocks noGrp="1" noRot="1" noChangeAspect="1" noMove="1" noResize="1" noEditPoints="1" noAdjustHandles="1" noChangeArrowheads="1" noChangeShapeType="1" noTextEdit="1"/>
              </p:cNvSpPr>
              <p:nvPr>
                <p:ph type="body" idx="1"/>
              </p:nvPr>
            </p:nvSpPr>
            <p:spPr>
              <a:xfrm>
                <a:off x="0" y="1447800"/>
                <a:ext cx="4880465" cy="5295900"/>
              </a:xfrm>
              <a:blipFill>
                <a:blip r:embed="rId3"/>
                <a:stretch>
                  <a:fillRect l="-1748" t="-2304" r="-2497"/>
                </a:stretch>
              </a:blipFill>
              <a:ln/>
            </p:spPr>
            <p:txBody>
              <a:bodyPr/>
              <a:lstStyle/>
              <a:p>
                <a:r>
                  <a:rPr lang="en-US">
                    <a:noFill/>
                  </a:rPr>
                  <a:t> </a:t>
                </a:r>
              </a:p>
            </p:txBody>
          </p:sp>
        </mc:Fallback>
      </mc:AlternateContent>
      <p:pic>
        <p:nvPicPr>
          <p:cNvPr id="33795" name="Picture 3">
            <a:extLst>
              <a:ext uri="{FF2B5EF4-FFF2-40B4-BE49-F238E27FC236}">
                <a16:creationId xmlns:a16="http://schemas.microsoft.com/office/drawing/2014/main" id="{99F7E77A-0749-4683-8790-E0A9F2EE5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067" y="1905000"/>
            <a:ext cx="4265733" cy="26734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432791F-9122-4A90-8F78-0093A573E089}"/>
              </a:ext>
            </a:extLst>
          </p:cNvPr>
          <p:cNvSpPr txBox="1"/>
          <p:nvPr/>
        </p:nvSpPr>
        <p:spPr>
          <a:xfrm>
            <a:off x="4725133" y="4578454"/>
            <a:ext cx="4419600" cy="400110"/>
          </a:xfrm>
          <a:prstGeom prst="rect">
            <a:avLst/>
          </a:prstGeom>
          <a:noFill/>
        </p:spPr>
        <p:txBody>
          <a:bodyPr wrap="square" rtlCol="0">
            <a:spAutoFit/>
          </a:bodyPr>
          <a:lstStyle/>
          <a:p>
            <a:r>
              <a:rPr lang="en-US" sz="2000" b="1" dirty="0"/>
              <a:t>Doppler Effect for Sound and Light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B763565-E4E6-4683-92BE-BC452C4A4A24}"/>
              </a:ext>
            </a:extLst>
          </p:cNvPr>
          <p:cNvGrpSpPr/>
          <p:nvPr/>
        </p:nvGrpSpPr>
        <p:grpSpPr>
          <a:xfrm>
            <a:off x="205289" y="0"/>
            <a:ext cx="8733421" cy="6858000"/>
            <a:chOff x="205289" y="0"/>
            <a:chExt cx="8733421" cy="6858000"/>
          </a:xfrm>
        </p:grpSpPr>
        <p:pic>
          <p:nvPicPr>
            <p:cNvPr id="7" name="Picture 6" descr="Diagram&#10;&#10;Description automatically generated">
              <a:extLst>
                <a:ext uri="{FF2B5EF4-FFF2-40B4-BE49-F238E27FC236}">
                  <a16:creationId xmlns:a16="http://schemas.microsoft.com/office/drawing/2014/main" id="{E39DE697-9702-4216-BD88-747884A0DB7F}"/>
                </a:ext>
              </a:extLst>
            </p:cNvPr>
            <p:cNvPicPr>
              <a:picLocks noChangeAspect="1"/>
            </p:cNvPicPr>
            <p:nvPr/>
          </p:nvPicPr>
          <p:blipFill>
            <a:blip r:embed="rId2"/>
            <a:stretch>
              <a:fillRect/>
            </a:stretch>
          </p:blipFill>
          <p:spPr>
            <a:xfrm>
              <a:off x="205289" y="0"/>
              <a:ext cx="8733421" cy="6858000"/>
            </a:xfrm>
            <a:prstGeom prst="rect">
              <a:avLst/>
            </a:prstGeom>
          </p:spPr>
        </p:pic>
        <p:sp>
          <p:nvSpPr>
            <p:cNvPr id="13" name="Rectangle 12">
              <a:extLst>
                <a:ext uri="{FF2B5EF4-FFF2-40B4-BE49-F238E27FC236}">
                  <a16:creationId xmlns:a16="http://schemas.microsoft.com/office/drawing/2014/main" id="{AAE7710C-B4DB-4936-BB35-D846E7CCA347}"/>
                </a:ext>
              </a:extLst>
            </p:cNvPr>
            <p:cNvSpPr/>
            <p:nvPr/>
          </p:nvSpPr>
          <p:spPr bwMode="auto">
            <a:xfrm>
              <a:off x="304800" y="5562600"/>
              <a:ext cx="8534400" cy="12798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pPr>
              <a:endParaRPr kumimoji="0" lang="en-US" sz="2400" b="0" i="0" u="none" strike="noStrike" cap="none" normalizeH="0" baseline="0">
                <a:ln>
                  <a:noFill/>
                </a:ln>
                <a:solidFill>
                  <a:schemeClr val="bg1"/>
                </a:solidFill>
                <a:effectLst/>
                <a:latin typeface="Times New Roman" panose="02020603050405020304" pitchFamily="18" charset="0"/>
              </a:endParaRPr>
            </a:p>
          </p:txBody>
        </p:sp>
      </p:grpSp>
      <p:sp>
        <p:nvSpPr>
          <p:cNvPr id="2" name="Title 1">
            <a:extLst>
              <a:ext uri="{FF2B5EF4-FFF2-40B4-BE49-F238E27FC236}">
                <a16:creationId xmlns:a16="http://schemas.microsoft.com/office/drawing/2014/main" id="{47BF8B40-D212-4298-A0B2-41CD3D6B7187}"/>
              </a:ext>
            </a:extLst>
          </p:cNvPr>
          <p:cNvSpPr>
            <a:spLocks noGrp="1"/>
          </p:cNvSpPr>
          <p:nvPr>
            <p:ph type="ctrTitle"/>
          </p:nvPr>
        </p:nvSpPr>
        <p:spPr>
          <a:xfrm>
            <a:off x="0" y="15536"/>
            <a:ext cx="4953000" cy="1051264"/>
          </a:xfrm>
        </p:spPr>
        <p:txBody>
          <a:bodyPr/>
          <a:lstStyle/>
          <a:p>
            <a:r>
              <a:rPr lang="en-US" sz="3200" b="1" dirty="0"/>
              <a:t>Radar Rotates 360 degrees and Scans in the Vertical</a:t>
            </a:r>
          </a:p>
        </p:txBody>
      </p:sp>
      <p:cxnSp>
        <p:nvCxnSpPr>
          <p:cNvPr id="9" name="Straight Connector 8">
            <a:extLst>
              <a:ext uri="{FF2B5EF4-FFF2-40B4-BE49-F238E27FC236}">
                <a16:creationId xmlns:a16="http://schemas.microsoft.com/office/drawing/2014/main" id="{2F077AEE-C95D-41BE-911E-51F6CD540659}"/>
              </a:ext>
            </a:extLst>
          </p:cNvPr>
          <p:cNvCxnSpPr>
            <a:cxnSpLocks/>
          </p:cNvCxnSpPr>
          <p:nvPr/>
        </p:nvCxnSpPr>
        <p:spPr bwMode="auto">
          <a:xfrm flipV="1">
            <a:off x="2590800" y="1676400"/>
            <a:ext cx="4724400" cy="2057400"/>
          </a:xfrm>
          <a:prstGeom prst="line">
            <a:avLst/>
          </a:prstGeom>
          <a:ln w="57150">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5F65AD8F-D24A-4808-83AF-12660F723F54}"/>
              </a:ext>
            </a:extLst>
          </p:cNvPr>
          <p:cNvSpPr txBox="1"/>
          <p:nvPr/>
        </p:nvSpPr>
        <p:spPr>
          <a:xfrm>
            <a:off x="3048000" y="4114800"/>
            <a:ext cx="5535490" cy="830997"/>
          </a:xfrm>
          <a:prstGeom prst="rect">
            <a:avLst/>
          </a:prstGeom>
          <a:noFill/>
        </p:spPr>
        <p:txBody>
          <a:bodyPr wrap="none" rtlCol="0">
            <a:spAutoFit/>
          </a:bodyPr>
          <a:lstStyle/>
          <a:p>
            <a:r>
              <a:rPr lang="en-US" b="1" dirty="0"/>
              <a:t>Height increases with distance from </a:t>
            </a:r>
            <a:br>
              <a:rPr lang="en-US" b="1" dirty="0"/>
            </a:br>
            <a:r>
              <a:rPr lang="en-US" b="1" dirty="0"/>
              <a:t>radar for elevated scans.</a:t>
            </a:r>
          </a:p>
        </p:txBody>
      </p:sp>
      <p:sp>
        <p:nvSpPr>
          <p:cNvPr id="16" name="TextBox 15">
            <a:extLst>
              <a:ext uri="{FF2B5EF4-FFF2-40B4-BE49-F238E27FC236}">
                <a16:creationId xmlns:a16="http://schemas.microsoft.com/office/drawing/2014/main" id="{6AA509B1-9E1D-4C07-A3DD-9D06C04AC0C2}"/>
              </a:ext>
            </a:extLst>
          </p:cNvPr>
          <p:cNvSpPr txBox="1"/>
          <p:nvPr/>
        </p:nvSpPr>
        <p:spPr>
          <a:xfrm>
            <a:off x="381000" y="5602367"/>
            <a:ext cx="8023571" cy="1200329"/>
          </a:xfrm>
          <a:prstGeom prst="rect">
            <a:avLst/>
          </a:prstGeom>
          <a:solidFill>
            <a:srgbClr val="FFFF00"/>
          </a:solidFill>
        </p:spPr>
        <p:txBody>
          <a:bodyPr wrap="square">
            <a:spAutoFit/>
          </a:bodyPr>
          <a:lstStyle/>
          <a:p>
            <a:r>
              <a:rPr lang="en-US" b="0" i="0" dirty="0">
                <a:solidFill>
                  <a:srgbClr val="202124"/>
                </a:solidFill>
                <a:effectLst/>
                <a:latin typeface="arial" panose="020B0604020202020204" pitchFamily="34" charset="0"/>
              </a:rPr>
              <a:t>The </a:t>
            </a:r>
            <a:r>
              <a:rPr lang="en-US" b="1" i="0" dirty="0">
                <a:solidFill>
                  <a:srgbClr val="202124"/>
                </a:solidFill>
                <a:effectLst/>
                <a:latin typeface="arial" panose="020B0604020202020204" pitchFamily="34" charset="0"/>
              </a:rPr>
              <a:t>base reflectivity</a:t>
            </a:r>
            <a:r>
              <a:rPr lang="en-US" b="0" i="0" dirty="0">
                <a:solidFill>
                  <a:srgbClr val="202124"/>
                </a:solidFill>
                <a:effectLst/>
                <a:latin typeface="arial" panose="020B0604020202020204" pitchFamily="34" charset="0"/>
              </a:rPr>
              <a:t> images in Precipitation Mode are available at four </a:t>
            </a:r>
            <a:r>
              <a:rPr lang="en-US" b="1" i="0" dirty="0">
                <a:solidFill>
                  <a:srgbClr val="202124"/>
                </a:solidFill>
                <a:effectLst/>
                <a:latin typeface="arial" panose="020B0604020202020204" pitchFamily="34" charset="0"/>
              </a:rPr>
              <a:t>radar</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tilt</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angles</a:t>
            </a:r>
            <a:r>
              <a:rPr lang="en-US" b="0" i="0" dirty="0">
                <a:solidFill>
                  <a:srgbClr val="202124"/>
                </a:solidFill>
                <a:effectLst/>
                <a:latin typeface="arial" panose="020B0604020202020204" pitchFamily="34" charset="0"/>
              </a:rPr>
              <a:t>, 0.5°, 1.45°, 2.40° and 3.35°</a:t>
            </a:r>
            <a:endParaRPr lang="en-US" dirty="0"/>
          </a:p>
        </p:txBody>
      </p:sp>
    </p:spTree>
    <p:extLst>
      <p:ext uri="{BB962C8B-B14F-4D97-AF65-F5344CB8AC3E}">
        <p14:creationId xmlns:p14="http://schemas.microsoft.com/office/powerpoint/2010/main" val="2069814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6046EDB2-3EE2-498C-B55A-A512CA167C28}"/>
              </a:ext>
            </a:extLst>
          </p:cNvPr>
          <p:cNvSpPr>
            <a:spLocks noGrp="1" noChangeArrowheads="1"/>
          </p:cNvSpPr>
          <p:nvPr>
            <p:ph type="title"/>
          </p:nvPr>
        </p:nvSpPr>
        <p:spPr>
          <a:xfrm>
            <a:off x="76200" y="0"/>
            <a:ext cx="8991600" cy="658523"/>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4000" dirty="0"/>
              <a:t>Doppler examples: Radar is in the </a:t>
            </a:r>
            <a:r>
              <a:rPr lang="en-GB" altLang="en-US" sz="4000" dirty="0" err="1"/>
              <a:t>Center</a:t>
            </a:r>
            <a:endParaRPr lang="en-GB" altLang="en-US" sz="4000" dirty="0"/>
          </a:p>
        </p:txBody>
      </p:sp>
      <p:sp>
        <p:nvSpPr>
          <p:cNvPr id="2" name="TextBox 1">
            <a:extLst>
              <a:ext uri="{FF2B5EF4-FFF2-40B4-BE49-F238E27FC236}">
                <a16:creationId xmlns:a16="http://schemas.microsoft.com/office/drawing/2014/main" id="{43AFA66A-B50D-4386-9B13-A0B698E987BA}"/>
              </a:ext>
            </a:extLst>
          </p:cNvPr>
          <p:cNvSpPr txBox="1"/>
          <p:nvPr/>
        </p:nvSpPr>
        <p:spPr>
          <a:xfrm>
            <a:off x="1539925" y="4270320"/>
            <a:ext cx="2292615" cy="1815882"/>
          </a:xfrm>
          <a:prstGeom prst="rect">
            <a:avLst/>
          </a:prstGeom>
          <a:noFill/>
        </p:spPr>
        <p:txBody>
          <a:bodyPr wrap="none" rtlCol="0">
            <a:spAutoFit/>
          </a:bodyPr>
          <a:lstStyle/>
          <a:p>
            <a:r>
              <a:rPr lang="en-US" sz="1600" dirty="0"/>
              <a:t>Blue colors:</a:t>
            </a:r>
            <a:br>
              <a:rPr lang="en-US" sz="1600" dirty="0"/>
            </a:br>
            <a:r>
              <a:rPr lang="en-US" sz="1600" dirty="0"/>
              <a:t>Wind towards radar.</a:t>
            </a:r>
            <a:br>
              <a:rPr lang="en-US" sz="1600" dirty="0"/>
            </a:br>
            <a:r>
              <a:rPr lang="en-US" sz="1600" dirty="0"/>
              <a:t>Named inbound wind.</a:t>
            </a:r>
          </a:p>
          <a:p>
            <a:br>
              <a:rPr lang="en-US" sz="1600" dirty="0"/>
            </a:br>
            <a:r>
              <a:rPr lang="en-US" sz="1600" dirty="0"/>
              <a:t>Red colors:</a:t>
            </a:r>
            <a:br>
              <a:rPr lang="en-US" sz="1600" dirty="0"/>
            </a:br>
            <a:r>
              <a:rPr lang="en-US" sz="1600" dirty="0"/>
              <a:t>Wind away from radar.</a:t>
            </a:r>
            <a:br>
              <a:rPr lang="en-US" sz="1600" dirty="0"/>
            </a:br>
            <a:r>
              <a:rPr lang="en-US" sz="1600" dirty="0"/>
              <a:t>Named outbound wind.</a:t>
            </a:r>
          </a:p>
        </p:txBody>
      </p:sp>
      <p:grpSp>
        <p:nvGrpSpPr>
          <p:cNvPr id="10" name="Group 9">
            <a:extLst>
              <a:ext uri="{FF2B5EF4-FFF2-40B4-BE49-F238E27FC236}">
                <a16:creationId xmlns:a16="http://schemas.microsoft.com/office/drawing/2014/main" id="{030E7D0F-46BD-4C82-400C-43D4CED6407E}"/>
              </a:ext>
            </a:extLst>
          </p:cNvPr>
          <p:cNvGrpSpPr/>
          <p:nvPr/>
        </p:nvGrpSpPr>
        <p:grpSpPr>
          <a:xfrm>
            <a:off x="-60257" y="860100"/>
            <a:ext cx="4126523" cy="3208643"/>
            <a:chOff x="-11723" y="3526601"/>
            <a:chExt cx="4126523" cy="3208643"/>
          </a:xfrm>
        </p:grpSpPr>
        <p:sp>
          <p:nvSpPr>
            <p:cNvPr id="3" name="TextBox 2">
              <a:extLst>
                <a:ext uri="{FF2B5EF4-FFF2-40B4-BE49-F238E27FC236}">
                  <a16:creationId xmlns:a16="http://schemas.microsoft.com/office/drawing/2014/main" id="{E764F052-DABA-4A94-AECC-3B0C51A2F76F}"/>
                </a:ext>
              </a:extLst>
            </p:cNvPr>
            <p:cNvSpPr txBox="1"/>
            <p:nvPr/>
          </p:nvSpPr>
          <p:spPr>
            <a:xfrm flipH="1">
              <a:off x="304800" y="3526601"/>
              <a:ext cx="3810000" cy="400110"/>
            </a:xfrm>
            <a:prstGeom prst="rect">
              <a:avLst/>
            </a:prstGeom>
            <a:noFill/>
          </p:spPr>
          <p:txBody>
            <a:bodyPr wrap="square" rtlCol="0">
              <a:spAutoFit/>
            </a:bodyPr>
            <a:lstStyle/>
            <a:p>
              <a:r>
                <a:rPr lang="en-US" sz="2000" b="1" dirty="0"/>
                <a:t>Wind increasing with height</a:t>
              </a:r>
            </a:p>
          </p:txBody>
        </p:sp>
        <p:pic>
          <p:nvPicPr>
            <p:cNvPr id="4" name="Picture 3">
              <a:extLst>
                <a:ext uri="{FF2B5EF4-FFF2-40B4-BE49-F238E27FC236}">
                  <a16:creationId xmlns:a16="http://schemas.microsoft.com/office/drawing/2014/main" id="{DDBDBF97-F94B-43C6-A204-9802EDF8D806}"/>
                </a:ext>
              </a:extLst>
            </p:cNvPr>
            <p:cNvPicPr>
              <a:picLocks noChangeAspect="1"/>
            </p:cNvPicPr>
            <p:nvPr/>
          </p:nvPicPr>
          <p:blipFill rotWithShape="1">
            <a:blip r:embed="rId3"/>
            <a:srcRect r="44410"/>
            <a:stretch/>
          </p:blipFill>
          <p:spPr>
            <a:xfrm>
              <a:off x="-11723" y="3926711"/>
              <a:ext cx="3212123" cy="2232001"/>
            </a:xfrm>
            <a:prstGeom prst="rect">
              <a:avLst/>
            </a:prstGeom>
          </p:spPr>
        </p:pic>
        <p:sp>
          <p:nvSpPr>
            <p:cNvPr id="5" name="TextBox 4">
              <a:extLst>
                <a:ext uri="{FF2B5EF4-FFF2-40B4-BE49-F238E27FC236}">
                  <a16:creationId xmlns:a16="http://schemas.microsoft.com/office/drawing/2014/main" id="{0543256D-A479-4C89-9B97-DAB7FE7F2F97}"/>
                </a:ext>
              </a:extLst>
            </p:cNvPr>
            <p:cNvSpPr txBox="1"/>
            <p:nvPr/>
          </p:nvSpPr>
          <p:spPr>
            <a:xfrm>
              <a:off x="750277" y="6027358"/>
              <a:ext cx="2450123" cy="707886"/>
            </a:xfrm>
            <a:prstGeom prst="rect">
              <a:avLst/>
            </a:prstGeom>
            <a:noFill/>
          </p:spPr>
          <p:txBody>
            <a:bodyPr wrap="square" rtlCol="0">
              <a:spAutoFit/>
            </a:bodyPr>
            <a:lstStyle/>
            <a:p>
              <a:r>
                <a:rPr lang="en-US" sz="2000" b="1" dirty="0"/>
                <a:t>Wind convention </a:t>
              </a:r>
              <a:br>
                <a:rPr lang="en-US" sz="2000" b="1" dirty="0"/>
              </a:br>
              <a:r>
                <a:rPr lang="en-US" sz="2000" b="1" dirty="0"/>
                <a:t>1 knot=1.15 mph</a:t>
              </a:r>
            </a:p>
          </p:txBody>
        </p:sp>
      </p:grpSp>
      <p:pic>
        <p:nvPicPr>
          <p:cNvPr id="12" name="Picture 11">
            <a:extLst>
              <a:ext uri="{FF2B5EF4-FFF2-40B4-BE49-F238E27FC236}">
                <a16:creationId xmlns:a16="http://schemas.microsoft.com/office/drawing/2014/main" id="{090E5209-FA6F-9EFE-90C5-94EEA5FBE4DF}"/>
              </a:ext>
            </a:extLst>
          </p:cNvPr>
          <p:cNvPicPr>
            <a:picLocks noChangeAspect="1"/>
          </p:cNvPicPr>
          <p:nvPr/>
        </p:nvPicPr>
        <p:blipFill>
          <a:blip r:embed="rId4"/>
          <a:stretch>
            <a:fillRect/>
          </a:stretch>
        </p:blipFill>
        <p:spPr>
          <a:xfrm>
            <a:off x="3634153" y="1655462"/>
            <a:ext cx="5404339" cy="1629421"/>
          </a:xfrm>
          <a:prstGeom prst="rect">
            <a:avLst/>
          </a:prstGeom>
        </p:spPr>
      </p:pic>
      <p:sp>
        <p:nvSpPr>
          <p:cNvPr id="13" name="TextBox 12">
            <a:extLst>
              <a:ext uri="{FF2B5EF4-FFF2-40B4-BE49-F238E27FC236}">
                <a16:creationId xmlns:a16="http://schemas.microsoft.com/office/drawing/2014/main" id="{9137E174-A085-87C8-79FA-D7F096C5E193}"/>
              </a:ext>
            </a:extLst>
          </p:cNvPr>
          <p:cNvSpPr txBox="1"/>
          <p:nvPr/>
        </p:nvSpPr>
        <p:spPr>
          <a:xfrm>
            <a:off x="4025881" y="1037915"/>
            <a:ext cx="4887878" cy="830997"/>
          </a:xfrm>
          <a:prstGeom prst="rect">
            <a:avLst/>
          </a:prstGeom>
          <a:noFill/>
        </p:spPr>
        <p:txBody>
          <a:bodyPr wrap="none" rtlCol="0">
            <a:spAutoFit/>
          </a:bodyPr>
          <a:lstStyle/>
          <a:p>
            <a:pPr algn="ctr"/>
            <a:r>
              <a:rPr lang="en-US" b="1" dirty="0"/>
              <a:t>Example:</a:t>
            </a:r>
          </a:p>
          <a:p>
            <a:pPr algn="ctr"/>
            <a:r>
              <a:rPr lang="en-US" b="1" dirty="0"/>
              <a:t>Radar elevation angle 4 degrees</a:t>
            </a:r>
          </a:p>
        </p:txBody>
      </p:sp>
      <p:grpSp>
        <p:nvGrpSpPr>
          <p:cNvPr id="21" name="Group 20">
            <a:extLst>
              <a:ext uri="{FF2B5EF4-FFF2-40B4-BE49-F238E27FC236}">
                <a16:creationId xmlns:a16="http://schemas.microsoft.com/office/drawing/2014/main" id="{873BD2FF-0F07-8C17-2F2C-6B0CE8A9602D}"/>
              </a:ext>
            </a:extLst>
          </p:cNvPr>
          <p:cNvGrpSpPr/>
          <p:nvPr/>
        </p:nvGrpSpPr>
        <p:grpSpPr>
          <a:xfrm>
            <a:off x="4190999" y="3578821"/>
            <a:ext cx="4572001" cy="2745779"/>
            <a:chOff x="4190999" y="3578821"/>
            <a:chExt cx="4572001" cy="2745779"/>
          </a:xfrm>
        </p:grpSpPr>
        <p:pic>
          <p:nvPicPr>
            <p:cNvPr id="9" name="Picture 8">
              <a:extLst>
                <a:ext uri="{FF2B5EF4-FFF2-40B4-BE49-F238E27FC236}">
                  <a16:creationId xmlns:a16="http://schemas.microsoft.com/office/drawing/2014/main" id="{4FD142A4-1237-65B3-A8CF-A56CB66CE0F8}"/>
                </a:ext>
              </a:extLst>
            </p:cNvPr>
            <p:cNvPicPr>
              <a:picLocks noChangeAspect="1"/>
            </p:cNvPicPr>
            <p:nvPr/>
          </p:nvPicPr>
          <p:blipFill>
            <a:blip r:embed="rId5"/>
            <a:stretch>
              <a:fillRect/>
            </a:stretch>
          </p:blipFill>
          <p:spPr>
            <a:xfrm>
              <a:off x="4190999" y="3578821"/>
              <a:ext cx="4572001" cy="2745779"/>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0781CB9A-C755-3F77-3A3E-376D156CA387}"/>
                    </a:ext>
                  </a:extLst>
                </p14:cNvPr>
                <p14:cNvContentPartPr/>
                <p14:nvPr/>
              </p14:nvContentPartPr>
              <p14:xfrm>
                <a:off x="4417350" y="3783765"/>
                <a:ext cx="16920" cy="64440"/>
              </p14:xfrm>
            </p:contentPart>
          </mc:Choice>
          <mc:Fallback xmlns="">
            <p:pic>
              <p:nvPicPr>
                <p:cNvPr id="19" name="Ink 18">
                  <a:extLst>
                    <a:ext uri="{FF2B5EF4-FFF2-40B4-BE49-F238E27FC236}">
                      <a16:creationId xmlns:a16="http://schemas.microsoft.com/office/drawing/2014/main" id="{0781CB9A-C755-3F77-3A3E-376D156CA387}"/>
                    </a:ext>
                  </a:extLst>
                </p:cNvPr>
                <p:cNvPicPr/>
                <p:nvPr/>
              </p:nvPicPr>
              <p:blipFill>
                <a:blip r:embed="rId7"/>
                <a:stretch>
                  <a:fillRect/>
                </a:stretch>
              </p:blipFill>
              <p:spPr>
                <a:xfrm>
                  <a:off x="4413030" y="3779445"/>
                  <a:ext cx="25560" cy="73080"/>
                </a:xfrm>
                <a:prstGeom prst="rect">
                  <a:avLst/>
                </a:prstGeom>
              </p:spPr>
            </p:pic>
          </mc:Fallback>
        </mc:AlternateContent>
      </p:grpSp>
      <p:sp>
        <p:nvSpPr>
          <p:cNvPr id="22" name="TextBox 21">
            <a:extLst>
              <a:ext uri="{FF2B5EF4-FFF2-40B4-BE49-F238E27FC236}">
                <a16:creationId xmlns:a16="http://schemas.microsoft.com/office/drawing/2014/main" id="{E2E315CB-9337-24EF-A5ED-FBAA77B75ACD}"/>
              </a:ext>
            </a:extLst>
          </p:cNvPr>
          <p:cNvSpPr txBox="1"/>
          <p:nvPr/>
        </p:nvSpPr>
        <p:spPr>
          <a:xfrm>
            <a:off x="7277100" y="3299472"/>
            <a:ext cx="342900" cy="461665"/>
          </a:xfrm>
          <a:prstGeom prst="rect">
            <a:avLst/>
          </a:prstGeom>
          <a:noFill/>
        </p:spPr>
        <p:txBody>
          <a:bodyPr wrap="square" rtlCol="0">
            <a:spAutoFit/>
          </a:bodyPr>
          <a:lstStyle/>
          <a:p>
            <a:r>
              <a:rPr lang="en-US" dirty="0"/>
              <a:t>N</a:t>
            </a:r>
          </a:p>
        </p:txBody>
      </p:sp>
      <p:sp>
        <p:nvSpPr>
          <p:cNvPr id="23" name="TextBox 22">
            <a:extLst>
              <a:ext uri="{FF2B5EF4-FFF2-40B4-BE49-F238E27FC236}">
                <a16:creationId xmlns:a16="http://schemas.microsoft.com/office/drawing/2014/main" id="{E469777E-DDA3-7700-380B-C0767D91C823}"/>
              </a:ext>
            </a:extLst>
          </p:cNvPr>
          <p:cNvSpPr txBox="1"/>
          <p:nvPr/>
        </p:nvSpPr>
        <p:spPr>
          <a:xfrm>
            <a:off x="8551809" y="4572000"/>
            <a:ext cx="342900" cy="461665"/>
          </a:xfrm>
          <a:prstGeom prst="rect">
            <a:avLst/>
          </a:prstGeom>
          <a:noFill/>
        </p:spPr>
        <p:txBody>
          <a:bodyPr wrap="square" rtlCol="0">
            <a:spAutoFit/>
          </a:bodyPr>
          <a:lstStyle/>
          <a:p>
            <a:r>
              <a:rPr lang="en-US" dirty="0"/>
              <a:t>E</a:t>
            </a:r>
          </a:p>
        </p:txBody>
      </p:sp>
      <p:sp>
        <p:nvSpPr>
          <p:cNvPr id="24" name="TextBox 23">
            <a:extLst>
              <a:ext uri="{FF2B5EF4-FFF2-40B4-BE49-F238E27FC236}">
                <a16:creationId xmlns:a16="http://schemas.microsoft.com/office/drawing/2014/main" id="{2DD8E785-7F47-D5A8-5799-215C1CF5B4FA}"/>
              </a:ext>
            </a:extLst>
          </p:cNvPr>
          <p:cNvSpPr txBox="1"/>
          <p:nvPr/>
        </p:nvSpPr>
        <p:spPr>
          <a:xfrm>
            <a:off x="5993422" y="4571999"/>
            <a:ext cx="342900" cy="461665"/>
          </a:xfrm>
          <a:prstGeom prst="rect">
            <a:avLst/>
          </a:prstGeom>
          <a:noFill/>
        </p:spPr>
        <p:txBody>
          <a:bodyPr wrap="square" rtlCol="0">
            <a:spAutoFit/>
          </a:bodyPr>
          <a:lstStyle/>
          <a:p>
            <a:r>
              <a:rPr lang="en-US" dirty="0"/>
              <a:t>W</a:t>
            </a:r>
          </a:p>
        </p:txBody>
      </p:sp>
      <p:sp>
        <p:nvSpPr>
          <p:cNvPr id="25" name="TextBox 24">
            <a:extLst>
              <a:ext uri="{FF2B5EF4-FFF2-40B4-BE49-F238E27FC236}">
                <a16:creationId xmlns:a16="http://schemas.microsoft.com/office/drawing/2014/main" id="{1334BFC3-C45B-2487-E210-7654A4FB74D4}"/>
              </a:ext>
            </a:extLst>
          </p:cNvPr>
          <p:cNvSpPr txBox="1"/>
          <p:nvPr/>
        </p:nvSpPr>
        <p:spPr>
          <a:xfrm>
            <a:off x="7324725" y="5820085"/>
            <a:ext cx="342900" cy="253916"/>
          </a:xfrm>
          <a:prstGeom prst="rect">
            <a:avLst/>
          </a:prstGeom>
          <a:noFill/>
        </p:spPr>
        <p:txBody>
          <a:bodyPr wrap="square" rtlCol="0">
            <a:spAutoFit/>
          </a:bodyPr>
          <a:lstStyle/>
          <a:p>
            <a:r>
              <a:rPr lang="en-US" sz="1050" b="1" dirty="0"/>
              <a: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6046EDB2-3EE2-498C-B55A-A512CA167C28}"/>
              </a:ext>
            </a:extLst>
          </p:cNvPr>
          <p:cNvSpPr>
            <a:spLocks noGrp="1" noChangeArrowheads="1"/>
          </p:cNvSpPr>
          <p:nvPr>
            <p:ph type="title"/>
          </p:nvPr>
        </p:nvSpPr>
        <p:spPr>
          <a:xfrm>
            <a:off x="76200" y="0"/>
            <a:ext cx="8991600" cy="658523"/>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4000" dirty="0"/>
              <a:t>Doppler examples: Radar is in the </a:t>
            </a:r>
            <a:r>
              <a:rPr lang="en-GB" altLang="en-US" sz="4000" dirty="0" err="1"/>
              <a:t>Center</a:t>
            </a:r>
            <a:endParaRPr lang="en-GB" altLang="en-US" sz="4000" dirty="0"/>
          </a:p>
        </p:txBody>
      </p:sp>
      <p:pic>
        <p:nvPicPr>
          <p:cNvPr id="8" name="Picture 7">
            <a:extLst>
              <a:ext uri="{FF2B5EF4-FFF2-40B4-BE49-F238E27FC236}">
                <a16:creationId xmlns:a16="http://schemas.microsoft.com/office/drawing/2014/main" id="{C2EDCB4C-9E5E-0522-4640-1AEC32CCF9BE}"/>
              </a:ext>
            </a:extLst>
          </p:cNvPr>
          <p:cNvPicPr>
            <a:picLocks noChangeAspect="1"/>
          </p:cNvPicPr>
          <p:nvPr/>
        </p:nvPicPr>
        <p:blipFill>
          <a:blip r:embed="rId3"/>
          <a:stretch>
            <a:fillRect/>
          </a:stretch>
        </p:blipFill>
        <p:spPr>
          <a:xfrm>
            <a:off x="304800" y="2438400"/>
            <a:ext cx="7402774" cy="4383962"/>
          </a:xfrm>
          <a:prstGeom prst="rect">
            <a:avLst/>
          </a:prstGeom>
        </p:spPr>
      </p:pic>
      <p:sp>
        <p:nvSpPr>
          <p:cNvPr id="2" name="TextBox 1">
            <a:extLst>
              <a:ext uri="{FF2B5EF4-FFF2-40B4-BE49-F238E27FC236}">
                <a16:creationId xmlns:a16="http://schemas.microsoft.com/office/drawing/2014/main" id="{43AFA66A-B50D-4386-9B13-A0B698E987BA}"/>
              </a:ext>
            </a:extLst>
          </p:cNvPr>
          <p:cNvSpPr txBox="1"/>
          <p:nvPr/>
        </p:nvSpPr>
        <p:spPr>
          <a:xfrm>
            <a:off x="290118" y="668048"/>
            <a:ext cx="2292615" cy="1815882"/>
          </a:xfrm>
          <a:prstGeom prst="rect">
            <a:avLst/>
          </a:prstGeom>
          <a:noFill/>
        </p:spPr>
        <p:txBody>
          <a:bodyPr wrap="none" rtlCol="0">
            <a:spAutoFit/>
          </a:bodyPr>
          <a:lstStyle/>
          <a:p>
            <a:r>
              <a:rPr lang="en-US" sz="1600" dirty="0"/>
              <a:t>Blue color:</a:t>
            </a:r>
            <a:br>
              <a:rPr lang="en-US" sz="1600" dirty="0"/>
            </a:br>
            <a:r>
              <a:rPr lang="en-US" sz="1600" dirty="0"/>
              <a:t>Wind towards radar.</a:t>
            </a:r>
            <a:br>
              <a:rPr lang="en-US" sz="1600" dirty="0"/>
            </a:br>
            <a:r>
              <a:rPr lang="en-US" sz="1600" dirty="0"/>
              <a:t>Named inbound wind.</a:t>
            </a:r>
          </a:p>
          <a:p>
            <a:br>
              <a:rPr lang="en-US" sz="1600" dirty="0"/>
            </a:br>
            <a:r>
              <a:rPr lang="en-US" sz="1600" dirty="0"/>
              <a:t>Red color:</a:t>
            </a:r>
            <a:br>
              <a:rPr lang="en-US" sz="1600" dirty="0"/>
            </a:br>
            <a:r>
              <a:rPr lang="en-US" sz="1600" dirty="0"/>
              <a:t>Wind away from radar.</a:t>
            </a:r>
            <a:br>
              <a:rPr lang="en-US" sz="1600" dirty="0"/>
            </a:br>
            <a:r>
              <a:rPr lang="en-US" sz="1600" dirty="0"/>
              <a:t>Named outbound wind.</a:t>
            </a:r>
          </a:p>
        </p:txBody>
      </p:sp>
      <p:pic>
        <p:nvPicPr>
          <p:cNvPr id="10" name="Picture 9">
            <a:extLst>
              <a:ext uri="{FF2B5EF4-FFF2-40B4-BE49-F238E27FC236}">
                <a16:creationId xmlns:a16="http://schemas.microsoft.com/office/drawing/2014/main" id="{192D5B2A-ABE9-AE75-FB1A-A9379EC6AC38}"/>
              </a:ext>
            </a:extLst>
          </p:cNvPr>
          <p:cNvPicPr>
            <a:picLocks noChangeAspect="1"/>
          </p:cNvPicPr>
          <p:nvPr/>
        </p:nvPicPr>
        <p:blipFill>
          <a:blip r:embed="rId4"/>
          <a:stretch>
            <a:fillRect/>
          </a:stretch>
        </p:blipFill>
        <p:spPr>
          <a:xfrm>
            <a:off x="3418404" y="1177338"/>
            <a:ext cx="4746073" cy="1430953"/>
          </a:xfrm>
          <a:prstGeom prst="rect">
            <a:avLst/>
          </a:prstGeom>
        </p:spPr>
      </p:pic>
      <p:sp>
        <p:nvSpPr>
          <p:cNvPr id="11" name="TextBox 10">
            <a:extLst>
              <a:ext uri="{FF2B5EF4-FFF2-40B4-BE49-F238E27FC236}">
                <a16:creationId xmlns:a16="http://schemas.microsoft.com/office/drawing/2014/main" id="{2A0A07E8-8F92-5B5C-A596-998DBA455ADF}"/>
              </a:ext>
            </a:extLst>
          </p:cNvPr>
          <p:cNvSpPr txBox="1"/>
          <p:nvPr/>
        </p:nvSpPr>
        <p:spPr>
          <a:xfrm>
            <a:off x="3276600" y="687098"/>
            <a:ext cx="4887877" cy="461665"/>
          </a:xfrm>
          <a:prstGeom prst="rect">
            <a:avLst/>
          </a:prstGeom>
          <a:noFill/>
        </p:spPr>
        <p:txBody>
          <a:bodyPr wrap="none" rtlCol="0">
            <a:spAutoFit/>
          </a:bodyPr>
          <a:lstStyle/>
          <a:p>
            <a:pPr algn="ctr"/>
            <a:r>
              <a:rPr lang="en-US" b="1" dirty="0"/>
              <a:t>Radar elevation angle 4 degrees</a:t>
            </a:r>
          </a:p>
        </p:txBody>
      </p:sp>
    </p:spTree>
    <p:extLst>
      <p:ext uri="{BB962C8B-B14F-4D97-AF65-F5344CB8AC3E}">
        <p14:creationId xmlns:p14="http://schemas.microsoft.com/office/powerpoint/2010/main" val="18096524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9E914F-BF28-0475-B4B5-2114AA61BE36}"/>
              </a:ext>
            </a:extLst>
          </p:cNvPr>
          <p:cNvPicPr>
            <a:picLocks noChangeAspect="1"/>
          </p:cNvPicPr>
          <p:nvPr/>
        </p:nvPicPr>
        <p:blipFill>
          <a:blip r:embed="rId3"/>
          <a:stretch>
            <a:fillRect/>
          </a:stretch>
        </p:blipFill>
        <p:spPr>
          <a:xfrm>
            <a:off x="1684109" y="1865301"/>
            <a:ext cx="5775781" cy="3656098"/>
          </a:xfrm>
          <a:prstGeom prst="rect">
            <a:avLst/>
          </a:prstGeom>
        </p:spPr>
      </p:pic>
      <p:sp>
        <p:nvSpPr>
          <p:cNvPr id="38913" name="Rectangle 1">
            <a:extLst>
              <a:ext uri="{FF2B5EF4-FFF2-40B4-BE49-F238E27FC236}">
                <a16:creationId xmlns:a16="http://schemas.microsoft.com/office/drawing/2014/main" id="{B6576AA2-3736-491B-8705-BA59186C756D}"/>
              </a:ext>
            </a:extLst>
          </p:cNvPr>
          <p:cNvSpPr>
            <a:spLocks noGrp="1" noChangeArrowheads="1"/>
          </p:cNvSpPr>
          <p:nvPr>
            <p:ph type="title"/>
          </p:nvPr>
        </p:nvSpPr>
        <p:spPr>
          <a:xfrm>
            <a:off x="685800" y="81658"/>
            <a:ext cx="7772400" cy="763587"/>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t>Veering Wind</a:t>
            </a:r>
          </a:p>
        </p:txBody>
      </p:sp>
      <p:sp>
        <p:nvSpPr>
          <p:cNvPr id="2" name="TextBox 1">
            <a:extLst>
              <a:ext uri="{FF2B5EF4-FFF2-40B4-BE49-F238E27FC236}">
                <a16:creationId xmlns:a16="http://schemas.microsoft.com/office/drawing/2014/main" id="{AB45AE81-E219-414D-9B15-90705EDFDC29}"/>
              </a:ext>
            </a:extLst>
          </p:cNvPr>
          <p:cNvSpPr txBox="1"/>
          <p:nvPr/>
        </p:nvSpPr>
        <p:spPr>
          <a:xfrm>
            <a:off x="152400" y="401950"/>
            <a:ext cx="8705850" cy="1569660"/>
          </a:xfrm>
          <a:prstGeom prst="rect">
            <a:avLst/>
          </a:prstGeom>
          <a:noFill/>
        </p:spPr>
        <p:txBody>
          <a:bodyPr wrap="square" rtlCol="0">
            <a:spAutoFit/>
          </a:bodyPr>
          <a:lstStyle/>
          <a:p>
            <a:r>
              <a:rPr lang="en-US" b="1" dirty="0"/>
              <a:t>CVW</a:t>
            </a:r>
            <a:r>
              <a:rPr lang="en-US" dirty="0"/>
              <a:t>:</a:t>
            </a:r>
          </a:p>
          <a:p>
            <a:r>
              <a:rPr lang="en-US" b="1" dirty="0"/>
              <a:t>C</a:t>
            </a:r>
            <a:r>
              <a:rPr lang="en-US" dirty="0"/>
              <a:t>lockwise rotation of wind with height.</a:t>
            </a:r>
            <a:br>
              <a:rPr lang="en-US" dirty="0"/>
            </a:br>
            <a:r>
              <a:rPr lang="en-US" dirty="0"/>
              <a:t>Known as </a:t>
            </a:r>
            <a:r>
              <a:rPr lang="en-US" b="1" dirty="0"/>
              <a:t>v</a:t>
            </a:r>
            <a:r>
              <a:rPr lang="en-US" dirty="0"/>
              <a:t>eering wind.</a:t>
            </a:r>
            <a:br>
              <a:rPr lang="en-US" dirty="0"/>
            </a:br>
            <a:r>
              <a:rPr lang="en-US" b="1" dirty="0"/>
              <a:t>W</a:t>
            </a:r>
            <a:r>
              <a:rPr lang="en-US" dirty="0"/>
              <a:t>arm air moving in.</a:t>
            </a:r>
          </a:p>
        </p:txBody>
      </p:sp>
      <p:pic>
        <p:nvPicPr>
          <p:cNvPr id="7" name="Picture 6">
            <a:extLst>
              <a:ext uri="{FF2B5EF4-FFF2-40B4-BE49-F238E27FC236}">
                <a16:creationId xmlns:a16="http://schemas.microsoft.com/office/drawing/2014/main" id="{C8A2E232-780D-6BD4-AA35-CAB15A7BB1BE}"/>
              </a:ext>
            </a:extLst>
          </p:cNvPr>
          <p:cNvPicPr>
            <a:picLocks noChangeAspect="1"/>
          </p:cNvPicPr>
          <p:nvPr/>
        </p:nvPicPr>
        <p:blipFill>
          <a:blip r:embed="rId4"/>
          <a:stretch>
            <a:fillRect/>
          </a:stretch>
        </p:blipFill>
        <p:spPr>
          <a:xfrm>
            <a:off x="2333625" y="5337215"/>
            <a:ext cx="4981575" cy="1511455"/>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6576AA2-3736-491B-8705-BA59186C756D}"/>
              </a:ext>
            </a:extLst>
          </p:cNvPr>
          <p:cNvSpPr>
            <a:spLocks noGrp="1" noChangeArrowheads="1"/>
          </p:cNvSpPr>
          <p:nvPr>
            <p:ph type="title"/>
          </p:nvPr>
        </p:nvSpPr>
        <p:spPr>
          <a:xfrm>
            <a:off x="685800" y="81658"/>
            <a:ext cx="7772400" cy="763587"/>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t>Backing Wind</a:t>
            </a:r>
          </a:p>
        </p:txBody>
      </p:sp>
      <p:sp>
        <p:nvSpPr>
          <p:cNvPr id="3" name="TextBox 2">
            <a:extLst>
              <a:ext uri="{FF2B5EF4-FFF2-40B4-BE49-F238E27FC236}">
                <a16:creationId xmlns:a16="http://schemas.microsoft.com/office/drawing/2014/main" id="{E0B037F2-B3D0-44E5-A600-10C9F70B0A9B}"/>
              </a:ext>
            </a:extLst>
          </p:cNvPr>
          <p:cNvSpPr txBox="1"/>
          <p:nvPr/>
        </p:nvSpPr>
        <p:spPr>
          <a:xfrm>
            <a:off x="304800" y="304800"/>
            <a:ext cx="7924800" cy="1569660"/>
          </a:xfrm>
          <a:prstGeom prst="rect">
            <a:avLst/>
          </a:prstGeom>
          <a:noFill/>
        </p:spPr>
        <p:txBody>
          <a:bodyPr wrap="square" rtlCol="0">
            <a:spAutoFit/>
          </a:bodyPr>
          <a:lstStyle/>
          <a:p>
            <a:r>
              <a:rPr lang="en-US" b="1" dirty="0"/>
              <a:t>CCBC:</a:t>
            </a:r>
            <a:br>
              <a:rPr lang="en-US" dirty="0"/>
            </a:br>
            <a:r>
              <a:rPr lang="en-US" b="1" dirty="0"/>
              <a:t>C</a:t>
            </a:r>
            <a:r>
              <a:rPr lang="en-US" dirty="0"/>
              <a:t>ounter-</a:t>
            </a:r>
            <a:r>
              <a:rPr lang="en-US" b="1" dirty="0"/>
              <a:t>c</a:t>
            </a:r>
            <a:r>
              <a:rPr lang="en-US" dirty="0"/>
              <a:t>lockwise rotation of wind with height. </a:t>
            </a:r>
            <a:br>
              <a:rPr lang="en-US" dirty="0"/>
            </a:br>
            <a:r>
              <a:rPr lang="en-US" dirty="0"/>
              <a:t>Known as </a:t>
            </a:r>
            <a:r>
              <a:rPr lang="en-US" b="1" dirty="0"/>
              <a:t>b</a:t>
            </a:r>
            <a:r>
              <a:rPr lang="en-US" dirty="0"/>
              <a:t>acking wind.</a:t>
            </a:r>
            <a:br>
              <a:rPr lang="en-US" dirty="0"/>
            </a:br>
            <a:r>
              <a:rPr lang="en-US" b="1" dirty="0"/>
              <a:t>C</a:t>
            </a:r>
            <a:r>
              <a:rPr lang="en-US" dirty="0"/>
              <a:t>old air moving in.</a:t>
            </a:r>
          </a:p>
        </p:txBody>
      </p:sp>
      <p:pic>
        <p:nvPicPr>
          <p:cNvPr id="6" name="Picture 5">
            <a:extLst>
              <a:ext uri="{FF2B5EF4-FFF2-40B4-BE49-F238E27FC236}">
                <a16:creationId xmlns:a16="http://schemas.microsoft.com/office/drawing/2014/main" id="{1EDDF25E-AF45-4745-65BE-BF9A01A4A1D4}"/>
              </a:ext>
            </a:extLst>
          </p:cNvPr>
          <p:cNvPicPr>
            <a:picLocks noChangeAspect="1"/>
          </p:cNvPicPr>
          <p:nvPr/>
        </p:nvPicPr>
        <p:blipFill>
          <a:blip r:embed="rId3"/>
          <a:stretch>
            <a:fillRect/>
          </a:stretch>
        </p:blipFill>
        <p:spPr>
          <a:xfrm>
            <a:off x="1600200" y="1787954"/>
            <a:ext cx="6392979" cy="3969705"/>
          </a:xfrm>
          <a:prstGeom prst="rect">
            <a:avLst/>
          </a:prstGeom>
        </p:spPr>
      </p:pic>
      <p:pic>
        <p:nvPicPr>
          <p:cNvPr id="7" name="Picture 6">
            <a:extLst>
              <a:ext uri="{FF2B5EF4-FFF2-40B4-BE49-F238E27FC236}">
                <a16:creationId xmlns:a16="http://schemas.microsoft.com/office/drawing/2014/main" id="{4BABBC09-7514-4AED-6765-6AC0E0A876B4}"/>
              </a:ext>
            </a:extLst>
          </p:cNvPr>
          <p:cNvPicPr>
            <a:picLocks noChangeAspect="1"/>
          </p:cNvPicPr>
          <p:nvPr/>
        </p:nvPicPr>
        <p:blipFill>
          <a:blip r:embed="rId4"/>
          <a:stretch>
            <a:fillRect/>
          </a:stretch>
        </p:blipFill>
        <p:spPr>
          <a:xfrm>
            <a:off x="2895600" y="5671153"/>
            <a:ext cx="3962400" cy="1202227"/>
          </a:xfrm>
          <a:prstGeom prst="rect">
            <a:avLst/>
          </a:prstGeom>
        </p:spPr>
      </p:pic>
    </p:spTree>
    <p:extLst>
      <p:ext uri="{BB962C8B-B14F-4D97-AF65-F5344CB8AC3E}">
        <p14:creationId xmlns:p14="http://schemas.microsoft.com/office/powerpoint/2010/main" val="32065802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685800" y="114300"/>
            <a:ext cx="7772400" cy="1752600"/>
          </a:xfrm>
        </p:spPr>
        <p:txBody>
          <a:bodyPr/>
          <a:lstStyle/>
          <a:p>
            <a:r>
              <a:rPr lang="en-US" altLang="x-none" sz="6600" dirty="0"/>
              <a:t>NEXRAD RADAR: What’s in the dome</a:t>
            </a:r>
          </a:p>
        </p:txBody>
      </p:sp>
      <p:pic>
        <p:nvPicPr>
          <p:cNvPr id="208900" name="Picture 4"/>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bwMode="auto">
          <a:xfrm>
            <a:off x="6781800" y="1981200"/>
            <a:ext cx="22860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026" name="Picture 2">
            <a:extLst>
              <a:ext uri="{FF2B5EF4-FFF2-40B4-BE49-F238E27FC236}">
                <a16:creationId xmlns:a16="http://schemas.microsoft.com/office/drawing/2014/main" id="{EC23B068-8EDE-DFAC-49E0-F1A398976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00250"/>
            <a:ext cx="6600180"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7A06F9-93D8-0604-452E-FF4A0D74634C}"/>
              </a:ext>
            </a:extLst>
          </p:cNvPr>
          <p:cNvSpPr txBox="1"/>
          <p:nvPr/>
        </p:nvSpPr>
        <p:spPr>
          <a:xfrm>
            <a:off x="914400" y="6324600"/>
            <a:ext cx="624840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https://en.wikipedia.org/wiki/NEXRAD</a:t>
            </a:r>
          </a:p>
        </p:txBody>
      </p:sp>
      <p:sp>
        <p:nvSpPr>
          <p:cNvPr id="2" name="TextBox 1">
            <a:extLst>
              <a:ext uri="{FF2B5EF4-FFF2-40B4-BE49-F238E27FC236}">
                <a16:creationId xmlns:a16="http://schemas.microsoft.com/office/drawing/2014/main" id="{2A93A15E-CBD0-0EA4-A195-0FBD2AE926D2}"/>
              </a:ext>
            </a:extLst>
          </p:cNvPr>
          <p:cNvSpPr txBox="1"/>
          <p:nvPr/>
        </p:nvSpPr>
        <p:spPr>
          <a:xfrm>
            <a:off x="404490" y="5265003"/>
            <a:ext cx="5943600" cy="830997"/>
          </a:xfrm>
          <a:prstGeom prst="rect">
            <a:avLst/>
          </a:prstGeom>
          <a:noFill/>
        </p:spPr>
        <p:txBody>
          <a:bodyPr wrap="square" rtlCol="0">
            <a:spAutoFit/>
          </a:bodyPr>
          <a:lstStyle/>
          <a:p>
            <a:r>
              <a:rPr lang="en-US" dirty="0">
                <a:solidFill>
                  <a:srgbClr val="FFFF00"/>
                </a:solidFill>
              </a:rPr>
              <a:t>Dish diameter 9.1 m, 30’.  Rotates and tilts to scan 360 deg.</a:t>
            </a:r>
          </a:p>
        </p:txBody>
      </p:sp>
    </p:spTree>
    <p:extLst>
      <p:ext uri="{BB962C8B-B14F-4D97-AF65-F5344CB8AC3E}">
        <p14:creationId xmlns:p14="http://schemas.microsoft.com/office/powerpoint/2010/main" val="3097028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7337543-FB2D-4D03-948B-05A86E627FA5}"/>
              </a:ext>
            </a:extLst>
          </p:cNvPr>
          <p:cNvSpPr>
            <a:spLocks noGrp="1" noChangeArrowheads="1"/>
          </p:cNvSpPr>
          <p:nvPr>
            <p:ph type="title"/>
          </p:nvPr>
        </p:nvSpPr>
        <p:spPr>
          <a:xfrm>
            <a:off x="914400" y="5918"/>
            <a:ext cx="7772400" cy="11430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a:t>Rotation: Tornado</a:t>
            </a:r>
          </a:p>
        </p:txBody>
      </p:sp>
      <p:pic>
        <p:nvPicPr>
          <p:cNvPr id="39938" name="Picture 2">
            <a:extLst>
              <a:ext uri="{FF2B5EF4-FFF2-40B4-BE49-F238E27FC236}">
                <a16:creationId xmlns:a16="http://schemas.microsoft.com/office/drawing/2014/main" id="{21149375-EC1C-477D-91B0-27F9A8B25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09690"/>
            <a:ext cx="6381750" cy="304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D8156124-FB37-4878-9BC8-CB525557587E}"/>
              </a:ext>
            </a:extLst>
          </p:cNvPr>
          <p:cNvSpPr txBox="1"/>
          <p:nvPr/>
        </p:nvSpPr>
        <p:spPr>
          <a:xfrm>
            <a:off x="2286000" y="878693"/>
            <a:ext cx="5791200" cy="830997"/>
          </a:xfrm>
          <a:prstGeom prst="rect">
            <a:avLst/>
          </a:prstGeom>
          <a:noFill/>
        </p:spPr>
        <p:txBody>
          <a:bodyPr wrap="square" rtlCol="0">
            <a:spAutoFit/>
          </a:bodyPr>
          <a:lstStyle/>
          <a:p>
            <a:r>
              <a:rPr lang="en-US" dirty="0"/>
              <a:t>Note intense flow near center.</a:t>
            </a:r>
            <a:br>
              <a:rPr lang="en-US" dirty="0"/>
            </a:br>
            <a:r>
              <a:rPr lang="en-US" dirty="0"/>
              <a:t>Tornado not right over the radar. </a:t>
            </a:r>
          </a:p>
        </p:txBody>
      </p:sp>
      <p:sp>
        <p:nvSpPr>
          <p:cNvPr id="3" name="Oval 2">
            <a:extLst>
              <a:ext uri="{FF2B5EF4-FFF2-40B4-BE49-F238E27FC236}">
                <a16:creationId xmlns:a16="http://schemas.microsoft.com/office/drawing/2014/main" id="{9C3EC0AB-B763-87DB-7BEA-7EAD0E13E5C5}"/>
              </a:ext>
            </a:extLst>
          </p:cNvPr>
          <p:cNvSpPr/>
          <p:nvPr/>
        </p:nvSpPr>
        <p:spPr bwMode="auto">
          <a:xfrm>
            <a:off x="2924175" y="6226624"/>
            <a:ext cx="274320" cy="27432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pPr>
            <a:endParaRPr kumimoji="0" lang="en-US" sz="2400" b="0" i="0" u="none" strike="noStrike" cap="none" normalizeH="0" baseline="0" dirty="0">
              <a:ln>
                <a:noFill/>
              </a:ln>
              <a:solidFill>
                <a:schemeClr val="bg1"/>
              </a:solidFill>
              <a:effectLst/>
              <a:latin typeface="Times New Roman" panose="02020603050405020304" pitchFamily="18" charset="0"/>
            </a:endParaRPr>
          </a:p>
        </p:txBody>
      </p:sp>
      <p:sp>
        <p:nvSpPr>
          <p:cNvPr id="4" name="TextBox 3">
            <a:extLst>
              <a:ext uri="{FF2B5EF4-FFF2-40B4-BE49-F238E27FC236}">
                <a16:creationId xmlns:a16="http://schemas.microsoft.com/office/drawing/2014/main" id="{0CC1B27B-9EC1-715D-CDEB-A98C30838B7E}"/>
              </a:ext>
            </a:extLst>
          </p:cNvPr>
          <p:cNvSpPr txBox="1"/>
          <p:nvPr/>
        </p:nvSpPr>
        <p:spPr>
          <a:xfrm>
            <a:off x="3269474" y="6132951"/>
            <a:ext cx="4807726" cy="461665"/>
          </a:xfrm>
          <a:prstGeom prst="rect">
            <a:avLst/>
          </a:prstGeom>
          <a:noFill/>
        </p:spPr>
        <p:txBody>
          <a:bodyPr wrap="none" rtlCol="0">
            <a:spAutoFit/>
          </a:bodyPr>
          <a:lstStyle/>
          <a:p>
            <a:r>
              <a:rPr lang="en-US" dirty="0"/>
              <a:t>Radar location relative to rotation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5409-0600-4F03-9D43-B5DB8D012655}"/>
              </a:ext>
            </a:extLst>
          </p:cNvPr>
          <p:cNvSpPr>
            <a:spLocks noGrp="1"/>
          </p:cNvSpPr>
          <p:nvPr>
            <p:ph type="title"/>
          </p:nvPr>
        </p:nvSpPr>
        <p:spPr>
          <a:xfrm>
            <a:off x="762000" y="27709"/>
            <a:ext cx="7767638" cy="1138238"/>
          </a:xfrm>
        </p:spPr>
        <p:txBody>
          <a:bodyPr/>
          <a:lstStyle/>
          <a:p>
            <a:r>
              <a:rPr lang="en-US" dirty="0"/>
              <a:t>Incoming Cold Front And Constant Flow:</a:t>
            </a:r>
          </a:p>
        </p:txBody>
      </p:sp>
      <p:pic>
        <p:nvPicPr>
          <p:cNvPr id="4" name="Picture 3">
            <a:extLst>
              <a:ext uri="{FF2B5EF4-FFF2-40B4-BE49-F238E27FC236}">
                <a16:creationId xmlns:a16="http://schemas.microsoft.com/office/drawing/2014/main" id="{7B868831-DB50-4096-9D58-406CBA641F37}"/>
              </a:ext>
            </a:extLst>
          </p:cNvPr>
          <p:cNvPicPr>
            <a:picLocks noChangeAspect="1"/>
          </p:cNvPicPr>
          <p:nvPr/>
        </p:nvPicPr>
        <p:blipFill>
          <a:blip r:embed="rId2"/>
          <a:stretch>
            <a:fillRect/>
          </a:stretch>
        </p:blipFill>
        <p:spPr>
          <a:xfrm>
            <a:off x="385774" y="1295400"/>
            <a:ext cx="8010081" cy="4578813"/>
          </a:xfrm>
          <a:prstGeom prst="rect">
            <a:avLst/>
          </a:prstGeom>
        </p:spPr>
      </p:pic>
    </p:spTree>
    <p:extLst>
      <p:ext uri="{BB962C8B-B14F-4D97-AF65-F5344CB8AC3E}">
        <p14:creationId xmlns:p14="http://schemas.microsoft.com/office/powerpoint/2010/main" val="218001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5409-0600-4F03-9D43-B5DB8D012655}"/>
              </a:ext>
            </a:extLst>
          </p:cNvPr>
          <p:cNvSpPr>
            <a:spLocks noGrp="1"/>
          </p:cNvSpPr>
          <p:nvPr>
            <p:ph type="title"/>
          </p:nvPr>
        </p:nvSpPr>
        <p:spPr>
          <a:xfrm>
            <a:off x="731305" y="152400"/>
            <a:ext cx="7767638" cy="1138238"/>
          </a:xfrm>
        </p:spPr>
        <p:txBody>
          <a:bodyPr/>
          <a:lstStyle/>
          <a:p>
            <a:r>
              <a:rPr lang="en-US" dirty="0"/>
              <a:t>Outgoing Cold Front Veering and Backing Winds:</a:t>
            </a:r>
          </a:p>
        </p:txBody>
      </p:sp>
      <p:pic>
        <p:nvPicPr>
          <p:cNvPr id="5" name="Picture 4">
            <a:extLst>
              <a:ext uri="{FF2B5EF4-FFF2-40B4-BE49-F238E27FC236}">
                <a16:creationId xmlns:a16="http://schemas.microsoft.com/office/drawing/2014/main" id="{29EE349E-512A-409E-8429-05B3EF53F4C4}"/>
              </a:ext>
            </a:extLst>
          </p:cNvPr>
          <p:cNvPicPr>
            <a:picLocks noChangeAspect="1"/>
          </p:cNvPicPr>
          <p:nvPr/>
        </p:nvPicPr>
        <p:blipFill>
          <a:blip r:embed="rId2"/>
          <a:stretch>
            <a:fillRect/>
          </a:stretch>
        </p:blipFill>
        <p:spPr>
          <a:xfrm>
            <a:off x="880806" y="1290638"/>
            <a:ext cx="7889684" cy="4729162"/>
          </a:xfrm>
          <a:prstGeom prst="rect">
            <a:avLst/>
          </a:prstGeom>
        </p:spPr>
      </p:pic>
    </p:spTree>
    <p:extLst>
      <p:ext uri="{BB962C8B-B14F-4D97-AF65-F5344CB8AC3E}">
        <p14:creationId xmlns:p14="http://schemas.microsoft.com/office/powerpoint/2010/main" val="1294956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5409-0600-4F03-9D43-B5DB8D012655}"/>
              </a:ext>
            </a:extLst>
          </p:cNvPr>
          <p:cNvSpPr>
            <a:spLocks noGrp="1"/>
          </p:cNvSpPr>
          <p:nvPr>
            <p:ph type="title"/>
          </p:nvPr>
        </p:nvSpPr>
        <p:spPr>
          <a:xfrm>
            <a:off x="731305" y="152400"/>
            <a:ext cx="7767638" cy="1138238"/>
          </a:xfrm>
        </p:spPr>
        <p:txBody>
          <a:bodyPr/>
          <a:lstStyle/>
          <a:p>
            <a:r>
              <a:rPr lang="en-US" dirty="0"/>
              <a:t>Divergence: For example, from a thunderstorm downdraft</a:t>
            </a:r>
          </a:p>
        </p:txBody>
      </p:sp>
      <p:pic>
        <p:nvPicPr>
          <p:cNvPr id="4" name="Picture 3">
            <a:extLst>
              <a:ext uri="{FF2B5EF4-FFF2-40B4-BE49-F238E27FC236}">
                <a16:creationId xmlns:a16="http://schemas.microsoft.com/office/drawing/2014/main" id="{18D89DB2-031D-4CD3-9183-F303648FBEDA}"/>
              </a:ext>
            </a:extLst>
          </p:cNvPr>
          <p:cNvPicPr>
            <a:picLocks noChangeAspect="1"/>
          </p:cNvPicPr>
          <p:nvPr/>
        </p:nvPicPr>
        <p:blipFill>
          <a:blip r:embed="rId2"/>
          <a:stretch>
            <a:fillRect/>
          </a:stretch>
        </p:blipFill>
        <p:spPr>
          <a:xfrm>
            <a:off x="886942" y="1143000"/>
            <a:ext cx="7785040" cy="5705475"/>
          </a:xfrm>
          <a:prstGeom prst="rect">
            <a:avLst/>
          </a:prstGeom>
        </p:spPr>
      </p:pic>
    </p:spTree>
    <p:extLst>
      <p:ext uri="{BB962C8B-B14F-4D97-AF65-F5344CB8AC3E}">
        <p14:creationId xmlns:p14="http://schemas.microsoft.com/office/powerpoint/2010/main" val="9945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9C39FB-1079-FCFB-6A3D-8505ABC18E4E}"/>
              </a:ext>
            </a:extLst>
          </p:cNvPr>
          <p:cNvPicPr>
            <a:picLocks noChangeAspect="1"/>
          </p:cNvPicPr>
          <p:nvPr/>
        </p:nvPicPr>
        <p:blipFill>
          <a:blip r:embed="rId2"/>
          <a:stretch>
            <a:fillRect/>
          </a:stretch>
        </p:blipFill>
        <p:spPr>
          <a:xfrm>
            <a:off x="1238409" y="685669"/>
            <a:ext cx="6000591" cy="6172331"/>
          </a:xfrm>
          <a:prstGeom prst="rect">
            <a:avLst/>
          </a:prstGeom>
        </p:spPr>
      </p:pic>
      <p:sp>
        <p:nvSpPr>
          <p:cNvPr id="2" name="Title 1">
            <a:extLst>
              <a:ext uri="{FF2B5EF4-FFF2-40B4-BE49-F238E27FC236}">
                <a16:creationId xmlns:a16="http://schemas.microsoft.com/office/drawing/2014/main" id="{E189AE6D-D469-7AB8-B9DC-11233D52A05F}"/>
              </a:ext>
            </a:extLst>
          </p:cNvPr>
          <p:cNvSpPr>
            <a:spLocks noGrp="1"/>
          </p:cNvSpPr>
          <p:nvPr>
            <p:ph type="title"/>
          </p:nvPr>
        </p:nvSpPr>
        <p:spPr>
          <a:xfrm>
            <a:off x="0" y="0"/>
            <a:ext cx="9144000" cy="685669"/>
          </a:xfrm>
        </p:spPr>
        <p:txBody>
          <a:bodyPr/>
          <a:lstStyle/>
          <a:p>
            <a:r>
              <a:rPr lang="en-US" dirty="0">
                <a:solidFill>
                  <a:srgbClr val="FFFF00"/>
                </a:solidFill>
              </a:rPr>
              <a:t>Putting it all together…spatial and temporal variation of storms</a:t>
            </a:r>
          </a:p>
        </p:txBody>
      </p:sp>
      <p:sp>
        <p:nvSpPr>
          <p:cNvPr id="5" name="TextBox 4">
            <a:extLst>
              <a:ext uri="{FF2B5EF4-FFF2-40B4-BE49-F238E27FC236}">
                <a16:creationId xmlns:a16="http://schemas.microsoft.com/office/drawing/2014/main" id="{69201086-B1C2-9A27-E088-A6CF2B10FD35}"/>
              </a:ext>
            </a:extLst>
          </p:cNvPr>
          <p:cNvSpPr txBox="1"/>
          <p:nvPr/>
        </p:nvSpPr>
        <p:spPr>
          <a:xfrm>
            <a:off x="1290636" y="6576931"/>
            <a:ext cx="2952732" cy="254361"/>
          </a:xfrm>
          <a:prstGeom prst="rect">
            <a:avLst/>
          </a:prstGeom>
          <a:noFill/>
        </p:spPr>
        <p:txBody>
          <a:bodyPr wrap="none" rtlCol="0">
            <a:spAutoFit/>
          </a:bodyPr>
          <a:lstStyle/>
          <a:p>
            <a:r>
              <a:rPr lang="en-US" sz="1400" dirty="0">
                <a:solidFill>
                  <a:srgbClr val="FF0000"/>
                </a:solidFill>
              </a:rPr>
              <a:t>From </a:t>
            </a:r>
            <a:r>
              <a:rPr lang="en-US" sz="1400" dirty="0" err="1">
                <a:solidFill>
                  <a:srgbClr val="FF0000"/>
                </a:solidFill>
              </a:rPr>
              <a:t>Markowski</a:t>
            </a:r>
            <a:r>
              <a:rPr lang="en-US" sz="1400" dirty="0">
                <a:solidFill>
                  <a:srgbClr val="FF0000"/>
                </a:solidFill>
              </a:rPr>
              <a:t> and Richardson 2010</a:t>
            </a:r>
          </a:p>
        </p:txBody>
      </p:sp>
    </p:spTree>
    <p:extLst>
      <p:ext uri="{BB962C8B-B14F-4D97-AF65-F5344CB8AC3E}">
        <p14:creationId xmlns:p14="http://schemas.microsoft.com/office/powerpoint/2010/main" val="313077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txBox="1">
            <a:spLocks noGrp="1"/>
          </p:cNvSpPr>
          <p:nvPr/>
        </p:nvSpPr>
        <p:spPr bwMode="auto">
          <a:xfrm>
            <a:off x="0" y="65532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400"/>
              <a:t>W. P. Arnott, AAAR tutorial, Sept. 2007</a:t>
            </a:r>
          </a:p>
        </p:txBody>
      </p:sp>
      <p:sp>
        <p:nvSpPr>
          <p:cNvPr id="14339" name="Slide Number Placeholder 4"/>
          <p:cNvSpPr txBox="1">
            <a:spLocks noGrp="1"/>
          </p:cNvSpPr>
          <p:nvPr/>
        </p:nvSpPr>
        <p:spPr bwMode="auto">
          <a:xfrm>
            <a:off x="8196263" y="6477000"/>
            <a:ext cx="947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979E4C9E-0402-174D-A553-C6B16F8FB82C}" type="slidenum">
              <a:rPr lang="en-US" altLang="x-none" sz="1400"/>
              <a:pPr algn="r"/>
              <a:t>45</a:t>
            </a:fld>
            <a:endParaRPr lang="en-US" altLang="x-none" sz="1400"/>
          </a:p>
        </p:txBody>
      </p:sp>
      <p:sp>
        <p:nvSpPr>
          <p:cNvPr id="14340" name="Rectangle 2"/>
          <p:cNvSpPr>
            <a:spLocks noGrp="1" noChangeArrowheads="1"/>
          </p:cNvSpPr>
          <p:nvPr>
            <p:ph type="title" idx="4294967295"/>
          </p:nvPr>
        </p:nvSpPr>
        <p:spPr>
          <a:xfrm>
            <a:off x="228600" y="0"/>
            <a:ext cx="8610600" cy="533400"/>
          </a:xfrm>
        </p:spPr>
        <p:txBody>
          <a:bodyPr/>
          <a:lstStyle/>
          <a:p>
            <a:r>
              <a:rPr lang="en-US" altLang="x-none" sz="1800" b="1" i="1" u="sng"/>
              <a:t>Light Scattering Basics (images from Wallace and Hobbs CH4).</a:t>
            </a:r>
          </a:p>
        </p:txBody>
      </p:sp>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381000"/>
            <a:ext cx="287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4"/>
          <p:cNvGrpSpPr>
            <a:grpSpLocks/>
          </p:cNvGrpSpPr>
          <p:nvPr/>
        </p:nvGrpSpPr>
        <p:grpSpPr bwMode="auto">
          <a:xfrm>
            <a:off x="441325" y="1752600"/>
            <a:ext cx="3597275" cy="733425"/>
            <a:chOff x="0" y="1410"/>
            <a:chExt cx="2266" cy="462"/>
          </a:xfrm>
        </p:grpSpPr>
        <p:sp>
          <p:nvSpPr>
            <p:cNvPr id="14343" name="Oval 5"/>
            <p:cNvSpPr>
              <a:spLocks noChangeArrowheads="1"/>
            </p:cNvSpPr>
            <p:nvPr/>
          </p:nvSpPr>
          <p:spPr bwMode="auto">
            <a:xfrm>
              <a:off x="1680" y="1584"/>
              <a:ext cx="288" cy="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sp>
          <p:nvSpPr>
            <p:cNvPr id="14344" name="Text Box 6"/>
            <p:cNvSpPr txBox="1">
              <a:spLocks noChangeArrowheads="1"/>
            </p:cNvSpPr>
            <p:nvPr/>
          </p:nvSpPr>
          <p:spPr bwMode="auto">
            <a:xfrm>
              <a:off x="0" y="1410"/>
              <a:ext cx="226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600"/>
                <a:t>Sphere, radius r, complex refractive index </a:t>
              </a:r>
              <a:r>
                <a:rPr lang="en-US" altLang="x-none" sz="1600" i="1"/>
                <a:t>n</a:t>
              </a:r>
              <a:r>
                <a:rPr lang="en-US" altLang="x-none" sz="1600"/>
                <a:t>=</a:t>
              </a:r>
              <a:r>
                <a:rPr lang="en-US" altLang="x-none" sz="1600" i="1"/>
                <a:t>m</a:t>
              </a:r>
              <a:r>
                <a:rPr lang="en-US" altLang="x-none" sz="1600" baseline="-25000"/>
                <a:t>r </a:t>
              </a:r>
              <a:r>
                <a:rPr lang="en-US" altLang="x-none" sz="1600"/>
                <a:t>+ i</a:t>
              </a:r>
              <a:r>
                <a:rPr lang="en-US" altLang="x-none" sz="1600" i="1"/>
                <a:t>m</a:t>
              </a:r>
              <a:r>
                <a:rPr lang="en-US" altLang="x-none" sz="1600" baseline="-25000"/>
                <a:t>i</a:t>
              </a:r>
              <a:endParaRPr lang="en-US" altLang="x-none" sz="1600"/>
            </a:p>
          </p:txBody>
        </p:sp>
      </p:grpSp>
      <p:grpSp>
        <p:nvGrpSpPr>
          <p:cNvPr id="14345" name="Group 7"/>
          <p:cNvGrpSpPr>
            <a:grpSpLocks/>
          </p:cNvGrpSpPr>
          <p:nvPr/>
        </p:nvGrpSpPr>
        <p:grpSpPr bwMode="auto">
          <a:xfrm>
            <a:off x="249238" y="4060825"/>
            <a:ext cx="4803775" cy="2744787"/>
            <a:chOff x="61" y="2510"/>
            <a:chExt cx="3026" cy="1729"/>
          </a:xfrm>
        </p:grpSpPr>
        <p:pic>
          <p:nvPicPr>
            <p:cNvPr id="143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 y="2510"/>
              <a:ext cx="2303"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9"/>
            <p:cNvSpPr txBox="1">
              <a:spLocks noChangeArrowheads="1"/>
            </p:cNvSpPr>
            <p:nvPr/>
          </p:nvSpPr>
          <p:spPr bwMode="auto">
            <a:xfrm>
              <a:off x="1680" y="2976"/>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b="1">
                  <a:solidFill>
                    <a:srgbClr val="FF0C0F"/>
                  </a:solidFill>
                </a:rPr>
                <a:t>x</a:t>
              </a:r>
            </a:p>
          </p:txBody>
        </p:sp>
        <p:sp>
          <p:nvSpPr>
            <p:cNvPr id="14348" name="Text Box 10"/>
            <p:cNvSpPr txBox="1">
              <a:spLocks noChangeArrowheads="1"/>
            </p:cNvSpPr>
            <p:nvPr/>
          </p:nvSpPr>
          <p:spPr bwMode="auto">
            <a:xfrm>
              <a:off x="1488" y="2640"/>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FF0C0F"/>
                  </a:solidFill>
                </a:rPr>
                <a:t>x</a:t>
              </a:r>
            </a:p>
          </p:txBody>
        </p:sp>
        <p:sp>
          <p:nvSpPr>
            <p:cNvPr id="14349" name="Text Box 11"/>
            <p:cNvSpPr txBox="1">
              <a:spLocks noChangeArrowheads="1"/>
            </p:cNvSpPr>
            <p:nvPr/>
          </p:nvSpPr>
          <p:spPr bwMode="auto">
            <a:xfrm>
              <a:off x="1248" y="2553"/>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b="1">
                  <a:solidFill>
                    <a:srgbClr val="FF0C0F"/>
                  </a:solidFill>
                </a:rPr>
                <a:t>x</a:t>
              </a:r>
            </a:p>
          </p:txBody>
        </p:sp>
        <mc:AlternateContent xmlns:mc="http://schemas.openxmlformats.org/markup-compatibility/2006" xmlns:a14="http://schemas.microsoft.com/office/drawing/2010/main">
          <mc:Choice Requires="a14">
            <p:sp>
              <p:nvSpPr>
                <p:cNvPr id="14350" name="Object 12"/>
                <p:cNvSpPr txBox="1"/>
                <p:nvPr/>
              </p:nvSpPr>
              <p:spPr bwMode="auto">
                <a:xfrm>
                  <a:off x="2367" y="2831"/>
                  <a:ext cx="720" cy="57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1800" b="1" i="1">
                            <a:solidFill>
                              <a:srgbClr val="FF0000"/>
                            </a:solidFill>
                            <a:latin typeface="Cambria Math" panose="02040503050406030204" pitchFamily="18" charset="0"/>
                          </a:rPr>
                          <m:t>𝑳𝒊𝒏𝒆𝒔</m:t>
                        </m:r>
                        <m:r>
                          <a:rPr lang="en-US" sz="1800" b="1" i="1">
                            <a:solidFill>
                              <a:srgbClr val="FF0000"/>
                            </a:solidFill>
                            <a:latin typeface="Cambria Math" panose="02040503050406030204" pitchFamily="18" charset="0"/>
                          </a:rPr>
                          <m:t>:</m:t>
                        </m:r>
                      </m:oMath>
                      <m:oMath xmlns:m="http://schemas.openxmlformats.org/officeDocument/2006/math">
                        <m:r>
                          <a:rPr lang="en-US" sz="1800" b="1" i="1">
                            <a:solidFill>
                              <a:srgbClr val="FF0000"/>
                            </a:solidFill>
                            <a:latin typeface="Cambria Math" panose="02040503050406030204" pitchFamily="18" charset="0"/>
                          </a:rPr>
                          <m:t>𝒓</m:t>
                        </m:r>
                        <m:r>
                          <a:rPr lang="en-US" sz="1800" b="1" i="1">
                            <a:solidFill>
                              <a:srgbClr val="FF0000"/>
                            </a:solidFill>
                            <a:latin typeface="Cambria Math" panose="02040503050406030204" pitchFamily="18" charset="0"/>
                          </a:rPr>
                          <m:t>=</m:t>
                        </m:r>
                        <m:f>
                          <m:fPr>
                            <m:ctrlPr>
                              <a:rPr lang="en-US" sz="1800" b="1" i="1">
                                <a:solidFill>
                                  <a:srgbClr val="FF0000"/>
                                </a:solidFill>
                                <a:latin typeface="Cambria Math" panose="02040503050406030204" pitchFamily="18" charset="0"/>
                              </a:rPr>
                            </m:ctrlPr>
                          </m:fPr>
                          <m:num>
                            <m:r>
                              <a:rPr lang="en-US" sz="1800" b="1" i="1">
                                <a:solidFill>
                                  <a:srgbClr val="FF0000"/>
                                </a:solidFill>
                                <a:latin typeface="Cambria Math" panose="02040503050406030204" pitchFamily="18" charset="0"/>
                              </a:rPr>
                              <m:t>𝒙</m:t>
                            </m:r>
                          </m:num>
                          <m:den>
                            <m:r>
                              <a:rPr lang="en-US" sz="1800" b="1" i="1">
                                <a:solidFill>
                                  <a:srgbClr val="FF0000"/>
                                </a:solidFill>
                                <a:latin typeface="Cambria Math" panose="02040503050406030204" pitchFamily="18" charset="0"/>
                              </a:rPr>
                              <m:t>𝟐</m:t>
                            </m:r>
                            <m:r>
                              <a:rPr lang="en-US" sz="1800" b="1" i="1">
                                <a:solidFill>
                                  <a:srgbClr val="FF0000"/>
                                </a:solidFill>
                                <a:latin typeface="Cambria Math" panose="02040503050406030204" pitchFamily="18" charset="0"/>
                              </a:rPr>
                              <m:t>𝝅</m:t>
                            </m:r>
                          </m:den>
                        </m:f>
                        <m:r>
                          <a:rPr lang="en-US" sz="1800" b="1" i="1">
                            <a:solidFill>
                              <a:srgbClr val="FF0000"/>
                            </a:solidFill>
                            <a:latin typeface="Cambria Math" panose="02040503050406030204" pitchFamily="18" charset="0"/>
                          </a:rPr>
                          <m:t>𝝀</m:t>
                        </m:r>
                      </m:oMath>
                    </m:oMathPara>
                  </a14:m>
                  <a:endParaRPr lang="en-US" sz="1800" b="1" dirty="0"/>
                </a:p>
              </p:txBody>
            </p:sp>
          </mc:Choice>
          <mc:Fallback xmlns="">
            <p:sp>
              <p:nvSpPr>
                <p:cNvPr id="14350" name="Object 12"/>
                <p:cNvSpPr txBox="1">
                  <a:spLocks noRot="1" noChangeAspect="1" noMove="1" noResize="1" noEditPoints="1" noAdjustHandles="1" noChangeArrowheads="1" noChangeShapeType="1" noTextEdit="1"/>
                </p:cNvSpPr>
                <p:nvPr/>
              </p:nvSpPr>
              <p:spPr bwMode="auto">
                <a:xfrm>
                  <a:off x="2367" y="2831"/>
                  <a:ext cx="720" cy="576"/>
                </a:xfrm>
                <a:prstGeom prst="rect">
                  <a:avLst/>
                </a:prstGeom>
                <a:blipFill>
                  <a:blip r:embed="rId5"/>
                  <a:stretch>
                    <a:fillRect/>
                  </a:stretch>
                </a:blipFill>
                <a:ln>
                  <a:noFill/>
                </a:ln>
                <a:effectLst/>
              </p:spPr>
              <p:txBody>
                <a:bodyPr/>
                <a:lstStyle/>
                <a:p>
                  <a:r>
                    <a:rPr lang="en-US">
                      <a:noFill/>
                    </a:rPr>
                    <a:t> </a:t>
                  </a:r>
                </a:p>
              </p:txBody>
            </p:sp>
          </mc:Fallback>
        </mc:AlternateContent>
      </p:grpSp>
      <p:grpSp>
        <p:nvGrpSpPr>
          <p:cNvPr id="14352" name="Group 14"/>
          <p:cNvGrpSpPr>
            <a:grpSpLocks/>
          </p:cNvGrpSpPr>
          <p:nvPr/>
        </p:nvGrpSpPr>
        <p:grpSpPr bwMode="auto">
          <a:xfrm>
            <a:off x="4992688" y="3886200"/>
            <a:ext cx="3844925" cy="2741613"/>
            <a:chOff x="3145" y="2448"/>
            <a:chExt cx="2422" cy="1727"/>
          </a:xfrm>
        </p:grpSpPr>
        <p:grpSp>
          <p:nvGrpSpPr>
            <p:cNvPr id="14353" name="Group 15"/>
            <p:cNvGrpSpPr>
              <a:grpSpLocks/>
            </p:cNvGrpSpPr>
            <p:nvPr/>
          </p:nvGrpSpPr>
          <p:grpSpPr bwMode="auto">
            <a:xfrm>
              <a:off x="3264" y="2448"/>
              <a:ext cx="2303" cy="1727"/>
              <a:chOff x="3120" y="2497"/>
              <a:chExt cx="2303" cy="1727"/>
            </a:xfrm>
          </p:grpSpPr>
          <p:grpSp>
            <p:nvGrpSpPr>
              <p:cNvPr id="14354" name="Group 16"/>
              <p:cNvGrpSpPr>
                <a:grpSpLocks/>
              </p:cNvGrpSpPr>
              <p:nvPr/>
            </p:nvGrpSpPr>
            <p:grpSpPr bwMode="auto">
              <a:xfrm>
                <a:off x="3120" y="2497"/>
                <a:ext cx="2303" cy="1727"/>
                <a:chOff x="3120" y="2449"/>
                <a:chExt cx="2303" cy="1727"/>
              </a:xfrm>
            </p:grpSpPr>
            <p:pic>
              <p:nvPicPr>
                <p:cNvPr id="1435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2449"/>
                  <a:ext cx="2303" cy="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Rectangle 18"/>
                <p:cNvSpPr>
                  <a:spLocks noChangeArrowheads="1"/>
                </p:cNvSpPr>
                <p:nvPr/>
              </p:nvSpPr>
              <p:spPr bwMode="auto">
                <a:xfrm>
                  <a:off x="3120" y="2832"/>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a:p>
              </p:txBody>
            </p:sp>
          </p:grpSp>
          <p:sp>
            <p:nvSpPr>
              <p:cNvPr id="14357" name="Text Box 19"/>
              <p:cNvSpPr txBox="1">
                <a:spLocks noChangeArrowheads="1"/>
              </p:cNvSpPr>
              <p:nvPr/>
            </p:nvSpPr>
            <p:spPr bwMode="auto">
              <a:xfrm>
                <a:off x="4166" y="2574"/>
                <a:ext cx="6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t>m</a:t>
                </a:r>
                <a:r>
                  <a:rPr lang="en-US" altLang="x-none" baseline="-25000"/>
                  <a:t>r</a:t>
                </a:r>
                <a:r>
                  <a:rPr lang="en-US" altLang="x-none"/>
                  <a:t>=1.5</a:t>
                </a:r>
              </a:p>
            </p:txBody>
          </p:sp>
        </p:grpSp>
        <p:sp>
          <p:nvSpPr>
            <p:cNvPr id="14358" name="Text Box 20"/>
            <p:cNvSpPr txBox="1">
              <a:spLocks noChangeArrowheads="1"/>
            </p:cNvSpPr>
            <p:nvPr/>
          </p:nvSpPr>
          <p:spPr bwMode="auto">
            <a:xfrm rot="-5400000">
              <a:off x="3120" y="2640"/>
              <a:ext cx="3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b="1" i="1"/>
                <a:t>Q</a:t>
              </a:r>
              <a:r>
                <a:rPr lang="en-US" altLang="x-none" b="1" i="1" baseline="-25000"/>
                <a:t>s</a:t>
              </a:r>
              <a:endParaRPr lang="en-US" altLang="x-none" b="1" i="1"/>
            </a:p>
          </p:txBody>
        </p:sp>
      </p:grpSp>
      <p:grpSp>
        <p:nvGrpSpPr>
          <p:cNvPr id="14359" name="Group 21"/>
          <p:cNvGrpSpPr>
            <a:grpSpLocks/>
          </p:cNvGrpSpPr>
          <p:nvPr/>
        </p:nvGrpSpPr>
        <p:grpSpPr bwMode="auto">
          <a:xfrm>
            <a:off x="4724400" y="774700"/>
            <a:ext cx="4038600" cy="3035300"/>
            <a:chOff x="2976" y="488"/>
            <a:chExt cx="2544" cy="1912"/>
          </a:xfrm>
        </p:grpSpPr>
        <p:grpSp>
          <p:nvGrpSpPr>
            <p:cNvPr id="14360" name="Group 22"/>
            <p:cNvGrpSpPr>
              <a:grpSpLocks/>
            </p:cNvGrpSpPr>
            <p:nvPr/>
          </p:nvGrpSpPr>
          <p:grpSpPr bwMode="auto">
            <a:xfrm>
              <a:off x="2976" y="488"/>
              <a:ext cx="2544" cy="1912"/>
              <a:chOff x="2976" y="480"/>
              <a:chExt cx="2544" cy="1912"/>
            </a:xfrm>
          </p:grpSpPr>
          <p:pic>
            <p:nvPicPr>
              <p:cNvPr id="14361"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1008"/>
                <a:ext cx="1952" cy="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Text Box 24"/>
              <p:cNvSpPr txBox="1">
                <a:spLocks noChangeArrowheads="1"/>
              </p:cNvSpPr>
              <p:nvPr/>
            </p:nvSpPr>
            <p:spPr bwMode="auto">
              <a:xfrm>
                <a:off x="2976" y="480"/>
                <a:ext cx="254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000"/>
                  <a:t>Angular Distribution of scattered radiation (phase function)</a:t>
                </a:r>
              </a:p>
            </p:txBody>
          </p:sp>
          <p:sp>
            <p:nvSpPr>
              <p:cNvPr id="14363" name="Text Box 25"/>
              <p:cNvSpPr txBox="1">
                <a:spLocks noChangeArrowheads="1"/>
              </p:cNvSpPr>
              <p:nvPr/>
            </p:nvSpPr>
            <p:spPr bwMode="auto">
              <a:xfrm>
                <a:off x="4070" y="1065"/>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b="1">
                    <a:solidFill>
                      <a:srgbClr val="FF0C0F"/>
                    </a:solidFill>
                  </a:rPr>
                  <a:t>x</a:t>
                </a:r>
              </a:p>
            </p:txBody>
          </p:sp>
          <p:sp>
            <p:nvSpPr>
              <p:cNvPr id="14364" name="Text Box 26"/>
              <p:cNvSpPr txBox="1">
                <a:spLocks noChangeArrowheads="1"/>
              </p:cNvSpPr>
              <p:nvPr/>
            </p:nvSpPr>
            <p:spPr bwMode="auto">
              <a:xfrm>
                <a:off x="4934" y="972"/>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FF0C0F"/>
                    </a:solidFill>
                  </a:rPr>
                  <a:t>x</a:t>
                </a:r>
              </a:p>
            </p:txBody>
          </p:sp>
          <p:sp>
            <p:nvSpPr>
              <p:cNvPr id="14365" name="Text Box 27"/>
              <p:cNvSpPr txBox="1">
                <a:spLocks noChangeArrowheads="1"/>
              </p:cNvSpPr>
              <p:nvPr/>
            </p:nvSpPr>
            <p:spPr bwMode="auto">
              <a:xfrm>
                <a:off x="4022" y="1631"/>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b="1">
                    <a:solidFill>
                      <a:srgbClr val="FF0C0F"/>
                    </a:solidFill>
                  </a:rPr>
                  <a:t>x</a:t>
                </a:r>
              </a:p>
            </p:txBody>
          </p:sp>
        </p:grpSp>
        <p:sp>
          <p:nvSpPr>
            <p:cNvPr id="14366" name="Text Box 28"/>
            <p:cNvSpPr txBox="1">
              <a:spLocks noChangeArrowheads="1"/>
            </p:cNvSpPr>
            <p:nvPr/>
          </p:nvSpPr>
          <p:spPr bwMode="auto">
            <a:xfrm>
              <a:off x="3438" y="1457"/>
              <a:ext cx="9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400" i="1"/>
                <a:t>Dipole scattering</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B4B2223-2CEE-48CD-8FFF-170EC02C00B0}"/>
                  </a:ext>
                </a:extLst>
              </p:cNvPr>
              <p:cNvSpPr txBox="1"/>
              <p:nvPr/>
            </p:nvSpPr>
            <p:spPr>
              <a:xfrm>
                <a:off x="276224" y="2622550"/>
                <a:ext cx="4418014" cy="1416350"/>
              </a:xfrm>
              <a:prstGeom prst="rect">
                <a:avLst/>
              </a:prstGeom>
              <a:noFill/>
              <a:ln w="31750">
                <a:solidFill>
                  <a:schemeClr val="tx1"/>
                </a:solidFill>
              </a:ln>
            </p:spPr>
            <p:txBody>
              <a:bodyPr wrap="square" rtlCol="0">
                <a:spAutoFit/>
              </a:bodyPr>
              <a:lstStyle/>
              <a:p>
                <a:r>
                  <a:rPr lang="en-US" sz="2000" dirty="0"/>
                  <a:t>Dimensionless Parameters:</a:t>
                </a:r>
              </a:p>
              <a:p>
                <a:r>
                  <a:rPr lang="en-US" sz="2000" dirty="0"/>
                  <a:t>Size Parameter=</a:t>
                </a:r>
                <a:r>
                  <a:rPr lang="en-US" sz="2000" i="1" dirty="0"/>
                  <a:t>x</a:t>
                </a:r>
                <a:r>
                  <a:rPr lang="en-US" sz="2000" dirty="0"/>
                  <a:t>=</a:t>
                </a:r>
                <a14:m>
                  <m:oMath xmlns:m="http://schemas.openxmlformats.org/officeDocument/2006/math">
                    <m:f>
                      <m:fPr>
                        <m:ctrlPr>
                          <a:rPr lang="en-US" b="1" i="1" smtClean="0">
                            <a:latin typeface="Cambria Math" panose="02040503050406030204" pitchFamily="18" charset="0"/>
                          </a:rPr>
                        </m:ctrlPr>
                      </m:fPr>
                      <m:num>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𝝅</m:t>
                        </m:r>
                        <m:r>
                          <a:rPr lang="en-US" b="1" i="1" smtClean="0">
                            <a:latin typeface="Cambria Math" panose="02040503050406030204" pitchFamily="18" charset="0"/>
                          </a:rPr>
                          <m:t> </m:t>
                        </m:r>
                        <m:r>
                          <a:rPr lang="en-US" b="1" i="1" smtClean="0">
                            <a:latin typeface="Cambria Math" panose="02040503050406030204" pitchFamily="18" charset="0"/>
                          </a:rPr>
                          <m:t>𝒓</m:t>
                        </m:r>
                      </m:num>
                      <m:den>
                        <m:r>
                          <a:rPr lang="en-US" b="1" i="1" smtClean="0">
                            <a:latin typeface="Cambria Math" panose="02040503050406030204" pitchFamily="18" charset="0"/>
                            <a:ea typeface="Cambria Math" panose="02040503050406030204" pitchFamily="18" charset="0"/>
                          </a:rPr>
                          <m:t>𝝀</m:t>
                        </m:r>
                      </m:den>
                    </m:f>
                  </m:oMath>
                </a14:m>
                <a:endParaRPr lang="en-US" b="1" dirty="0"/>
              </a:p>
              <a:p>
                <a:r>
                  <a:rPr lang="en-US" sz="2000" dirty="0"/>
                  <a:t>Scattering Efficiency=</a:t>
                </a:r>
                <a:r>
                  <a:rPr lang="en-US" sz="2000" i="1" dirty="0"/>
                  <a:t>Q</a:t>
                </a:r>
                <a:r>
                  <a:rPr lang="en-US" sz="2000" i="1" baseline="-25000" dirty="0"/>
                  <a:t>s</a:t>
                </a:r>
                <a:r>
                  <a:rPr lang="en-US" sz="2000" dirty="0"/>
                  <a:t>=</a:t>
                </a:r>
                <a14:m>
                  <m:oMath xmlns:m="http://schemas.openxmlformats.org/officeDocument/2006/math">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𝝈</m:t>
                            </m:r>
                          </m:e>
                          <m:sub>
                            <m:r>
                              <a:rPr lang="en-US" b="1" i="1" smtClean="0">
                                <a:latin typeface="Cambria Math" panose="02040503050406030204" pitchFamily="18" charset="0"/>
                              </a:rPr>
                              <m:t>𝒔𝒄𝒂</m:t>
                            </m:r>
                          </m:sub>
                        </m:sSub>
                      </m:num>
                      <m:den>
                        <m:r>
                          <a:rPr lang="en-US" b="1" i="1" smtClean="0">
                            <a:latin typeface="Cambria Math" panose="02040503050406030204" pitchFamily="18" charset="0"/>
                            <a:ea typeface="Cambria Math" panose="02040503050406030204" pitchFamily="18" charset="0"/>
                          </a:rPr>
                          <m:t>𝝅</m:t>
                        </m:r>
                        <m:sSup>
                          <m:sSupPr>
                            <m:ctrlPr>
                              <a:rPr lang="en-US"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𝒓</m:t>
                            </m:r>
                          </m:e>
                          <m:sup>
                            <m:r>
                              <a:rPr lang="en-US" b="1" i="1" smtClean="0">
                                <a:latin typeface="Cambria Math" panose="02040503050406030204" pitchFamily="18" charset="0"/>
                                <a:ea typeface="Cambria Math" panose="02040503050406030204" pitchFamily="18" charset="0"/>
                              </a:rPr>
                              <m:t>𝟐</m:t>
                            </m:r>
                          </m:sup>
                        </m:sSup>
                      </m:den>
                    </m:f>
                  </m:oMath>
                </a14:m>
                <a:endParaRPr lang="en-US" b="1" dirty="0"/>
              </a:p>
            </p:txBody>
          </p:sp>
        </mc:Choice>
        <mc:Fallback xmlns="">
          <p:sp>
            <p:nvSpPr>
              <p:cNvPr id="4" name="TextBox 3">
                <a:extLst>
                  <a:ext uri="{FF2B5EF4-FFF2-40B4-BE49-F238E27FC236}">
                    <a16:creationId xmlns:a16="http://schemas.microsoft.com/office/drawing/2014/main" id="{EB4B2223-2CEE-48CD-8FFF-170EC02C00B0}"/>
                  </a:ext>
                </a:extLst>
              </p:cNvPr>
              <p:cNvSpPr txBox="1">
                <a:spLocks noRot="1" noChangeAspect="1" noMove="1" noResize="1" noEditPoints="1" noAdjustHandles="1" noChangeArrowheads="1" noChangeShapeType="1" noTextEdit="1"/>
              </p:cNvSpPr>
              <p:nvPr/>
            </p:nvSpPr>
            <p:spPr>
              <a:xfrm>
                <a:off x="276224" y="2622550"/>
                <a:ext cx="4418014" cy="1416350"/>
              </a:xfrm>
              <a:prstGeom prst="rect">
                <a:avLst/>
              </a:prstGeom>
              <a:blipFill>
                <a:blip r:embed="rId8"/>
                <a:stretch>
                  <a:fillRect l="-1096" t="-840"/>
                </a:stretch>
              </a:blipFill>
              <a:ln w="31750">
                <a:solidFill>
                  <a:schemeClr val="tx1"/>
                </a:solidFill>
              </a:ln>
            </p:spPr>
            <p:txBody>
              <a:bodyPr/>
              <a:lstStyle/>
              <a:p>
                <a:r>
                  <a:rPr lang="en-US">
                    <a:noFill/>
                  </a:rPr>
                  <a:t> </a:t>
                </a:r>
              </a:p>
            </p:txBody>
          </p:sp>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46050" y="0"/>
            <a:ext cx="8851900" cy="1143000"/>
          </a:xfrm>
        </p:spPr>
        <p:txBody>
          <a:bodyPr/>
          <a:lstStyle/>
          <a:p>
            <a:r>
              <a:rPr lang="en-US" altLang="x-none" dirty="0">
                <a:solidFill>
                  <a:schemeClr val="tx1"/>
                </a:solidFill>
              </a:rPr>
              <a:t>Rayleigh Scattering Phase Function: Angular Distribution of Light Scattered by a Dipole: x &lt;&lt; 1</a:t>
            </a:r>
          </a:p>
        </p:txBody>
      </p:sp>
      <p:pic>
        <p:nvPicPr>
          <p:cNvPr id="227331" name="Picture 3" descr="fig12-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912813"/>
            <a:ext cx="3363913" cy="5945187"/>
          </a:xfrm>
          <a:prstGeom prst="rect">
            <a:avLst/>
          </a:prstGeom>
          <a:noFill/>
          <a:extLst>
            <a:ext uri="{909E8E84-426E-40DD-AFC4-6F175D3DCCD1}">
              <a14:hiddenFill xmlns:a14="http://schemas.microsoft.com/office/drawing/2010/main">
                <a:solidFill>
                  <a:srgbClr val="FFFFFF"/>
                </a:solidFill>
              </a14:hiddenFill>
            </a:ext>
          </a:extLst>
        </p:spPr>
      </p:pic>
      <p:sp>
        <p:nvSpPr>
          <p:cNvPr id="227332" name="Rectangle 4"/>
          <p:cNvSpPr>
            <a:spLocks noChangeArrowheads="1"/>
          </p:cNvSpPr>
          <p:nvPr/>
        </p:nvSpPr>
        <p:spPr bwMode="auto">
          <a:xfrm>
            <a:off x="381000" y="1614488"/>
            <a:ext cx="16525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3D rendering</a:t>
            </a:r>
          </a:p>
        </p:txBody>
      </p:sp>
      <p:sp>
        <p:nvSpPr>
          <p:cNvPr id="227333" name="Rectangle 5"/>
          <p:cNvSpPr>
            <a:spLocks noChangeArrowheads="1"/>
          </p:cNvSpPr>
          <p:nvPr/>
        </p:nvSpPr>
        <p:spPr bwMode="auto">
          <a:xfrm>
            <a:off x="6638925" y="1122363"/>
            <a:ext cx="235902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vertical polarization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state</a:t>
            </a:r>
          </a:p>
        </p:txBody>
      </p:sp>
      <p:sp>
        <p:nvSpPr>
          <p:cNvPr id="227334" name="Rectangle 6"/>
          <p:cNvSpPr>
            <a:spLocks noChangeArrowheads="1"/>
          </p:cNvSpPr>
          <p:nvPr/>
        </p:nvSpPr>
        <p:spPr bwMode="auto">
          <a:xfrm>
            <a:off x="6248400" y="3255963"/>
            <a:ext cx="26543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horizontal polarization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state</a:t>
            </a:r>
          </a:p>
        </p:txBody>
      </p:sp>
      <p:sp>
        <p:nvSpPr>
          <p:cNvPr id="227335" name="Rectangle 7"/>
          <p:cNvSpPr>
            <a:spLocks noChangeArrowheads="1"/>
          </p:cNvSpPr>
          <p:nvPr/>
        </p:nvSpPr>
        <p:spPr bwMode="auto">
          <a:xfrm>
            <a:off x="6518275" y="5573713"/>
            <a:ext cx="2301875"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The Peanut!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Average of both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polarization states.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9296400" cy="533400"/>
          </a:xfrm>
        </p:spPr>
        <p:txBody>
          <a:bodyPr/>
          <a:lstStyle/>
          <a:p>
            <a:r>
              <a:rPr lang="en-US" altLang="x-none" sz="2400">
                <a:solidFill>
                  <a:schemeClr val="tx1"/>
                </a:solidFill>
              </a:rPr>
              <a:t>Mie Radar Backscatter Efficiency for Water and Ice Spheres</a:t>
            </a:r>
            <a:endParaRPr lang="en-US" altLang="x-none"/>
          </a:p>
        </p:txBody>
      </p:sp>
      <p:pic>
        <p:nvPicPr>
          <p:cNvPr id="226307" name="Picture 3" descr="fig1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a14="http://schemas.microsoft.com/office/drawing/2010/main">
                <a:solidFill>
                  <a:srgbClr val="FFFFFF"/>
                </a:solidFill>
              </a14:hiddenFill>
            </a:ext>
          </a:extLst>
        </p:spPr>
      </p:pic>
      <p:sp>
        <p:nvSpPr>
          <p:cNvPr id="226308" name="Rectangle 4"/>
          <p:cNvSpPr>
            <a:spLocks noChangeArrowheads="1"/>
          </p:cNvSpPr>
          <p:nvPr/>
        </p:nvSpPr>
        <p:spPr bwMode="auto">
          <a:xfrm>
            <a:off x="3124200" y="3367088"/>
            <a:ext cx="11731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0000"/>
                </a:solidFill>
                <a:effectLst/>
                <a:uLnTx/>
                <a:uFillTx/>
                <a:latin typeface="Arial" charset="0"/>
                <a:ea typeface="ＭＳ Ｐゴシック" charset="-128"/>
                <a:cs typeface="+mn-cs"/>
              </a:rPr>
              <a:t>Rayleigh</a:t>
            </a:r>
          </a:p>
        </p:txBody>
      </p:sp>
      <p:sp>
        <p:nvSpPr>
          <p:cNvPr id="226309" name="Rectangle 5"/>
          <p:cNvSpPr>
            <a:spLocks noChangeArrowheads="1"/>
          </p:cNvSpPr>
          <p:nvPr/>
        </p:nvSpPr>
        <p:spPr bwMode="auto">
          <a:xfrm>
            <a:off x="5557838" y="1257300"/>
            <a:ext cx="17097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333399"/>
                </a:solidFill>
                <a:effectLst/>
                <a:uLnTx/>
                <a:uFillTx/>
                <a:latin typeface="Arial" charset="0"/>
                <a:ea typeface="ＭＳ Ｐゴシック" charset="-128"/>
                <a:cs typeface="+mn-cs"/>
              </a:rPr>
              <a:t>Non Rayleigh</a:t>
            </a:r>
          </a:p>
        </p:txBody>
      </p:sp>
      <p:pic>
        <p:nvPicPr>
          <p:cNvPr id="226310" name="Picture 6" descr="rayleigh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a14="http://schemas.microsoft.com/office/drawing/2010/main">
                <a:solidFill>
                  <a:srgbClr val="FFFFFF"/>
                </a:solidFill>
              </a14:hiddenFill>
            </a:ext>
          </a:extLst>
        </p:spPr>
      </p:pic>
      <p:sp>
        <p:nvSpPr>
          <p:cNvPr id="226311" name="Text Box 7"/>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000" b="0" i="0" u="none" strike="noStrike" kern="1200" cap="none" spc="0" normalizeH="0" baseline="0" noProof="0">
                <a:ln>
                  <a:noFill/>
                </a:ln>
                <a:solidFill>
                  <a:srgbClr val="000000"/>
                </a:solidFill>
                <a:effectLst/>
                <a:uLnTx/>
                <a:uFillTx/>
                <a:latin typeface="Arial" charset="0"/>
                <a:ea typeface="ＭＳ Ｐゴシック" charset="-128"/>
                <a:cs typeface="+mn-cs"/>
              </a:rPr>
              <a:t>WSR-88D NWS Doppler Radar</a:t>
            </a:r>
          </a:p>
        </p:txBody>
      </p:sp>
      <p:sp>
        <p:nvSpPr>
          <p:cNvPr id="226312" name="Text Box 8"/>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1600" b="0" i="0" u="none" strike="noStrike" kern="1200" cap="none" spc="0" normalizeH="0" baseline="0" noProof="0">
                <a:ln>
                  <a:noFill/>
                </a:ln>
                <a:solidFill>
                  <a:srgbClr val="000000"/>
                </a:solidFill>
                <a:effectLst/>
                <a:uLnTx/>
                <a:uFillTx/>
                <a:latin typeface="Arial" charset="0"/>
                <a:ea typeface="ＭＳ Ｐゴシック" charset="-128"/>
                <a:cs typeface="+mn-cs"/>
              </a:rPr>
              <a:t>strong backscatter by water drops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1600" b="0" i="0" u="none" strike="noStrike" kern="1200" cap="none" spc="0" normalizeH="0" baseline="0" noProof="0">
                <a:ln>
                  <a:noFill/>
                </a:ln>
                <a:solidFill>
                  <a:srgbClr val="000000"/>
                </a:solidFill>
                <a:effectLst/>
                <a:uLnTx/>
                <a:uFillTx/>
                <a:latin typeface="Arial" charset="0"/>
                <a:ea typeface="ＭＳ Ｐゴシック" charset="-128"/>
                <a:cs typeface="+mn-cs"/>
              </a:rPr>
              <a:t>compared to that of ice!!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0" y="0"/>
            <a:ext cx="9144000" cy="990600"/>
          </a:xfrm>
        </p:spPr>
        <p:txBody>
          <a:bodyPr/>
          <a:lstStyle/>
          <a:p>
            <a:r>
              <a:rPr lang="en-US" altLang="x-none" dirty="0">
                <a:solidFill>
                  <a:srgbClr val="0000FF"/>
                </a:solidFill>
              </a:rPr>
              <a:t>Radar Bright Band: Strong Scattering from Melting Hydrometeors</a:t>
            </a:r>
          </a:p>
        </p:txBody>
      </p:sp>
      <p:pic>
        <p:nvPicPr>
          <p:cNvPr id="228355" name="Picture 3" descr="king_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599"/>
            <a:ext cx="5895987" cy="3349625"/>
          </a:xfrm>
          <a:prstGeom prst="rect">
            <a:avLst/>
          </a:prstGeom>
          <a:noFill/>
          <a:extLst>
            <a:ext uri="{909E8E84-426E-40DD-AFC4-6F175D3DCCD1}">
              <a14:hiddenFill xmlns:a14="http://schemas.microsoft.com/office/drawing/2010/main">
                <a:solidFill>
                  <a:srgbClr val="FFFFFF"/>
                </a:solidFill>
              </a14:hiddenFill>
            </a:ext>
          </a:extLst>
        </p:spPr>
      </p:pic>
      <p:sp>
        <p:nvSpPr>
          <p:cNvPr id="228356" name="Rectangle 4"/>
          <p:cNvSpPr>
            <a:spLocks noChangeArrowheads="1"/>
          </p:cNvSpPr>
          <p:nvPr/>
        </p:nvSpPr>
        <p:spPr bwMode="auto">
          <a:xfrm>
            <a:off x="2286000" y="6400800"/>
            <a:ext cx="311085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200" b="0" i="0" u="none" strike="noStrike" kern="1200" cap="none" spc="0" normalizeH="0" baseline="0" noProof="0" dirty="0">
                <a:ln>
                  <a:noFill/>
                </a:ln>
                <a:solidFill>
                  <a:srgbClr val="000000"/>
                </a:solidFill>
                <a:effectLst/>
                <a:uLnTx/>
                <a:uFillTx/>
                <a:latin typeface="Arial" charset="0"/>
                <a:ea typeface="ＭＳ Ｐゴシック" charset="-128"/>
                <a:cs typeface="+mn-cs"/>
              </a:rPr>
              <a:t>http://www.radar.mcgill.ca/bright_band.html</a:t>
            </a:r>
          </a:p>
        </p:txBody>
      </p:sp>
      <p:sp>
        <p:nvSpPr>
          <p:cNvPr id="2" name="TextBox 1">
            <a:extLst>
              <a:ext uri="{FF2B5EF4-FFF2-40B4-BE49-F238E27FC236}">
                <a16:creationId xmlns:a16="http://schemas.microsoft.com/office/drawing/2014/main" id="{E35CF516-654E-4631-BDD9-75CA2F8306DE}"/>
              </a:ext>
            </a:extLst>
          </p:cNvPr>
          <p:cNvSpPr txBox="1"/>
          <p:nvPr/>
        </p:nvSpPr>
        <p:spPr>
          <a:xfrm flipH="1">
            <a:off x="25893" y="2861746"/>
            <a:ext cx="150781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Melting level</a:t>
            </a:r>
          </a:p>
        </p:txBody>
      </p:sp>
      <p:sp>
        <p:nvSpPr>
          <p:cNvPr id="3" name="TextBox 2">
            <a:extLst>
              <a:ext uri="{FF2B5EF4-FFF2-40B4-BE49-F238E27FC236}">
                <a16:creationId xmlns:a16="http://schemas.microsoft.com/office/drawing/2014/main" id="{D260DCBA-8D09-404D-A0C4-84478B1FCCF3}"/>
              </a:ext>
            </a:extLst>
          </p:cNvPr>
          <p:cNvSpPr txBox="1"/>
          <p:nvPr/>
        </p:nvSpPr>
        <p:spPr>
          <a:xfrm>
            <a:off x="7343787" y="1464507"/>
            <a:ext cx="176041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Snowflakes</a:t>
            </a:r>
          </a:p>
        </p:txBody>
      </p:sp>
      <p:sp>
        <p:nvSpPr>
          <p:cNvPr id="4" name="TextBox 3">
            <a:extLst>
              <a:ext uri="{FF2B5EF4-FFF2-40B4-BE49-F238E27FC236}">
                <a16:creationId xmlns:a16="http://schemas.microsoft.com/office/drawing/2014/main" id="{B8CB615E-CCB3-4966-9D10-777CC01AD494}"/>
              </a:ext>
            </a:extLst>
          </p:cNvPr>
          <p:cNvSpPr txBox="1"/>
          <p:nvPr/>
        </p:nvSpPr>
        <p:spPr>
          <a:xfrm>
            <a:off x="7343787" y="3886200"/>
            <a:ext cx="159050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Raindrops</a:t>
            </a:r>
          </a:p>
        </p:txBody>
      </p:sp>
      <p:sp>
        <p:nvSpPr>
          <p:cNvPr id="5" name="TextBox 4">
            <a:extLst>
              <a:ext uri="{FF2B5EF4-FFF2-40B4-BE49-F238E27FC236}">
                <a16:creationId xmlns:a16="http://schemas.microsoft.com/office/drawing/2014/main" id="{3077AA8E-187C-40A6-83C2-DFED0A3314E5}"/>
              </a:ext>
            </a:extLst>
          </p:cNvPr>
          <p:cNvSpPr txBox="1"/>
          <p:nvPr/>
        </p:nvSpPr>
        <p:spPr>
          <a:xfrm>
            <a:off x="476290" y="5102223"/>
            <a:ext cx="7839005"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Most intense radar backscatter from melting level</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b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due to both liquid water and large hydrometeor diameter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4C56C85D-05D8-4C41-832A-481432797DE8}"/>
              </a:ext>
            </a:extLst>
          </p:cNvPr>
          <p:cNvSpPr>
            <a:spLocks noGrp="1" noChangeArrowheads="1"/>
          </p:cNvSpPr>
          <p:nvPr>
            <p:ph type="title"/>
          </p:nvPr>
        </p:nvSpPr>
        <p:spPr>
          <a:xfrm>
            <a:off x="179388" y="41275"/>
            <a:ext cx="8847137" cy="869950"/>
          </a:xfrm>
          <a:noFill/>
          <a:ln/>
        </p:spPr>
        <p:txBody>
          <a:bodyPr/>
          <a:lstStyle/>
          <a:p>
            <a:r>
              <a:rPr lang="en-CA" altLang="en-US" b="1">
                <a:solidFill>
                  <a:srgbClr val="FF0033"/>
                </a:solidFill>
              </a:rPr>
              <a:t>abnormal atmospheric conditions</a:t>
            </a:r>
          </a:p>
        </p:txBody>
      </p:sp>
      <p:sp>
        <p:nvSpPr>
          <p:cNvPr id="230403" name="Rectangle 3">
            <a:extLst>
              <a:ext uri="{FF2B5EF4-FFF2-40B4-BE49-F238E27FC236}">
                <a16:creationId xmlns:a16="http://schemas.microsoft.com/office/drawing/2014/main" id="{97091D61-E052-48D4-9D52-372567270845}"/>
              </a:ext>
            </a:extLst>
          </p:cNvPr>
          <p:cNvSpPr>
            <a:spLocks noChangeArrowheads="1"/>
          </p:cNvSpPr>
          <p:nvPr/>
        </p:nvSpPr>
        <p:spPr bwMode="auto">
          <a:xfrm>
            <a:off x="390525" y="1395413"/>
            <a:ext cx="202882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subrefraction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superrefraction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ducting</a:t>
            </a:r>
          </a:p>
        </p:txBody>
      </p:sp>
      <p:pic>
        <p:nvPicPr>
          <p:cNvPr id="230404" name="Picture 4">
            <a:extLst>
              <a:ext uri="{FF2B5EF4-FFF2-40B4-BE49-F238E27FC236}">
                <a16:creationId xmlns:a16="http://schemas.microsoft.com/office/drawing/2014/main" id="{E7F0FF62-E7C2-4455-9954-EFCDD39FF76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4167188"/>
            <a:ext cx="26701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5" name="Rectangle 5">
            <a:extLst>
              <a:ext uri="{FF2B5EF4-FFF2-40B4-BE49-F238E27FC236}">
                <a16:creationId xmlns:a16="http://schemas.microsoft.com/office/drawing/2014/main" id="{569EAB15-08D4-4B23-A2FC-256E6547379A}"/>
              </a:ext>
            </a:extLst>
          </p:cNvPr>
          <p:cNvSpPr>
            <a:spLocks noChangeArrowheads="1"/>
          </p:cNvSpPr>
          <p:nvPr/>
        </p:nvSpPr>
        <p:spPr bwMode="auto">
          <a:xfrm>
            <a:off x="5949950" y="2919413"/>
            <a:ext cx="3001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kumimoji="0" lang="en-CA" altLang="en-US" sz="2400" b="0" i="0" u="sng" strike="noStrike" kern="1200" cap="none" spc="0" normalizeH="0" baseline="0" noProof="0">
                <a:ln>
                  <a:noFill/>
                </a:ln>
                <a:solidFill>
                  <a:srgbClr val="FFFFFF"/>
                </a:solidFill>
                <a:effectLst/>
                <a:uLnTx/>
                <a:uFillTx/>
                <a:latin typeface="Times New Roman" panose="02020603050405020304" pitchFamily="18" charset="0"/>
                <a:ea typeface="+mn-ea"/>
                <a:cs typeface="+mn-cs"/>
              </a:rPr>
              <a:t>warm dry air aloft      </a:t>
            </a: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cool, moist air below</a:t>
            </a:r>
          </a:p>
        </p:txBody>
      </p:sp>
      <p:sp>
        <p:nvSpPr>
          <p:cNvPr id="230406" name="Rectangle 6">
            <a:extLst>
              <a:ext uri="{FF2B5EF4-FFF2-40B4-BE49-F238E27FC236}">
                <a16:creationId xmlns:a16="http://schemas.microsoft.com/office/drawing/2014/main" id="{6C40A17B-F82C-40D0-BD29-860DAF4D33D1}"/>
              </a:ext>
            </a:extLst>
          </p:cNvPr>
          <p:cNvSpPr>
            <a:spLocks noChangeArrowheads="1"/>
          </p:cNvSpPr>
          <p:nvPr/>
        </p:nvSpPr>
        <p:spPr bwMode="auto">
          <a:xfrm>
            <a:off x="5949950" y="1471613"/>
            <a:ext cx="2655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sng" strike="noStrike" kern="1200" cap="none" spc="0" normalizeH="0" baseline="0" noProof="0">
                <a:ln>
                  <a:noFill/>
                </a:ln>
                <a:solidFill>
                  <a:srgbClr val="FFFFFF"/>
                </a:solidFill>
                <a:effectLst/>
                <a:uLnTx/>
                <a:uFillTx/>
                <a:latin typeface="Times New Roman" panose="02020603050405020304" pitchFamily="18" charset="0"/>
                <a:ea typeface="+mn-ea"/>
                <a:cs typeface="+mn-cs"/>
              </a:rPr>
              <a:t>cool, moist air aloft</a:t>
            </a: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warm, dry air below</a:t>
            </a:r>
          </a:p>
        </p:txBody>
      </p:sp>
      <p:pic>
        <p:nvPicPr>
          <p:cNvPr id="230407" name="Picture 7">
            <a:extLst>
              <a:ext uri="{FF2B5EF4-FFF2-40B4-BE49-F238E27FC236}">
                <a16:creationId xmlns:a16="http://schemas.microsoft.com/office/drawing/2014/main" id="{17315E06-8902-420F-81C1-2163A9A531F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954088"/>
            <a:ext cx="3360737" cy="128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8" name="Picture 8">
            <a:extLst>
              <a:ext uri="{FF2B5EF4-FFF2-40B4-BE49-F238E27FC236}">
                <a16:creationId xmlns:a16="http://schemas.microsoft.com/office/drawing/2014/main" id="{41E7576D-59A5-4CE7-AD67-CF2F466E6D0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100" y="2716213"/>
            <a:ext cx="34178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9" name="Picture 9">
            <a:extLst>
              <a:ext uri="{FF2B5EF4-FFF2-40B4-BE49-F238E27FC236}">
                <a16:creationId xmlns:a16="http://schemas.microsoft.com/office/drawing/2014/main" id="{10497DCF-FD49-4A88-BD2E-B5663134135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713" y="4719638"/>
            <a:ext cx="3486150"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10" name="WordArt 10">
            <a:extLst>
              <a:ext uri="{FF2B5EF4-FFF2-40B4-BE49-F238E27FC236}">
                <a16:creationId xmlns:a16="http://schemas.microsoft.com/office/drawing/2014/main" id="{9383FEAA-B0DA-428E-952C-8CB07C4D5BC1}"/>
              </a:ext>
            </a:extLst>
          </p:cNvPr>
          <p:cNvSpPr>
            <a:spLocks noChangeArrowheads="1" noChangeShapeType="1" noTextEdit="1"/>
          </p:cNvSpPr>
          <p:nvPr/>
        </p:nvSpPr>
        <p:spPr bwMode="auto">
          <a:xfrm>
            <a:off x="3113088" y="1898650"/>
            <a:ext cx="2228850" cy="638175"/>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0" cap="none" spc="0" normalizeH="0" baseline="0" noProof="0">
                <a:ln w="9525">
                  <a:solidFill>
                    <a:srgbClr val="FF0033"/>
                  </a:solidFill>
                  <a:round/>
                  <a:headEnd type="none" w="sm" len="sm"/>
                  <a:tailEnd type="none" w="sm" len="sm"/>
                </a:ln>
                <a:solidFill>
                  <a:srgbClr val="FF00FF"/>
                </a:solidFill>
                <a:effectLst/>
                <a:uLnTx/>
                <a:uFillTx/>
                <a:latin typeface="Arial Black" panose="020B0A04020102020204" pitchFamily="34" charset="0"/>
                <a:ea typeface="+mn-ea"/>
                <a:cs typeface="+mn-cs"/>
              </a:rPr>
              <a:t>Unstable?</a:t>
            </a:r>
          </a:p>
        </p:txBody>
      </p:sp>
      <p:sp>
        <p:nvSpPr>
          <p:cNvPr id="230411" name="WordArt 11">
            <a:extLst>
              <a:ext uri="{FF2B5EF4-FFF2-40B4-BE49-F238E27FC236}">
                <a16:creationId xmlns:a16="http://schemas.microsoft.com/office/drawing/2014/main" id="{6DF1EF53-956E-4B09-8A16-F29345C7E983}"/>
              </a:ext>
            </a:extLst>
          </p:cNvPr>
          <p:cNvSpPr>
            <a:spLocks noChangeArrowheads="1" noChangeShapeType="1" noTextEdit="1"/>
          </p:cNvSpPr>
          <p:nvPr/>
        </p:nvSpPr>
        <p:spPr bwMode="auto">
          <a:xfrm>
            <a:off x="3298825" y="3333750"/>
            <a:ext cx="1839913" cy="611188"/>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0" cap="none" spc="0" normalizeH="0" baseline="0" noProof="0">
                <a:ln w="9525">
                  <a:solidFill>
                    <a:srgbClr val="0000FF"/>
                  </a:solidFill>
                  <a:round/>
                  <a:headEnd type="none" w="sm" len="sm"/>
                  <a:tailEnd type="none" w="sm" len="sm"/>
                </a:ln>
                <a:solidFill>
                  <a:srgbClr val="3366FF"/>
                </a:solidFill>
                <a:effectLst/>
                <a:uLnTx/>
                <a:uFillTx/>
                <a:latin typeface="Times New Roman" panose="02020603050405020304" pitchFamily="18" charset="0"/>
                <a:ea typeface="+mn-ea"/>
                <a:cs typeface="Times New Roman" panose="02020603050405020304" pitchFamily="18" charset="0"/>
              </a:rPr>
              <a:t>Stable!</a:t>
            </a:r>
          </a:p>
        </p:txBody>
      </p:sp>
      <p:sp>
        <p:nvSpPr>
          <p:cNvPr id="230412" name="WordArt 12">
            <a:extLst>
              <a:ext uri="{FF2B5EF4-FFF2-40B4-BE49-F238E27FC236}">
                <a16:creationId xmlns:a16="http://schemas.microsoft.com/office/drawing/2014/main" id="{E73F5910-8DFA-43D1-AA9C-C26652C85EA2}"/>
              </a:ext>
            </a:extLst>
          </p:cNvPr>
          <p:cNvSpPr>
            <a:spLocks noChangeArrowheads="1" noChangeShapeType="1" noTextEdit="1"/>
          </p:cNvSpPr>
          <p:nvPr/>
        </p:nvSpPr>
        <p:spPr bwMode="auto">
          <a:xfrm>
            <a:off x="2984500" y="5408613"/>
            <a:ext cx="2400300" cy="611187"/>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0" cap="none" spc="0" normalizeH="0" baseline="0" noProof="0">
                <a:ln w="9525">
                  <a:solidFill>
                    <a:srgbClr val="0000FF"/>
                  </a:solidFill>
                  <a:round/>
                  <a:headEnd type="none" w="sm" len="sm"/>
                  <a:tailEnd type="none" w="sm" len="sm"/>
                </a:ln>
                <a:solidFill>
                  <a:srgbClr val="3366FF"/>
                </a:solidFill>
                <a:effectLst/>
                <a:uLnTx/>
                <a:uFillTx/>
                <a:latin typeface="Times New Roman" panose="02020603050405020304" pitchFamily="18" charset="0"/>
                <a:ea typeface="+mn-ea"/>
                <a:cs typeface="Times New Roman" panose="02020603050405020304" pitchFamily="18" charset="0"/>
              </a:rPr>
              <a:t>Really Stable!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30410"/>
                                        </p:tgtEl>
                                        <p:attrNameLst>
                                          <p:attrName>style.visibility</p:attrName>
                                        </p:attrNameLst>
                                      </p:cBhvr>
                                      <p:to>
                                        <p:strVal val="visible"/>
                                      </p:to>
                                    </p:set>
                                    <p:animEffect transition="in" filter="wipe(down)">
                                      <p:cBhvr>
                                        <p:cTn id="7" dur="500"/>
                                        <p:tgtEl>
                                          <p:spTgt spid="230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30411"/>
                                        </p:tgtEl>
                                        <p:attrNameLst>
                                          <p:attrName>style.visibility</p:attrName>
                                        </p:attrNameLst>
                                      </p:cBhvr>
                                      <p:to>
                                        <p:strVal val="visible"/>
                                      </p:to>
                                    </p:set>
                                    <p:animEffect transition="in" filter="wipe(up)">
                                      <p:cBhvr>
                                        <p:cTn id="12" dur="500"/>
                                        <p:tgtEl>
                                          <p:spTgt spid="230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30412"/>
                                        </p:tgtEl>
                                        <p:attrNameLst>
                                          <p:attrName>style.visibility</p:attrName>
                                        </p:attrNameLst>
                                      </p:cBhvr>
                                      <p:to>
                                        <p:strVal val="visible"/>
                                      </p:to>
                                    </p:set>
                                    <p:animEffect transition="in" filter="wipe(up)">
                                      <p:cBhvr>
                                        <p:cTn id="17" dur="500"/>
                                        <p:tgtEl>
                                          <p:spTgt spid="230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ltLang="x-none"/>
              <a:t>NEXRAD RADAR</a:t>
            </a:r>
          </a:p>
        </p:txBody>
      </p:sp>
      <p:pic>
        <p:nvPicPr>
          <p:cNvPr id="209924" name="Picture 4"/>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bwMode="auto">
          <a:xfrm>
            <a:off x="6705600" y="1524000"/>
            <a:ext cx="22860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9926" name="Picture 6" descr="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6399213" cy="4265613"/>
          </a:xfrm>
          <a:prstGeom prst="rect">
            <a:avLst/>
          </a:prstGeom>
          <a:noFill/>
          <a:extLst>
            <a:ext uri="{909E8E84-426E-40DD-AFC4-6F175D3DCCD1}">
              <a14:hiddenFill xmlns:a14="http://schemas.microsoft.com/office/drawing/2010/main">
                <a:solidFill>
                  <a:srgbClr val="FFFFFF"/>
                </a:solidFill>
              </a14:hiddenFill>
            </a:ext>
          </a:extLst>
        </p:spPr>
      </p:pic>
      <p:sp>
        <p:nvSpPr>
          <p:cNvPr id="209927" name="Rectangle 7"/>
          <p:cNvSpPr>
            <a:spLocks noChangeArrowheads="1"/>
          </p:cNvSpPr>
          <p:nvPr/>
        </p:nvSpPr>
        <p:spPr bwMode="auto">
          <a:xfrm>
            <a:off x="0" y="5838825"/>
            <a:ext cx="68341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000" b="0" i="0" u="none" strike="noStrike" kern="1200" cap="none" spc="0" normalizeH="0" baseline="0" noProof="0">
                <a:ln>
                  <a:noFill/>
                </a:ln>
                <a:solidFill>
                  <a:srgbClr val="FFFFFF"/>
                </a:solidFill>
                <a:effectLst/>
                <a:uLnTx/>
                <a:uFillTx/>
                <a:latin typeface="Arial" charset="0"/>
                <a:ea typeface="ＭＳ Ｐゴシック" charset="-128"/>
                <a:cs typeface="+mn-cs"/>
              </a:rPr>
              <a:t>NEXRAD (background) and weather balloon launch facility.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profiler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38450"/>
            <a:ext cx="51435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77155" name="Picture 3"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819400"/>
            <a:ext cx="2195513" cy="3581400"/>
          </a:xfrm>
          <a:prstGeom prst="rect">
            <a:avLst/>
          </a:prstGeom>
          <a:noFill/>
          <a:extLst>
            <a:ext uri="{909E8E84-426E-40DD-AFC4-6F175D3DCCD1}">
              <a14:hiddenFill xmlns:a14="http://schemas.microsoft.com/office/drawing/2010/main">
                <a:solidFill>
                  <a:srgbClr val="FFFFFF"/>
                </a:solidFill>
              </a14:hiddenFill>
            </a:ext>
          </a:extLst>
        </p:spPr>
      </p:pic>
      <p:sp>
        <p:nvSpPr>
          <p:cNvPr id="177156" name="Text Box 4"/>
          <p:cNvSpPr txBox="1">
            <a:spLocks noChangeArrowheads="1"/>
          </p:cNvSpPr>
          <p:nvPr/>
        </p:nvSpPr>
        <p:spPr bwMode="auto">
          <a:xfrm>
            <a:off x="228600" y="1130300"/>
            <a:ext cx="75596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The wind profiler is a ground based array of multiple beam </a:t>
            </a:r>
            <a:r>
              <a:rPr kumimoji="0" lang="en-US" altLang="x-none" sz="2400" b="1" i="1" u="none" strike="noStrike" kern="1200" cap="none" spc="0" normalizeH="0" baseline="0" noProof="0">
                <a:ln>
                  <a:noFill/>
                </a:ln>
                <a:solidFill>
                  <a:srgbClr val="FFFFFF"/>
                </a:solidFill>
                <a:effectLst/>
                <a:uLnTx/>
                <a:uFillTx/>
                <a:latin typeface="Times New Roman" charset="0"/>
                <a:ea typeface="ＭＳ Ｐゴシック" charset="-128"/>
                <a:cs typeface="+mn-cs"/>
              </a:rPr>
              <a:t>Doppler radar units</a:t>
            </a: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 which measures and displays wind information up to an altitude of 16 km. This instrument is generally used to detect low level </a:t>
            </a:r>
            <a:r>
              <a:rPr kumimoji="0" lang="en-US" altLang="x-none" sz="2400" b="1" i="1" u="none" strike="noStrike" kern="1200" cap="none" spc="0" normalizeH="0" baseline="0" noProof="0">
                <a:ln>
                  <a:noFill/>
                </a:ln>
                <a:solidFill>
                  <a:srgbClr val="FFFFFF"/>
                </a:solidFill>
                <a:effectLst/>
                <a:uLnTx/>
                <a:uFillTx/>
                <a:latin typeface="Times New Roman" charset="0"/>
                <a:ea typeface="ＭＳ Ｐゴシック" charset="-128"/>
                <a:cs typeface="+mn-cs"/>
              </a:rPr>
              <a:t>wind shear</a:t>
            </a:r>
            <a:r>
              <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FF"/>
              </a:solidFill>
              <a:effectLst/>
              <a:uLnTx/>
              <a:uFillTx/>
              <a:latin typeface="Times New Roman" charset="0"/>
              <a:ea typeface="ＭＳ Ｐゴシック" charset="-128"/>
              <a:cs typeface="+mn-cs"/>
            </a:endParaRPr>
          </a:p>
        </p:txBody>
      </p:sp>
      <p:sp>
        <p:nvSpPr>
          <p:cNvPr id="177157" name="Text Box 5"/>
          <p:cNvSpPr txBox="1">
            <a:spLocks noChangeArrowheads="1"/>
          </p:cNvSpPr>
          <p:nvPr/>
        </p:nvSpPr>
        <p:spPr bwMode="auto">
          <a:xfrm>
            <a:off x="304800" y="422275"/>
            <a:ext cx="2628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1" i="1" u="none" strike="noStrike" kern="1200" cap="none" spc="0" normalizeH="0" baseline="0" noProof="0" dirty="0">
                <a:ln>
                  <a:noFill/>
                </a:ln>
                <a:solidFill>
                  <a:srgbClr val="FFFF00"/>
                </a:solidFill>
                <a:effectLst/>
                <a:uLnTx/>
                <a:uFillTx/>
                <a:latin typeface="Apple Casual" charset="0"/>
                <a:ea typeface="ＭＳ Ｐゴシック" charset="-128"/>
                <a:cs typeface="+mn-cs"/>
              </a:rPr>
              <a:t>WIND PROFILER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2800" b="1" i="1" u="none" strike="noStrike" kern="1200" cap="none" spc="0" normalizeH="0" baseline="0" noProof="0" dirty="0">
              <a:ln>
                <a:noFill/>
              </a:ln>
              <a:solidFill>
                <a:srgbClr val="FFFF00"/>
              </a:solidFill>
              <a:effectLst/>
              <a:uLnTx/>
              <a:uFillTx/>
              <a:latin typeface="Apple Casual" charset="0"/>
              <a:ea typeface="ＭＳ Ｐゴシック" charset="-128"/>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title" idx="4294967295"/>
          </p:nvPr>
        </p:nvSpPr>
        <p:spPr/>
        <p:txBody>
          <a:bodyPr/>
          <a:lstStyle/>
          <a:p>
            <a:r>
              <a:rPr lang="en-US" altLang="x-none"/>
              <a:t>Clear-Air Wind Profilers</a:t>
            </a:r>
          </a:p>
        </p:txBody>
      </p:sp>
      <p:pic>
        <p:nvPicPr>
          <p:cNvPr id="192515" name="Picture 6" descr="RadarSiteBe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70998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7" descr="449MHzAnte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91000"/>
            <a:ext cx="32766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Picture 8" descr="vbgc1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828800"/>
            <a:ext cx="34956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D2D7E16C-163C-4994-A41F-425A16B31751}"/>
              </a:ext>
            </a:extLst>
          </p:cNvPr>
          <p:cNvSpPr>
            <a:spLocks noGrp="1" noChangeArrowheads="1"/>
          </p:cNvSpPr>
          <p:nvPr>
            <p:ph type="title"/>
          </p:nvPr>
        </p:nvSpPr>
        <p:spPr>
          <a:xfrm>
            <a:off x="685800" y="304800"/>
            <a:ext cx="7772400" cy="9144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a:t>Tornado Vortex Signature</a:t>
            </a:r>
          </a:p>
        </p:txBody>
      </p:sp>
      <p:pic>
        <p:nvPicPr>
          <p:cNvPr id="40962" name="Picture 2">
            <a:extLst>
              <a:ext uri="{FF2B5EF4-FFF2-40B4-BE49-F238E27FC236}">
                <a16:creationId xmlns:a16="http://schemas.microsoft.com/office/drawing/2014/main" id="{C40A3FC0-AF36-48B1-B0BA-45FCD5CAA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148513" cy="526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ltLang="x-none" sz="6600"/>
              <a:t>NEXRAD RADAR</a:t>
            </a:r>
          </a:p>
        </p:txBody>
      </p:sp>
      <p:sp>
        <p:nvSpPr>
          <p:cNvPr id="208899" name="Rectangle 3"/>
          <p:cNvSpPr>
            <a:spLocks noGrp="1" noChangeArrowheads="1"/>
          </p:cNvSpPr>
          <p:nvPr>
            <p:ph type="body" sz="half" idx="1"/>
          </p:nvPr>
        </p:nvSpPr>
        <p:spPr bwMode="auto">
          <a:xfrm>
            <a:off x="76200" y="1600200"/>
            <a:ext cx="6705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r>
              <a:rPr lang="en-US" altLang="x-none" sz="2800" dirty="0">
                <a:solidFill>
                  <a:schemeClr val="bg1"/>
                </a:solidFill>
              </a:rPr>
              <a:t>Named WSR-88D</a:t>
            </a:r>
            <a:br>
              <a:rPr lang="en-US" altLang="x-none" sz="2800" dirty="0">
                <a:solidFill>
                  <a:schemeClr val="bg1"/>
                </a:solidFill>
              </a:rPr>
            </a:br>
            <a:r>
              <a:rPr lang="en-US" altLang="x-none" sz="2800" dirty="0">
                <a:solidFill>
                  <a:schemeClr val="bg1"/>
                </a:solidFill>
              </a:rPr>
              <a:t>Weather surveillance radar, 1988, doppler</a:t>
            </a:r>
          </a:p>
          <a:p>
            <a:pPr>
              <a:lnSpc>
                <a:spcPct val="90000"/>
              </a:lnSpc>
            </a:pPr>
            <a:r>
              <a:rPr lang="en-US" altLang="x-none" sz="2800" dirty="0">
                <a:solidFill>
                  <a:schemeClr val="bg1"/>
                </a:solidFill>
              </a:rPr>
              <a:t>S-band radar</a:t>
            </a:r>
          </a:p>
          <a:p>
            <a:pPr>
              <a:lnSpc>
                <a:spcPct val="90000"/>
              </a:lnSpc>
            </a:pPr>
            <a:r>
              <a:rPr lang="en-US" altLang="x-none" sz="2800" dirty="0">
                <a:solidFill>
                  <a:schemeClr val="bg1"/>
                </a:solidFill>
              </a:rPr>
              <a:t>Radiation wavelength is </a:t>
            </a:r>
            <a:r>
              <a:rPr lang="en-US" altLang="x-none" sz="2800" dirty="0">
                <a:solidFill>
                  <a:schemeClr val="bg1"/>
                </a:solidFill>
                <a:sym typeface="Math A" charset="0"/>
              </a:rPr>
              <a:t>λ</a:t>
            </a:r>
            <a:r>
              <a:rPr lang="en-US" altLang="x-none" sz="2800" dirty="0">
                <a:solidFill>
                  <a:schemeClr val="bg1"/>
                </a:solidFill>
              </a:rPr>
              <a:t> = 10.7 cm</a:t>
            </a:r>
          </a:p>
          <a:p>
            <a:pPr>
              <a:lnSpc>
                <a:spcPct val="90000"/>
              </a:lnSpc>
            </a:pPr>
            <a:r>
              <a:rPr lang="en-US" altLang="x-none" sz="2800" dirty="0">
                <a:solidFill>
                  <a:schemeClr val="bg1"/>
                </a:solidFill>
              </a:rPr>
              <a:t>Power </a:t>
            </a:r>
            <a:r>
              <a:rPr lang="en-US" altLang="x-none" sz="2800">
                <a:solidFill>
                  <a:schemeClr val="bg1"/>
                </a:solidFill>
              </a:rPr>
              <a:t>is 750 </a:t>
            </a:r>
            <a:r>
              <a:rPr lang="en-US" altLang="x-none" sz="2800" dirty="0">
                <a:solidFill>
                  <a:schemeClr val="bg1"/>
                </a:solidFill>
              </a:rPr>
              <a:t>kW</a:t>
            </a:r>
          </a:p>
          <a:p>
            <a:pPr>
              <a:lnSpc>
                <a:spcPct val="90000"/>
              </a:lnSpc>
            </a:pPr>
            <a:endParaRPr lang="en-US" altLang="x-none" sz="2800" dirty="0">
              <a:solidFill>
                <a:schemeClr val="bg1"/>
              </a:solidFill>
            </a:endParaRPr>
          </a:p>
          <a:p>
            <a:pPr>
              <a:lnSpc>
                <a:spcPct val="90000"/>
              </a:lnSpc>
            </a:pPr>
            <a:endParaRPr lang="en-US" altLang="x-none" sz="2800" dirty="0">
              <a:solidFill>
                <a:schemeClr val="bg1"/>
              </a:solidFill>
            </a:endParaRPr>
          </a:p>
          <a:p>
            <a:pPr lvl="1">
              <a:lnSpc>
                <a:spcPct val="90000"/>
              </a:lnSpc>
            </a:pPr>
            <a:r>
              <a:rPr lang="en-US" altLang="x-none" sz="2400" dirty="0">
                <a:solidFill>
                  <a:schemeClr val="bg1"/>
                </a:solidFill>
              </a:rPr>
              <a:t>Can be damaged by winds and lightning strikes</a:t>
            </a:r>
          </a:p>
        </p:txBody>
      </p:sp>
      <p:pic>
        <p:nvPicPr>
          <p:cNvPr id="208900" name="Picture 4"/>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bwMode="auto">
          <a:xfrm>
            <a:off x="6781800" y="1981200"/>
            <a:ext cx="22860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838200" y="0"/>
            <a:ext cx="7772400" cy="838200"/>
          </a:xfrm>
        </p:spPr>
        <p:txBody>
          <a:bodyPr anchor="ctr"/>
          <a:lstStyle/>
          <a:p>
            <a:r>
              <a:rPr lang="en-US" altLang="x-none" sz="2800"/>
              <a:t>NEX RAD SITES IN THE U.S.</a:t>
            </a:r>
          </a:p>
        </p:txBody>
      </p:sp>
      <p:pic>
        <p:nvPicPr>
          <p:cNvPr id="87044" name="Picture 4" descr="NEXRAD_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523163"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0" y="0"/>
            <a:ext cx="9144000" cy="609600"/>
          </a:xfrm>
        </p:spPr>
        <p:txBody>
          <a:bodyPr anchor="ctr"/>
          <a:lstStyle/>
          <a:p>
            <a:r>
              <a:rPr lang="en-US" altLang="x-none" sz="2800" dirty="0"/>
              <a:t>NEXRAD SITES IN THE OUTSIDE OF THE CONTINENTAL US.</a:t>
            </a:r>
          </a:p>
        </p:txBody>
      </p:sp>
      <p:pic>
        <p:nvPicPr>
          <p:cNvPr id="3" name="Picture 2" descr="Diagram&#10;&#10;Description automatically generated with medium confidence">
            <a:extLst>
              <a:ext uri="{FF2B5EF4-FFF2-40B4-BE49-F238E27FC236}">
                <a16:creationId xmlns:a16="http://schemas.microsoft.com/office/drawing/2014/main" id="{81D0534C-D7C2-2317-22D9-2DF6F490D037}"/>
              </a:ext>
            </a:extLst>
          </p:cNvPr>
          <p:cNvPicPr>
            <a:picLocks noChangeAspect="1"/>
          </p:cNvPicPr>
          <p:nvPr/>
        </p:nvPicPr>
        <p:blipFill>
          <a:blip r:embed="rId3"/>
          <a:stretch>
            <a:fillRect/>
          </a:stretch>
        </p:blipFill>
        <p:spPr>
          <a:xfrm>
            <a:off x="850739" y="609600"/>
            <a:ext cx="7442521" cy="5879591"/>
          </a:xfrm>
          <a:prstGeom prst="rect">
            <a:avLst/>
          </a:prstGeom>
        </p:spPr>
      </p:pic>
    </p:spTree>
    <p:extLst>
      <p:ext uri="{BB962C8B-B14F-4D97-AF65-F5344CB8AC3E}">
        <p14:creationId xmlns:p14="http://schemas.microsoft.com/office/powerpoint/2010/main" val="811804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x-none" sz="5400"/>
              <a:t>Antennas</a:t>
            </a:r>
          </a:p>
        </p:txBody>
      </p:sp>
      <p:pic>
        <p:nvPicPr>
          <p:cNvPr id="164867" name="Picture 3" descr="horn_antennas"/>
          <p:cNvPicPr>
            <a:picLocks noGrp="1" noChangeAspect="1" noChangeArrowheads="1"/>
          </p:cNvPicPr>
          <p:nvPr>
            <p:ph sz="quarter" idx="2"/>
          </p:nvPr>
        </p:nvPicPr>
        <p:blipFill>
          <a:blip r:embed="rId3">
            <a:lum bright="20000"/>
            <a:extLst>
              <a:ext uri="{28A0092B-C50C-407E-A947-70E740481C1C}">
                <a14:useLocalDpi xmlns:a14="http://schemas.microsoft.com/office/drawing/2010/main" val="0"/>
              </a:ext>
            </a:extLst>
          </a:blip>
          <a:srcRect/>
          <a:stretch>
            <a:fillRect/>
          </a:stretch>
        </p:blipFill>
        <p:spPr bwMode="auto">
          <a:xfrm>
            <a:off x="3421063" y="2673350"/>
            <a:ext cx="2959100" cy="1700213"/>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164868" name="Picture 4" descr="em wave"/>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4968875" y="2509838"/>
            <a:ext cx="3238500" cy="1651000"/>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sp>
        <p:nvSpPr>
          <p:cNvPr id="164869" name="Rectangle 5"/>
          <p:cNvSpPr>
            <a:spLocks noGrp="1" noChangeArrowheads="1"/>
          </p:cNvSpPr>
          <p:nvPr>
            <p:ph type="body" sz="half" idx="1"/>
          </p:nvPr>
        </p:nvSpPr>
        <p:spPr bwMode="auto">
          <a:xfrm>
            <a:off x="304800" y="1828800"/>
            <a:ext cx="3429000" cy="4114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x-none" sz="2800" b="1"/>
              <a:t>Antenna</a:t>
            </a:r>
            <a:r>
              <a:rPr lang="en-US" altLang="x-none" sz="2800"/>
              <a:t> is a transition passive device between the air and a transmission line that is used to </a:t>
            </a:r>
            <a:r>
              <a:rPr lang="en-US" altLang="x-none" sz="2800">
                <a:solidFill>
                  <a:schemeClr val="hlink"/>
                </a:solidFill>
              </a:rPr>
              <a:t>transmit or receive</a:t>
            </a:r>
            <a:r>
              <a:rPr lang="en-US" altLang="x-none" sz="2800"/>
              <a:t> </a:t>
            </a:r>
            <a:r>
              <a:rPr lang="en-US" altLang="x-none" sz="2800" b="1"/>
              <a:t>electromagnetic waves.</a:t>
            </a:r>
          </a:p>
        </p:txBody>
      </p:sp>
      <p:pic>
        <p:nvPicPr>
          <p:cNvPr id="164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3790950"/>
            <a:ext cx="20383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3" presetClass="path" presetSubtype="0" accel="50000" decel="50000" fill="hold" nodeType="clickEffect">
                                  <p:stCondLst>
                                    <p:cond delay="0"/>
                                  </p:stCondLst>
                                  <p:childTnLst>
                                    <p:animMotion origin="layout" path="M -0.04827 0.01713 L 0.71163 0.01505 " pathEditMode="relative" rAng="0" ptsTypes="AA">
                                      <p:cBhvr>
                                        <p:cTn id="10" dur="2000" fill="hold"/>
                                        <p:tgtEl>
                                          <p:spTgt spid="164868"/>
                                        </p:tgtEl>
                                        <p:attrNameLst>
                                          <p:attrName>ppt_x</p:attrName>
                                          <p:attrName>ppt_y</p:attrName>
                                        </p:attrNameLst>
                                      </p:cBhvr>
                                      <p:rCtr x="3798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pple Casu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fessional">
  <a:themeElements>
    <a:clrScheme name="Professional 5">
      <a:dk1>
        <a:srgbClr val="080808"/>
      </a:dk1>
      <a:lt1>
        <a:srgbClr val="FFFFFF"/>
      </a:lt1>
      <a:dk2>
        <a:srgbClr val="3333FF"/>
      </a:dk2>
      <a:lt2>
        <a:srgbClr val="FFFFCC"/>
      </a:lt2>
      <a:accent1>
        <a:srgbClr val="339966"/>
      </a:accent1>
      <a:accent2>
        <a:srgbClr val="33CCFF"/>
      </a:accent2>
      <a:accent3>
        <a:srgbClr val="ADADFF"/>
      </a:accent3>
      <a:accent4>
        <a:srgbClr val="DADADA"/>
      </a:accent4>
      <a:accent5>
        <a:srgbClr val="ADCAB8"/>
      </a:accent5>
      <a:accent6>
        <a:srgbClr val="2DB9E7"/>
      </a:accent6>
      <a:hlink>
        <a:srgbClr val="000099"/>
      </a:hlink>
      <a:folHlink>
        <a:srgbClr val="9999FF"/>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
      <a:clrScheme name="Professional 5">
        <a:dk1>
          <a:srgbClr val="080808"/>
        </a:dk1>
        <a:lt1>
          <a:srgbClr val="FFFFFF"/>
        </a:lt1>
        <a:dk2>
          <a:srgbClr val="3333FF"/>
        </a:dk2>
        <a:lt2>
          <a:srgbClr val="FFFFCC"/>
        </a:lt2>
        <a:accent1>
          <a:srgbClr val="339966"/>
        </a:accent1>
        <a:accent2>
          <a:srgbClr val="33CCFF"/>
        </a:accent2>
        <a:accent3>
          <a:srgbClr val="ADADFF"/>
        </a:accent3>
        <a:accent4>
          <a:srgbClr val="DADADA"/>
        </a:accent4>
        <a:accent5>
          <a:srgbClr val="ADCAB8"/>
        </a:accent5>
        <a:accent6>
          <a:srgbClr val="2DB9E7"/>
        </a:accent6>
        <a:hlink>
          <a:srgbClr val="000099"/>
        </a:hlink>
        <a:folHlink>
          <a:srgbClr val="99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8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29459</TotalTime>
  <Words>2004</Words>
  <Application>Microsoft Office PowerPoint</Application>
  <PresentationFormat>On-screen Show (4:3)</PresentationFormat>
  <Paragraphs>318</Paragraphs>
  <Slides>52</Slides>
  <Notes>30</Notes>
  <HiddenSlides>1</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52</vt:i4>
      </vt:variant>
    </vt:vector>
  </HeadingPairs>
  <TitlesOfParts>
    <vt:vector size="68" baseType="lpstr">
      <vt:lpstr>Apple Casual</vt:lpstr>
      <vt:lpstr>Arial</vt:lpstr>
      <vt:lpstr>Arial</vt:lpstr>
      <vt:lpstr>Arial Black</vt:lpstr>
      <vt:lpstr>Cambria Math</vt:lpstr>
      <vt:lpstr>Impact</vt:lpstr>
      <vt:lpstr>Math A</vt:lpstr>
      <vt:lpstr>Monotype Sorts</vt:lpstr>
      <vt:lpstr>Symbol</vt:lpstr>
      <vt:lpstr>Times New Roman</vt:lpstr>
      <vt:lpstr>Blank Presentation</vt:lpstr>
      <vt:lpstr>1_Blank Presentation</vt:lpstr>
      <vt:lpstr>Professional</vt:lpstr>
      <vt:lpstr>Default Design</vt:lpstr>
      <vt:lpstr>Equation</vt:lpstr>
      <vt:lpstr>PhotoImpact</vt:lpstr>
      <vt:lpstr>Radar Meteorology</vt:lpstr>
      <vt:lpstr>PowerPoint Presentation</vt:lpstr>
      <vt:lpstr>Definitions</vt:lpstr>
      <vt:lpstr>NEXRAD RADAR: What’s in the dome</vt:lpstr>
      <vt:lpstr>NEXRAD RADAR</vt:lpstr>
      <vt:lpstr>NEXRAD RADAR</vt:lpstr>
      <vt:lpstr>NEX RAD SITES IN THE U.S.</vt:lpstr>
      <vt:lpstr>NEXRAD SITES IN THE OUTSIDE OF THE CONTINENTAL US.</vt:lpstr>
      <vt:lpstr>Antennas</vt:lpstr>
      <vt:lpstr>Antenna Beamwidth</vt:lpstr>
      <vt:lpstr>PowerPoint Presentation</vt:lpstr>
      <vt:lpstr>Radar: The Quickest Path to dbZ, The Quantity Commonly Reported By Weather Radar</vt:lpstr>
      <vt:lpstr>Definitions:  Optical Coefficients for a Flat Surface</vt:lpstr>
      <vt:lpstr>Definitions:  Optical Coefficients for a Surface and a Particle</vt:lpstr>
      <vt:lpstr>Optics of N identical (particles / volume)</vt:lpstr>
      <vt:lpstr>Monodispersons and Polydispersions</vt:lpstr>
      <vt:lpstr>Radar Theory Part 1</vt:lpstr>
      <vt:lpstr>Radar Theory Part 2: Typical Values of ZdbZ</vt:lpstr>
      <vt:lpstr>Rain Fall Rate for Monodispersion</vt:lpstr>
      <vt:lpstr>Radar Theory Part 3: Rainfall Rate Estimate From Radar</vt:lpstr>
      <vt:lpstr>Rainfall Rate Analogy</vt:lpstr>
      <vt:lpstr>Rain Drop Fall Speed</vt:lpstr>
      <vt:lpstr>Rain Drop Fall Speed: A balance of Forces, Drag and Gravity</vt:lpstr>
      <vt:lpstr>Fall Speed Is a Function of Size: Note the Shape in Terminal Flow</vt:lpstr>
      <vt:lpstr>Radar Theory Part 3: Rainfall Rate Estimate From Radar</vt:lpstr>
      <vt:lpstr>Rainfall Rate Example</vt:lpstr>
      <vt:lpstr>Polarization Diverse Radar: Update of the WSR88D.</vt:lpstr>
      <vt:lpstr>WSRP-2010D:  Polarization Diverse Radar</vt:lpstr>
      <vt:lpstr>PowerPoint Presentation</vt:lpstr>
      <vt:lpstr>ZDR is usually reported in logarithm form </vt:lpstr>
      <vt:lpstr>Typical Zdr Values</vt:lpstr>
      <vt:lpstr>PowerPoint Presentation</vt:lpstr>
      <vt:lpstr>PowerPoint Presentation</vt:lpstr>
      <vt:lpstr>Doppler Effect: Frequency Change Due to Relative Motion</vt:lpstr>
      <vt:lpstr>Radar Rotates 360 degrees and Scans in the Vertical</vt:lpstr>
      <vt:lpstr>Doppler examples: Radar is in the Center</vt:lpstr>
      <vt:lpstr>Doppler examples: Radar is in the Center</vt:lpstr>
      <vt:lpstr>Veering Wind</vt:lpstr>
      <vt:lpstr>Backing Wind</vt:lpstr>
      <vt:lpstr>Rotation: Tornado</vt:lpstr>
      <vt:lpstr>Incoming Cold Front And Constant Flow:</vt:lpstr>
      <vt:lpstr>Outgoing Cold Front Veering and Backing Winds:</vt:lpstr>
      <vt:lpstr>Divergence: For example, from a thunderstorm downdraft</vt:lpstr>
      <vt:lpstr>Putting it all together…spatial and temporal variation of storms</vt:lpstr>
      <vt:lpstr>Light Scattering Basics (images from Wallace and Hobbs CH4).</vt:lpstr>
      <vt:lpstr>Rayleigh Scattering Phase Function: Angular Distribution of Light Scattered by a Dipole: x &lt;&lt; 1</vt:lpstr>
      <vt:lpstr>Mie Radar Backscatter Efficiency for Water and Ice Spheres</vt:lpstr>
      <vt:lpstr>Radar Bright Band: Strong Scattering from Melting Hydrometeors</vt:lpstr>
      <vt:lpstr>abnormal atmospheric conditions</vt:lpstr>
      <vt:lpstr>PowerPoint Presentation</vt:lpstr>
      <vt:lpstr>Clear-Air Wind Profilers</vt:lpstr>
      <vt:lpstr>Tornado Vortex Signature</vt:lpstr>
    </vt:vector>
  </TitlesOfParts>
  <Manager/>
  <Company>Desert Research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Pat Arnott</dc:creator>
  <cp:keywords/>
  <dc:description/>
  <cp:lastModifiedBy>W Arnott</cp:lastModifiedBy>
  <cp:revision>81</cp:revision>
  <cp:lastPrinted>2010-03-08T05:39:50Z</cp:lastPrinted>
  <dcterms:created xsi:type="dcterms:W3CDTF">2009-03-12T04:18:05Z</dcterms:created>
  <dcterms:modified xsi:type="dcterms:W3CDTF">2024-01-31T06:37:32Z</dcterms:modified>
  <cp:category/>
</cp:coreProperties>
</file>