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sldIdLst>
    <p:sldId id="257" r:id="rId7"/>
    <p:sldId id="262" r:id="rId8"/>
    <p:sldId id="261" r:id="rId9"/>
    <p:sldId id="263" r:id="rId10"/>
    <p:sldId id="265" r:id="rId11"/>
    <p:sldId id="256" r:id="rId12"/>
    <p:sldId id="258" r:id="rId13"/>
    <p:sldId id="259" r:id="rId14"/>
    <p:sldId id="260" r:id="rId15"/>
    <p:sldId id="266" r:id="rId16"/>
    <p:sldId id="267" r:id="rId17"/>
    <p:sldId id="268" r:id="rId18"/>
    <p:sldId id="264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62" y="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10.jpeg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639216-44B6-44DB-9B35-2C6D7E641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F620F1-FD9D-402E-BB4B-538655EEF8F8}" type="datetimeFigureOut">
              <a:rPr lang="en-US" altLang="en-US"/>
              <a:pPr/>
              <a:t>4/22/2021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AA5317-6903-4676-AE78-C81F0DA77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7FD4E9-E409-4AFC-B008-B836DC3CC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7A8139-EC78-49DD-BCB8-6BA13A531B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3914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56A5C6-8D49-46AC-98EA-CC562F7B9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425603-3BDF-477C-9A49-65A4F6F673B8}" type="datetimeFigureOut">
              <a:rPr lang="en-US" altLang="en-US"/>
              <a:pPr/>
              <a:t>4/22/2021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AA293F-B2B5-45E1-BD16-472B7DAF2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80605-4F5B-440E-8DE0-40113A2C6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3FE36D-1CBC-4C29-96FB-9F28D21689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1095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CCCF03-99A8-4D82-929E-CADE2D1E0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F31F60-7007-4E41-8690-2993B7146079}" type="datetimeFigureOut">
              <a:rPr lang="en-US" altLang="en-US"/>
              <a:pPr/>
              <a:t>4/22/2021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4C66BF-BD06-4548-A4AA-B200DC1B4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9064C6-B1AE-424E-80A4-A2AB5C20D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54D0DD-0333-4477-9F42-619EFBC85E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0444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2F2E915A-190B-44B8-A0E7-552F9898851F}"/>
              </a:ext>
            </a:extLst>
          </p:cNvPr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>
              <a:solidFill>
                <a:srgbClr val="000000"/>
              </a:solidFill>
              <a:latin typeface="Gill Sans MT" panose="020B0502020104020203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BD07AEB-80C6-4B46-9A31-83DA839646C8}"/>
              </a:ext>
            </a:extLst>
          </p:cNvPr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>
              <a:solidFill>
                <a:srgbClr val="000000"/>
              </a:solidFill>
              <a:latin typeface="Gill Sans MT" panose="020B0502020104020203" pitchFamily="34" charset="0"/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0BC686E2-D133-4666-AD26-E1A86D88A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EC9AC0-1232-406A-846F-0449C3D41971}" type="datetimeFigureOut">
              <a:rPr lang="en-US" altLang="en-US"/>
              <a:pPr/>
              <a:t>4/22/2021</a:t>
            </a:fld>
            <a:endParaRPr lang="en-US" altLang="en-US"/>
          </a:p>
        </p:txBody>
      </p:sp>
      <p:sp>
        <p:nvSpPr>
          <p:cNvPr id="7" name="Footer Placeholder 19">
            <a:extLst>
              <a:ext uri="{FF2B5EF4-FFF2-40B4-BE49-F238E27FC236}">
                <a16:creationId xmlns:a16="http://schemas.microsoft.com/office/drawing/2014/main" id="{3DFCA060-E8ED-4CBF-913C-05F62073C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F9E1AA16-B14F-4727-B2A1-D9CB440D4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067EEB-988F-41A1-B7E9-E0BD60965D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14405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>
            <a:extLst>
              <a:ext uri="{FF2B5EF4-FFF2-40B4-BE49-F238E27FC236}">
                <a16:creationId xmlns:a16="http://schemas.microsoft.com/office/drawing/2014/main" id="{ABE98A33-BDC2-41E5-94F2-AD23B5E5F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B7A622-2C98-48B8-9B1B-1770F49040FE}" type="datetimeFigureOut">
              <a:rPr lang="en-US" altLang="en-US"/>
              <a:pPr/>
              <a:t>4/22/2021</a:t>
            </a:fld>
            <a:endParaRPr lang="en-US" altLang="en-US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3FB84656-0A83-49E1-9444-DE16E5D3C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21">
            <a:extLst>
              <a:ext uri="{FF2B5EF4-FFF2-40B4-BE49-F238E27FC236}">
                <a16:creationId xmlns:a16="http://schemas.microsoft.com/office/drawing/2014/main" id="{4D4F16EF-A1CD-4F01-8DAC-86890FE0D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2C7962-5F14-4899-8F43-926BEA7C90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7241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9C54604-B387-42FF-99CE-8BBA2044CFC1}"/>
              </a:ext>
            </a:extLst>
          </p:cNvPr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  <a:latin typeface="Gill Sans MT" panose="020B0502020104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6AD2ED-FE0C-4236-99DB-BA32F688BF80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550" dist="38000" dir="10800000" algn="tl" rotWithShape="0">
              <a:srgbClr val="706B5F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  <a:latin typeface="Gill Sans MT" panose="020B0502020104020203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AAD9264-0B3A-44C2-AC54-69FC5EDCF2D2}"/>
              </a:ext>
            </a:extLst>
          </p:cNvPr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>
              <a:solidFill>
                <a:srgbClr val="000000"/>
              </a:solidFill>
              <a:latin typeface="Gill Sans MT" panose="020B0502020104020203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20991AF-5F3D-47F1-A5DE-C0E76AC47F88}"/>
              </a:ext>
            </a:extLst>
          </p:cNvPr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>
              <a:solidFill>
                <a:srgbClr val="000000"/>
              </a:solidFill>
              <a:latin typeface="Gill Sans MT" panose="020B05020201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AC4F7ED-FA4E-4705-ADB1-7CEA94567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5417A3-56A3-4329-AE7A-71E0B3940132}" type="datetimeFigureOut">
              <a:rPr lang="en-US" altLang="en-US"/>
              <a:pPr/>
              <a:t>4/22/2021</a:t>
            </a:fld>
            <a:endParaRPr lang="en-US" alt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1775B68-17EB-43FE-9BC1-B1E87678C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8D717A0-E2D4-436A-89AC-27F95B4DC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7CC952-6B20-423F-9786-BAC360B69A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804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3">
            <a:extLst>
              <a:ext uri="{FF2B5EF4-FFF2-40B4-BE49-F238E27FC236}">
                <a16:creationId xmlns:a16="http://schemas.microsoft.com/office/drawing/2014/main" id="{BC177B39-0FEE-4794-9F1E-F5EE3EF73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B18DB9-EF73-4A99-827A-1CEF4FC8EEFA}" type="datetimeFigureOut">
              <a:rPr lang="en-US" altLang="en-US"/>
              <a:pPr/>
              <a:t>4/22/2021</a:t>
            </a:fld>
            <a:endParaRPr lang="en-US" altLang="en-US"/>
          </a:p>
        </p:txBody>
      </p:sp>
      <p:sp>
        <p:nvSpPr>
          <p:cNvPr id="6" name="Footer Placeholder 9">
            <a:extLst>
              <a:ext uri="{FF2B5EF4-FFF2-40B4-BE49-F238E27FC236}">
                <a16:creationId xmlns:a16="http://schemas.microsoft.com/office/drawing/2014/main" id="{5A0DD654-1E82-4291-8E01-16F75EF72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21">
            <a:extLst>
              <a:ext uri="{FF2B5EF4-FFF2-40B4-BE49-F238E27FC236}">
                <a16:creationId xmlns:a16="http://schemas.microsoft.com/office/drawing/2014/main" id="{356DC67F-CBC0-455E-8CD8-2373CBE43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B632D1-42B9-4552-8065-19F5777001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9240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88AF7A-9705-4E24-8B57-A2EDDF060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DB53F6-4EFE-4315-A64F-7AE6E795A613}" type="datetimeFigureOut">
              <a:rPr lang="en-US" altLang="en-US"/>
              <a:pPr/>
              <a:t>4/22/2021</a:t>
            </a:fld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0D3BBC-E0FB-4D70-B763-6A35D0419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9FD219-4A3F-428F-BD2F-1CDB1E722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AF110E-B33A-48D1-A15D-9793AB4563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71203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3">
            <a:extLst>
              <a:ext uri="{FF2B5EF4-FFF2-40B4-BE49-F238E27FC236}">
                <a16:creationId xmlns:a16="http://schemas.microsoft.com/office/drawing/2014/main" id="{0F09DA7E-12ED-4416-95A5-DBB3E43CD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033AB1-4525-4261-82F6-FFD86DAD3F26}" type="datetimeFigureOut">
              <a:rPr lang="en-US" altLang="en-US"/>
              <a:pPr/>
              <a:t>4/22/2021</a:t>
            </a:fld>
            <a:endParaRPr lang="en-US" altLang="en-US"/>
          </a:p>
        </p:txBody>
      </p:sp>
      <p:sp>
        <p:nvSpPr>
          <p:cNvPr id="4" name="Footer Placeholder 9">
            <a:extLst>
              <a:ext uri="{FF2B5EF4-FFF2-40B4-BE49-F238E27FC236}">
                <a16:creationId xmlns:a16="http://schemas.microsoft.com/office/drawing/2014/main" id="{4AE426D7-75A0-4AB2-A60C-6EE44FB2C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21">
            <a:extLst>
              <a:ext uri="{FF2B5EF4-FFF2-40B4-BE49-F238E27FC236}">
                <a16:creationId xmlns:a16="http://schemas.microsoft.com/office/drawing/2014/main" id="{4897DEE1-13B4-49C5-ABFE-B0DD4BEB9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449A07-EB95-4D9A-A3A5-749EEDDA84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54733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1DBA2A4-15F0-462D-B1F6-6119AF913F93}"/>
              </a:ext>
            </a:extLst>
          </p:cNvPr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85B6E4A-8CFA-48CB-BE87-A28F46489630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550" dist="38000" dir="10800000" algn="tl" rotWithShape="0">
              <a:srgbClr val="706B5F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  <a:latin typeface="Gill Sans MT" panose="020B0502020104020203" pitchFamily="34" charset="0"/>
            </a:endParaRPr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4BA742FF-21C2-4DA2-ABEB-C6F4D4444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198D2B-FBF5-4401-AAF8-D65A8B8FDC58}" type="datetimeFigureOut">
              <a:rPr lang="en-US" altLang="en-US"/>
              <a:pPr/>
              <a:t>4/22/2021</a:t>
            </a:fld>
            <a:endParaRPr lang="en-US" alt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5A349142-2CE4-4ACF-B1CB-522C1EBBC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AA810867-7B2D-483C-BC27-9F800DC9F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9DBFC5-0E08-427D-893B-87A39B4AA3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56270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68376C-018B-4933-AE44-2C4F15F58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01B035-5964-4A05-8FE0-282C02BC3B10}" type="datetimeFigureOut">
              <a:rPr lang="en-US" altLang="en-US"/>
              <a:pPr/>
              <a:t>4/22/2021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0C4DE5-329E-443D-A153-380595232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9441E5-308C-4736-AD05-813F48124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6C94E2-E26E-4652-A5B7-CBA6885D80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2265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83639A-1461-4536-965A-07FF7F11B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0BDDEE-9808-4D03-BFE2-939CE65212C1}" type="datetimeFigureOut">
              <a:rPr lang="en-US" altLang="en-US"/>
              <a:pPr/>
              <a:t>4/22/2021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A86831-D3DD-4DFE-986B-EDA3474E6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AB919A-114F-4009-AB43-C73B2CBA0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2E38AA-2C73-42CB-A382-1BECA2105F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54378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BAA6314-CB7D-4244-9AEC-C1E5F337B01F}"/>
              </a:ext>
            </a:extLst>
          </p:cNvPr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lvl1pPr indent="-28257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None/>
            </a:pPr>
            <a:endParaRPr lang="en-US" altLang="en-US" sz="3200">
              <a:latin typeface="Gill Sans MT" panose="020B0502020104020203" pitchFamily="34" charset="0"/>
            </a:endParaRPr>
          </a:p>
        </p:txBody>
      </p:sp>
      <p:sp>
        <p:nvSpPr>
          <p:cNvPr id="6" name="Flowchart: Process 8">
            <a:extLst>
              <a:ext uri="{FF2B5EF4-FFF2-40B4-BE49-F238E27FC236}">
                <a16:creationId xmlns:a16="http://schemas.microsoft.com/office/drawing/2014/main" id="{59C5F399-68FE-421C-9C06-F06ED1950194}"/>
              </a:ext>
            </a:extLst>
          </p:cNvPr>
          <p:cNvSpPr>
            <a:spLocks noChangeArrowheads="1"/>
          </p:cNvSpPr>
          <p:nvPr/>
        </p:nvSpPr>
        <p:spPr bwMode="auto"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7"/>
            </a:srgbClr>
          </a:solidFill>
          <a:ln w="6350" cap="rnd">
            <a:solidFill>
              <a:srgbClr val="FFFFFF"/>
            </a:solidFill>
            <a:miter lim="800000"/>
            <a:headEnd/>
            <a:tailEnd/>
          </a:ln>
          <a:effectLst>
            <a:outerShdw blurRad="25400" dist="25400" dir="3299947" sx="96001" sy="96001" algn="tl" rotWithShape="0">
              <a:srgbClr val="EBDAB1">
                <a:alpha val="39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  <a:latin typeface="Gill Sans MT" panose="020B0502020104020203" pitchFamily="34" charset="0"/>
            </a:endParaRPr>
          </a:p>
        </p:txBody>
      </p:sp>
      <p:sp>
        <p:nvSpPr>
          <p:cNvPr id="7" name="Flowchart: Process 9">
            <a:extLst>
              <a:ext uri="{FF2B5EF4-FFF2-40B4-BE49-F238E27FC236}">
                <a16:creationId xmlns:a16="http://schemas.microsoft.com/office/drawing/2014/main" id="{DD4CEF21-23E1-4206-BB79-FD1BFC446230}"/>
              </a:ext>
            </a:extLst>
          </p:cNvPr>
          <p:cNvSpPr>
            <a:spLocks noChangeArrowheads="1"/>
          </p:cNvSpPr>
          <p:nvPr/>
        </p:nvSpPr>
        <p:spPr bwMode="auto"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7"/>
            </a:srgbClr>
          </a:solidFill>
          <a:ln w="6350" cap="rnd">
            <a:solidFill>
              <a:srgbClr val="FFFFFF"/>
            </a:solidFill>
            <a:miter lim="800000"/>
            <a:headEnd/>
            <a:tailEnd/>
          </a:ln>
          <a:effectLst>
            <a:outerShdw blurRad="25400" dist="25400" dir="3299947" sx="96001" sy="96001" algn="tl" rotWithShape="0">
              <a:schemeClr val="bg2">
                <a:alpha val="20000"/>
              </a:scheme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  <a:latin typeface="Gill Sans MT" panose="020B05020201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559EF4E1-5A32-49BE-A7DA-E9563E669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6A2799-DB03-415B-B33E-B65ED2A882B3}" type="datetimeFigureOut">
              <a:rPr lang="en-US" altLang="en-US"/>
              <a:pPr/>
              <a:t>4/22/2021</a:t>
            </a:fld>
            <a:endParaRPr lang="en-US" alt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8DA4041A-B673-4A7D-A01E-9D5CDF730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F3875872-4478-4F5E-B06C-995C258B6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9224EF-A555-4BD5-B4BF-72CE3FADE4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52646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>
            <a:extLst>
              <a:ext uri="{FF2B5EF4-FFF2-40B4-BE49-F238E27FC236}">
                <a16:creationId xmlns:a16="http://schemas.microsoft.com/office/drawing/2014/main" id="{FE09D147-12AB-4BC1-9A6A-DFAB97C3B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083FC1-1B0F-4A9F-B576-78FEBF3B2858}" type="datetimeFigureOut">
              <a:rPr lang="en-US" altLang="en-US"/>
              <a:pPr/>
              <a:t>4/22/2021</a:t>
            </a:fld>
            <a:endParaRPr lang="en-US" altLang="en-US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57540432-28A1-4FEF-8662-883BE2B72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21">
            <a:extLst>
              <a:ext uri="{FF2B5EF4-FFF2-40B4-BE49-F238E27FC236}">
                <a16:creationId xmlns:a16="http://schemas.microsoft.com/office/drawing/2014/main" id="{81170AFD-507F-4CAA-A30C-D12585FC5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85A9C-3CDC-43EE-82EA-F5EF8F6F17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18523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>
            <a:extLst>
              <a:ext uri="{FF2B5EF4-FFF2-40B4-BE49-F238E27FC236}">
                <a16:creationId xmlns:a16="http://schemas.microsoft.com/office/drawing/2014/main" id="{02D67EA3-A85D-4BEA-9745-2B13686B8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FEEFD3-776F-41D5-8CA1-91C451FA319A}" type="datetimeFigureOut">
              <a:rPr lang="en-US" altLang="en-US"/>
              <a:pPr/>
              <a:t>4/22/2021</a:t>
            </a:fld>
            <a:endParaRPr lang="en-US" altLang="en-US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33F8A081-F4ED-4432-B7BD-4AC9446ED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21">
            <a:extLst>
              <a:ext uri="{FF2B5EF4-FFF2-40B4-BE49-F238E27FC236}">
                <a16:creationId xmlns:a16="http://schemas.microsoft.com/office/drawing/2014/main" id="{5E1C512F-4118-45CE-8FC2-D1A8C1B23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BCC1D4-3E4A-413A-A62A-9369B4FAC3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70948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154E279F-FB66-4B17-B90C-43BD70E57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C38EC2-8D94-417D-B817-6B7AF7F0ECED}" type="datetimeFigureOut">
              <a:rPr lang="en-US" altLang="en-US"/>
              <a:pPr/>
              <a:t>4/22/2021</a:t>
            </a:fld>
            <a:endParaRPr lang="en-US" alt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16916056-406A-44B2-B4BC-D1E9A000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0A381BE9-257C-46CC-B42D-9BBF186A2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74B14F-496F-46AA-95FB-58A5FE9639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45480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2130729B-D704-48FD-8A35-8626486C5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A70868-056F-495F-84F9-0014146B046F}" type="datetimeFigureOut">
              <a:rPr lang="en-US" altLang="en-US"/>
              <a:pPr/>
              <a:t>4/22/2021</a:t>
            </a:fld>
            <a:endParaRPr lang="en-US" alt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DD4A9057-AA48-4607-82CF-846993A45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A19D83A9-F6BB-4B24-A61B-47B732E4A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A19EF6-4F4A-44AB-9807-1468431231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81749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C4E5A1-1B78-46FD-B9BA-18CDD9DDA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E7C5A0-906D-4FC7-B1A6-B2BEB3FB51B1}" type="datetimeFigureOut">
              <a:rPr lang="en-US" altLang="en-US"/>
              <a:pPr/>
              <a:t>4/22/2021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F67492-2926-418D-AB56-3DB378DAF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FF9E63-C57D-4FB2-911B-5F7D60538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858539-55BD-469A-A61D-AFF78811FA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48593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DE43FB3C-251F-44DA-A71F-F6FB7392B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308AF7-0604-4EF1-89A8-E125DEE81D97}" type="datetimeFigureOut">
              <a:rPr lang="en-US" altLang="en-US"/>
              <a:pPr/>
              <a:t>4/22/2021</a:t>
            </a:fld>
            <a:endParaRPr lang="en-US" alt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B648E331-DE77-48C4-B5C7-C58A317E6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17A0F067-A4FB-4CFD-8A2C-654D848B7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5719EB-821A-469A-9CE4-7B15DB14BE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37427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>
            <a:extLst>
              <a:ext uri="{FF2B5EF4-FFF2-40B4-BE49-F238E27FC236}">
                <a16:creationId xmlns:a16="http://schemas.microsoft.com/office/drawing/2014/main" id="{80FE9195-8F41-4C2D-A07F-DBFC90A4F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527899-5627-455C-AC9C-CAC6D823E457}" type="datetimeFigureOut">
              <a:rPr lang="en-US" altLang="en-US"/>
              <a:pPr/>
              <a:t>4/22/2021</a:t>
            </a:fld>
            <a:endParaRPr lang="en-US" altLang="en-US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91680B48-9835-4E85-A606-CEF287370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22">
            <a:extLst>
              <a:ext uri="{FF2B5EF4-FFF2-40B4-BE49-F238E27FC236}">
                <a16:creationId xmlns:a16="http://schemas.microsoft.com/office/drawing/2014/main" id="{90B6DED2-54BD-403E-B923-7C82BB4A1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707A4A-0019-46E3-A4C4-33A4D87CB0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51847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113B09CF-B49D-42C3-81EA-2C7E1C902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E7398B-179B-44BD-AB7F-F2059AE6BC7F}" type="datetimeFigureOut">
              <a:rPr lang="en-US" altLang="en-US"/>
              <a:pPr/>
              <a:t>4/22/2021</a:t>
            </a:fld>
            <a:endParaRPr lang="en-US" alt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16789516-15B6-451F-82E7-B814EA607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1B229464-B9B8-40E0-B352-6C776EA74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46A1BF-1FE1-445F-9071-748C14FF85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37502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>
            <a:extLst>
              <a:ext uri="{FF2B5EF4-FFF2-40B4-BE49-F238E27FC236}">
                <a16:creationId xmlns:a16="http://schemas.microsoft.com/office/drawing/2014/main" id="{4484EEBE-6347-4DB8-8A1B-40EFD90A5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642A67-0B82-4C4B-AA4F-F0A8DA118986}" type="datetimeFigureOut">
              <a:rPr lang="en-US" altLang="en-US"/>
              <a:pPr/>
              <a:t>4/22/2021</a:t>
            </a:fld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E5F7E0-AACE-4621-A18F-F30FCEBB2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22">
            <a:extLst>
              <a:ext uri="{FF2B5EF4-FFF2-40B4-BE49-F238E27FC236}">
                <a16:creationId xmlns:a16="http://schemas.microsoft.com/office/drawing/2014/main" id="{2315DC2E-86E4-4259-8956-B784A5840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68158B-E8D0-497C-B47F-C8C7EE942C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9552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61B3DA-2353-4357-AE60-6A8DBF5F5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7DDCFB-2FE5-47ED-B0C7-078387E462F7}" type="datetimeFigureOut">
              <a:rPr lang="en-US" altLang="en-US"/>
              <a:pPr/>
              <a:t>4/22/2021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D14AFB-3994-48D5-9DBB-9DF34D197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337093-F77C-4A3D-8FF2-6AB8D9129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451077-CFCC-461C-83FE-04D40F90EA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37114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F8C93E34-53F5-4514-B546-1B9133ABE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CC9965-93DF-424E-8507-5841100C0CAB}" type="datetimeFigureOut">
              <a:rPr lang="en-US" altLang="en-US"/>
              <a:pPr/>
              <a:t>4/22/2021</a:t>
            </a:fld>
            <a:endParaRPr lang="en-US" alt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408B5D1C-84B8-4A11-A563-FD6D16293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9FBAC063-906C-4559-849B-AAE417E17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8F1941-F80B-4E67-BD58-5F5AF67FFD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82814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947FB7A5-8542-450D-BC9C-68A16CD96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CAD0FE-B576-4847-880D-4C8D765F800C}" type="datetimeFigureOut">
              <a:rPr lang="en-US" altLang="en-US"/>
              <a:pPr/>
              <a:t>4/22/2021</a:t>
            </a:fld>
            <a:endParaRPr lang="en-US" alt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36F84CA6-3682-41A9-BC1E-A11AB57D8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537F60AE-0C12-4049-991F-FC357BCC4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8B8649-3C8C-4E83-A170-2B22AB1E2B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05399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582934E6-6C12-4A9E-89B4-C1D8426DB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B49E55-ED72-437E-B836-B2EB4D96BEDA}" type="datetimeFigureOut">
              <a:rPr lang="en-US" altLang="en-US"/>
              <a:pPr/>
              <a:t>4/22/2021</a:t>
            </a:fld>
            <a:endParaRPr lang="en-US" alt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4316224D-060E-4D50-8277-83FC46E73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D3ADB3B1-CAE0-43AD-A67D-9E4538CDF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2AE4D0-CCAD-441C-8356-68606ACF4E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4499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4B5691AB-2778-45E2-A24B-F1C960CE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2EC095-E907-44CE-B5D0-05E2A824B72D}" type="datetimeFigureOut">
              <a:rPr lang="en-US" altLang="en-US"/>
              <a:pPr/>
              <a:t>4/22/2021</a:t>
            </a:fld>
            <a:endParaRPr lang="en-US" alt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9C402A60-0EF4-48A0-9F53-BCB196AEA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7FB4012B-6A75-4A8F-AFF4-3D3235C4E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D5DF4B-6DFA-479E-A008-97A375E979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0142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E9E3856-FD09-40C7-9C7F-E8F7E0D0E5E1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Georgia" panose="02040502050405020303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CE9ABC-0D02-42A1-9FBF-C1B0B4B1B6B9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Georgia" panose="02040502050405020303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824A61-3004-4980-BDF3-0A282EC2B431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Georgia" panose="02040502050405020303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904ED8-4707-4F75-A8C3-628131B9AD43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Georgia" panose="02040502050405020303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3E2510A-5D7E-4C55-9F1D-ACB4F85886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Georgia" panose="02040502050405020303" pitchFamily="18" charset="0"/>
            </a:endParaRPr>
          </a:p>
        </p:txBody>
      </p:sp>
      <p:sp>
        <p:nvSpPr>
          <p:cNvPr id="11" name="Straight Connector 10">
            <a:extLst>
              <a:ext uri="{FF2B5EF4-FFF2-40B4-BE49-F238E27FC236}">
                <a16:creationId xmlns:a16="http://schemas.microsoft.com/office/drawing/2014/main" id="{EAC7B7D5-677F-4DD0-A8AE-B48BDF207C91}"/>
              </a:ext>
            </a:extLst>
          </p:cNvPr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2AED859-1F03-43D1-BB88-1F7FA1B05B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Georgia" panose="02040502050405020303" pitchFamily="18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9477A77-AA6B-44F1-BA58-32DB75C636DB}"/>
              </a:ext>
            </a:extLst>
          </p:cNvPr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  <a:latin typeface="Georgia" panose="02040502050405020303" pitchFamily="18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B242BE-89D6-42BC-B7FB-AB1D3C24E3A2}"/>
              </a:ext>
            </a:extLst>
          </p:cNvPr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  <a:latin typeface="Georgia" panose="02040502050405020303" pitchFamily="18" charset="0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Date Placeholder 27">
            <a:extLst>
              <a:ext uri="{FF2B5EF4-FFF2-40B4-BE49-F238E27FC236}">
                <a16:creationId xmlns:a16="http://schemas.microsoft.com/office/drawing/2014/main" id="{FA72767F-142B-4B56-987A-09191D8D1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48701D-144D-438C-8AF0-887E29E56B5E}" type="datetimeFigureOut">
              <a:rPr lang="en-US" altLang="en-US"/>
              <a:pPr/>
              <a:t>4/22/2021</a:t>
            </a:fld>
            <a:endParaRPr lang="en-US" altLang="en-US"/>
          </a:p>
        </p:txBody>
      </p:sp>
      <p:sp>
        <p:nvSpPr>
          <p:cNvPr id="16" name="Footer Placeholder 16">
            <a:extLst>
              <a:ext uri="{FF2B5EF4-FFF2-40B4-BE49-F238E27FC236}">
                <a16:creationId xmlns:a16="http://schemas.microsoft.com/office/drawing/2014/main" id="{47517DF2-6D84-49AB-BEF0-4F6F70870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7" name="Slide Number Placeholder 28">
            <a:extLst>
              <a:ext uri="{FF2B5EF4-FFF2-40B4-BE49-F238E27FC236}">
                <a16:creationId xmlns:a16="http://schemas.microsoft.com/office/drawing/2014/main" id="{3B589CCA-21D4-4BB0-A5E1-60CC8F5B7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BF066413-E859-4F94-BF3F-80F57FD5DA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74972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2F6E72-A79A-4447-B628-542583EBE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FD1CE0-89C8-4FC9-8609-F918D426F153}" type="datetimeFigureOut">
              <a:rPr lang="en-US" altLang="en-US"/>
              <a:pPr/>
              <a:t>4/22/2021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6E9DE8-DD6C-4B18-A0D9-FD8547F6A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2D739-B3B0-4AAF-9911-CAA882F25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5E973CFF-2398-4B04-94F1-8C345E52FD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4782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74D266-4F84-4064-8D7F-66041E2BB18A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Georgia" panose="02040502050405020303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7219B3-5AF7-43C6-8A58-31FB0FC06775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Georgia" panose="02040502050405020303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00AA6A-5DE8-41E2-985F-581D8D89F6DA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Georgia" panose="02040502050405020303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588E49-9714-4461-832F-52D580729B14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Georgia" panose="02040502050405020303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E19446-50DD-442A-9CAB-8B6954B82B35}"/>
              </a:ext>
            </a:extLst>
          </p:cNvPr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Georgia" panose="02040502050405020303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282A0FD-7C7D-4308-8D85-66E0905F2C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Georgia" panose="02040502050405020303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666D5E-C57B-4BED-8FA7-EEF7A3B52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Georgia" panose="02040502050405020303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A08E24A-E7AC-4D57-91B3-7F854BDA63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Georgia" panose="02040502050405020303" pitchFamily="18" charset="0"/>
            </a:endParaRPr>
          </a:p>
        </p:txBody>
      </p:sp>
      <p:sp>
        <p:nvSpPr>
          <p:cNvPr id="12" name="Straight Connector 11">
            <a:extLst>
              <a:ext uri="{FF2B5EF4-FFF2-40B4-BE49-F238E27FC236}">
                <a16:creationId xmlns:a16="http://schemas.microsoft.com/office/drawing/2014/main" id="{2208C8C6-8783-440C-AAD6-01EF21815FC6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20262C0-7B98-4A4B-8EF0-98BF0024832C}"/>
              </a:ext>
            </a:extLst>
          </p:cNvPr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  <a:latin typeface="Georgia" panose="02040502050405020303" pitchFamily="18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803DC9B-C7A1-448D-BC22-DA81AC7139B2}"/>
              </a:ext>
            </a:extLst>
          </p:cNvPr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  <a:latin typeface="Georgia" panose="02040502050405020303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68E803B7-94AB-42A7-BFF1-BC57CDAB99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01AA767C-E67C-490B-A3CD-EE846E7AC0F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72200D54-BC3C-4049-B44A-DA7382A9A0D3}" type="datetimeFigureOut">
              <a:rPr lang="en-US" altLang="en-US"/>
              <a:pPr/>
              <a:t>4/22/2021</a:t>
            </a:fld>
            <a:endParaRPr lang="en-US" alt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C31636F-EA9E-44BC-A29A-DBB940E4A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F2568D73-C532-42CB-BDF4-B282639D1A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30464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>
            <a:extLst>
              <a:ext uri="{FF2B5EF4-FFF2-40B4-BE49-F238E27FC236}">
                <a16:creationId xmlns:a16="http://schemas.microsoft.com/office/drawing/2014/main" id="{4E2BDA9C-0950-4E16-8F65-684FC96C8FC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16F55EFF-B5AB-4399-B5E6-1521425C3F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fld id="{35EA4E91-4751-4343-9AE1-A3D107A93BC1}" type="datetimeFigureOut">
              <a:rPr lang="en-US" altLang="en-US"/>
              <a:pPr/>
              <a:t>4/22/2021</a:t>
            </a:fld>
            <a:endParaRPr lang="en-US" alt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B20E327A-EC10-485E-AED1-35EE31778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7E9FF53D-DC5B-4FF0-9BF0-1B911BCD5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F0A29E-066A-4450-8369-24EA509E35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62588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FA45B470-C0D9-4590-AD7C-A2C7546BF1D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39EE1D3-080E-4373-8930-14DAD6E969B1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Georgia" panose="02040502050405020303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6EAC1D-82D8-4CEF-87A1-17F2C1E3CA59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Georgia" panose="02040502050405020303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1272256-D8EC-4D4C-AA04-DF7DBE297113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Georgia" panose="02040502050405020303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DD5EB7-84AD-4621-B8F1-2A78799DD41A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Georgia" panose="02040502050405020303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0E65F01-FD9E-44AB-B636-28AFEC06D1A7}"/>
              </a:ext>
            </a:extLst>
          </p:cNvPr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  <a:latin typeface="Georgia" panose="02040502050405020303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3B6F5F0-2A60-4139-A50F-7F007A2FEF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Georgia" panose="02040502050405020303" pitchFamily="18" charset="0"/>
            </a:endParaRPr>
          </a:p>
        </p:txBody>
      </p:sp>
      <p:sp>
        <p:nvSpPr>
          <p:cNvPr id="14" name="Straight Connector 13">
            <a:extLst>
              <a:ext uri="{FF2B5EF4-FFF2-40B4-BE49-F238E27FC236}">
                <a16:creationId xmlns:a16="http://schemas.microsoft.com/office/drawing/2014/main" id="{40FF5EDE-833C-43F1-B086-8C5A32861117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50B6F6A-2020-40EF-81C5-1583C54391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Georgia" panose="02040502050405020303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B9DEED4-AB1F-4D54-8A37-2C98DA7C71E8}"/>
              </a:ext>
            </a:extLst>
          </p:cNvPr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  <a:latin typeface="Georgia" panose="02040502050405020303" pitchFamily="18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DB8A30F-DD3D-4EF4-8A63-F2E479A6BD34}"/>
              </a:ext>
            </a:extLst>
          </p:cNvPr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  <a:latin typeface="Georgia" panose="02040502050405020303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8" name="Date Placeholder 6">
            <a:extLst>
              <a:ext uri="{FF2B5EF4-FFF2-40B4-BE49-F238E27FC236}">
                <a16:creationId xmlns:a16="http://schemas.microsoft.com/office/drawing/2014/main" id="{09B7D4EF-1C5D-4E5B-9615-A3FB24790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E2820E-00F7-4D52-9A90-7348FFEA47AF}" type="datetimeFigureOut">
              <a:rPr lang="en-US" altLang="en-US"/>
              <a:pPr/>
              <a:t>4/22/2021</a:t>
            </a:fld>
            <a:endParaRPr lang="en-US" altLang="en-US"/>
          </a:p>
        </p:txBody>
      </p:sp>
      <p:sp>
        <p:nvSpPr>
          <p:cNvPr id="19" name="Footer Placeholder 7">
            <a:extLst>
              <a:ext uri="{FF2B5EF4-FFF2-40B4-BE49-F238E27FC236}">
                <a16:creationId xmlns:a16="http://schemas.microsoft.com/office/drawing/2014/main" id="{41AFF86E-124E-4748-9F0D-1BDD60983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0" name="Slide Number Placeholder 8">
            <a:extLst>
              <a:ext uri="{FF2B5EF4-FFF2-40B4-BE49-F238E27FC236}">
                <a16:creationId xmlns:a16="http://schemas.microsoft.com/office/drawing/2014/main" id="{BB85A099-6A00-4B2A-92D3-F480AA689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A8F9044D-7686-406B-8BD4-E4640A3D5F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20225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57D6F1-C77A-4725-A510-685639B19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F578D6-56B1-4837-9B69-7695DB54DC57}" type="datetimeFigureOut">
              <a:rPr lang="en-US" altLang="en-US"/>
              <a:pPr/>
              <a:t>4/22/2021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CF186F-31EF-4398-A667-13B65B3A5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4C73EC-D9F0-4066-95BB-60E2BE356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F1A7B8A3-EC09-4DFD-8BAD-876A842509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361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E21BACD-D50D-4893-B079-75759EBE1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7DC2DD-6BCF-4EC8-B9C9-ED2BB7F3D860}" type="datetimeFigureOut">
              <a:rPr lang="en-US" altLang="en-US"/>
              <a:pPr/>
              <a:t>4/22/2021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AFB0270-ECD4-48C1-94D1-8D5668E87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56A73F2-3C78-4463-9C9C-F1899F9B0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6A9C22-A082-40DC-81CA-C1A63C658C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95220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2914B2B-62E2-4DED-B685-06C1156455E5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Georgia" panose="02040502050405020303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6472BF-7019-4D66-A18A-3CD43A2D7D73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Georgia" panose="02040502050405020303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686A2C-7354-4DAA-8F7D-7277F3837A7F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Georgia" panose="02040502050405020303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4BF824-DE9D-4941-BF10-52CC48D48FC9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Georgia" panose="02040502050405020303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880319-8C2E-4926-A876-2717AD14E7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Georgia" panose="02040502050405020303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B5DCDF-12FC-434A-A6C4-5B797BEFDD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Georgia" panose="02040502050405020303" pitchFamily="18" charset="0"/>
            </a:endParaRPr>
          </a:p>
        </p:txBody>
      </p:sp>
      <p:sp>
        <p:nvSpPr>
          <p:cNvPr id="8" name="Date Placeholder 1">
            <a:extLst>
              <a:ext uri="{FF2B5EF4-FFF2-40B4-BE49-F238E27FC236}">
                <a16:creationId xmlns:a16="http://schemas.microsoft.com/office/drawing/2014/main" id="{51CFBBAC-B41D-4E6A-8509-00776E24B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D74925-9378-449C-98F3-65883E336921}" type="datetimeFigureOut">
              <a:rPr lang="en-US" altLang="en-US"/>
              <a:pPr/>
              <a:t>4/22/2021</a:t>
            </a:fld>
            <a:endParaRPr lang="en-US" altLang="en-US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4E16C6F8-1EFF-419F-8C09-C8D865E87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2CF1454D-9EC4-4C7E-89F7-C941F9E82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B448383-97BC-4271-B30E-0E41B14DE0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49705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52AFEC-381C-4C1C-B97E-E55DE71CE2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Georgia" panose="02040502050405020303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B3A3C5-9EC3-4731-B7AD-1BDE5F14CC56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Georgia" panose="02040502050405020303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72DB54-4F75-4B3B-950D-199CDA9C13C0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Georgia" panose="02040502050405020303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F47AAA1-6A11-4B99-B698-A839B1B29BD5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Georgia" panose="02040502050405020303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4CC84C-B367-43EE-9B97-C0434541486A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Georgia" panose="02040502050405020303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BDF65BC-4E9D-430A-AFA0-6191EABEE129}"/>
              </a:ext>
            </a:extLst>
          </p:cNvPr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C391A0-BD5D-4BF8-BF5D-8915DCA994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Georgia" panose="02040502050405020303" pitchFamily="18" charset="0"/>
            </a:endParaRPr>
          </a:p>
        </p:txBody>
      </p:sp>
      <p:sp>
        <p:nvSpPr>
          <p:cNvPr id="12" name="Straight Connector 11">
            <a:extLst>
              <a:ext uri="{FF2B5EF4-FFF2-40B4-BE49-F238E27FC236}">
                <a16:creationId xmlns:a16="http://schemas.microsoft.com/office/drawing/2014/main" id="{F9C6E4C6-A6FD-4251-8553-C9E209A82F24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5F3038D-1DD2-4A06-9209-46EB84260129}"/>
              </a:ext>
            </a:extLst>
          </p:cNvPr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  <a:latin typeface="Georgia" panose="02040502050405020303" pitchFamily="18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A8644FE-CEBE-4475-B845-74DA71832021}"/>
              </a:ext>
            </a:extLst>
          </p:cNvPr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  <a:latin typeface="Georgia" panose="02040502050405020303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74C2C9-00CD-4342-8CE1-84F04B7AA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Georgia" panose="020405020504050203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D9E395B2-F5E0-4571-8E65-6C31130267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991B4695-493E-4959-883B-94AA61A8108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462301B1-4E4B-4625-84BF-B0A26B21AA9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4F7ECF95-88CD-4FF2-A89B-CB614061F982}" type="datetimeFigureOut">
              <a:rPr lang="en-US" altLang="en-US"/>
              <a:pPr/>
              <a:t>4/22/2021</a:t>
            </a:fld>
            <a:endParaRPr lang="en-US" altLang="en-US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38E4580F-089E-4CE5-9ECD-3C0F177884A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33699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>
            <a:extLst>
              <a:ext uri="{FF2B5EF4-FFF2-40B4-BE49-F238E27FC236}">
                <a16:creationId xmlns:a16="http://schemas.microsoft.com/office/drawing/2014/main" id="{9F545BC5-5FFE-4A5C-95D5-CB0BFB95A559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996B3A-1F24-46F6-8716-E8B39015CEA4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Georgia" panose="02040502050405020303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5FBBB2-ED58-4ECF-8077-D557B8F6C681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Georgia" panose="02040502050405020303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F8CCBC-D868-49C7-A4FD-AF71DC4EF058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Georgia" panose="02040502050405020303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F1E2C4-FB0F-4590-97C6-B85D8D980A59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Georgia" panose="02040502050405020303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4598F3-C749-4BF0-8E90-2C0E5CBB41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Georgia" panose="02040502050405020303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6DB608-4552-41B0-BC48-FA8856CD8E80}"/>
              </a:ext>
            </a:extLst>
          </p:cNvPr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6A72BA-6883-43DA-B6FA-D8C06EACD5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Georgia" panose="02040502050405020303" pitchFamily="18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11239DF-B60E-451C-B07C-66E7F9E29ACB}"/>
              </a:ext>
            </a:extLst>
          </p:cNvPr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  <a:latin typeface="Georgia" panose="02040502050405020303" pitchFamily="18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7F811A8-DC62-40DF-9BD9-A4D73BC938A4}"/>
              </a:ext>
            </a:extLst>
          </p:cNvPr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  <a:latin typeface="Georgia" panose="02040502050405020303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26729D2-5C30-47A1-88DC-5A56F72439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Georgia" panose="020405020504050203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57739C2E-8B10-4638-B179-7F1A64CAD3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FE8383AC-F4D8-47A2-81A3-003D1169B06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14717ED7-83DE-4D6F-BE5F-D5F843E5FA93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fld id="{834F2295-6331-4BCB-858B-C5F14C4E8644}" type="datetimeFigureOut">
              <a:rPr lang="en-US" altLang="en-US"/>
              <a:pPr/>
              <a:t>4/22/2021</a:t>
            </a:fld>
            <a:endParaRPr lang="en-US" altLang="en-US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9E73C75A-B82C-45C8-85BF-A27BBEFCA11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34481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CA77C-C5C1-4873-A79D-18DEF373D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44DED1-1C58-4DD3-BC9A-793101613105}" type="datetimeFigureOut">
              <a:rPr lang="en-US" altLang="en-US"/>
              <a:pPr/>
              <a:t>4/22/2021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3D8C9E-1A8A-4E9B-8270-5ABA86183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6055D3-FD5F-45E1-8EE6-90BFA9E91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C10C68-0798-4556-A5B2-3335D35BB8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63521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A2C049C-1F20-4703-B10D-195B2880B525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Georgia" panose="02040502050405020303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37F701-AD83-4B69-B677-BB8E9B31BCFA}"/>
              </a:ext>
            </a:extLst>
          </p:cNvPr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Georgia" panose="02040502050405020303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AB94AB-65CA-4CF3-8F7F-C9B383AD4588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Georgia" panose="02040502050405020303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9D24BA-D598-4ADE-8F7A-1ECB0D2A66B8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Georgia" panose="02040502050405020303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A10D2A-6163-4F81-8A44-4D583E2CA1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Georgia" panose="02040502050405020303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F5E5032-15A0-491B-ADBF-7B0E369A63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Georgia" panose="02040502050405020303" pitchFamily="18" charset="0"/>
            </a:endParaRPr>
          </a:p>
        </p:txBody>
      </p:sp>
      <p:sp>
        <p:nvSpPr>
          <p:cNvPr id="10" name="Straight Connector 9">
            <a:extLst>
              <a:ext uri="{FF2B5EF4-FFF2-40B4-BE49-F238E27FC236}">
                <a16:creationId xmlns:a16="http://schemas.microsoft.com/office/drawing/2014/main" id="{622F9D2F-7D50-41B3-8E9C-223F08E7E7BF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74FA7E7-E6FD-4C12-AC0F-51CBEAEC975E}"/>
              </a:ext>
            </a:extLst>
          </p:cNvPr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F92DDF7-B339-44E8-A803-B3D1571FC25C}"/>
              </a:ext>
            </a:extLst>
          </p:cNvPr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  <a:latin typeface="Georgia" panose="02040502050405020303" pitchFamily="18" charset="0"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25F604F-4D78-42D9-A366-6E451F2B5B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9B20E04C-79AA-4A48-8E22-DDCB894D006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D60B83E8-C801-4451-ACE0-A98388C058E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1E87AE14-9562-41F8-8862-34922BA80D9F}" type="datetimeFigureOut">
              <a:rPr lang="en-US" altLang="en-US"/>
              <a:pPr/>
              <a:t>4/22/2021</a:t>
            </a:fld>
            <a:endParaRPr lang="en-US" altLang="en-US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25E9C147-7C9A-4246-8489-3CFA226C265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98253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9">
            <a:extLst>
              <a:ext uri="{FF2B5EF4-FFF2-40B4-BE49-F238E27FC236}">
                <a16:creationId xmlns:a16="http://schemas.microsoft.com/office/drawing/2014/main" id="{D2E76F6C-6FE8-408E-BD84-D1D92FA82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A7C191E5-F0DC-4BF0-AFEF-9E74C323EFD9}" type="datetimeFigureOut">
              <a:rPr lang="en-US" altLang="en-US"/>
              <a:pPr/>
              <a:t>4/22/2021</a:t>
            </a:fld>
            <a:endParaRPr lang="en-US" altLang="en-US"/>
          </a:p>
        </p:txBody>
      </p:sp>
      <p:sp>
        <p:nvSpPr>
          <p:cNvPr id="5" name="Footer Placeholder 18">
            <a:extLst>
              <a:ext uri="{FF2B5EF4-FFF2-40B4-BE49-F238E27FC236}">
                <a16:creationId xmlns:a16="http://schemas.microsoft.com/office/drawing/2014/main" id="{2B4FE530-F03F-407E-847E-04D8AECEF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26">
            <a:extLst>
              <a:ext uri="{FF2B5EF4-FFF2-40B4-BE49-F238E27FC236}">
                <a16:creationId xmlns:a16="http://schemas.microsoft.com/office/drawing/2014/main" id="{E693215D-E265-4982-95E3-2EC4BF11D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EDD084B4-4435-44AC-9F82-C36365573B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28702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F54AA29A-BD0E-4F90-B1BC-ABAEEC934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EBAC39-49F0-4F62-A461-C1D5D7810521}" type="datetimeFigureOut">
              <a:rPr lang="en-US" altLang="en-US"/>
              <a:pPr/>
              <a:t>4/22/2021</a:t>
            </a:fld>
            <a:endParaRPr lang="en-US" alt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47CCE21F-C1AC-4C4D-AB85-337819CF5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95D83DA3-18E8-4A4F-B617-3E81AD4E3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78A56C-C3D3-454A-9142-E176708560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02603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39FA40-9672-4E79-930D-71142533F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06890E09-C5F0-4B18-8F3B-A8B22869468F}" type="datetimeFigureOut">
              <a:rPr lang="en-US" altLang="en-US"/>
              <a:pPr/>
              <a:t>4/22/2021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E1E876-375A-476A-8586-DB76C69C5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AA82BF-EA4A-44EE-9B33-0BF7D8602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C3C1E9D0-18CF-466A-9D8C-9BF8D7297F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62624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16E23A40-6C0A-4F10-8969-B73EEDF41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31DF08-BD13-4BFA-AE79-C55AA7EA4FD4}" type="datetimeFigureOut">
              <a:rPr lang="en-US" altLang="en-US"/>
              <a:pPr/>
              <a:t>4/22/2021</a:t>
            </a:fld>
            <a:endParaRPr lang="en-US" altLang="en-US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D5ADA7B1-BE32-4BA6-9E31-345F22766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664A921A-292F-4AFB-ACDA-B21AF5348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C2DEAB-BC8D-494A-9846-25D06F3787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42907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>
            <a:extLst>
              <a:ext uri="{FF2B5EF4-FFF2-40B4-BE49-F238E27FC236}">
                <a16:creationId xmlns:a16="http://schemas.microsoft.com/office/drawing/2014/main" id="{5040ED55-BFDF-497D-82AE-8AE2829EB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2B0205-F5C5-4D29-80A2-A9BA336F975A}" type="datetimeFigureOut">
              <a:rPr lang="en-US" altLang="en-US"/>
              <a:pPr/>
              <a:t>4/22/2021</a:t>
            </a:fld>
            <a:endParaRPr lang="en-US" altLang="en-US"/>
          </a:p>
        </p:txBody>
      </p:sp>
      <p:sp>
        <p:nvSpPr>
          <p:cNvPr id="8" name="Footer Placeholder 21">
            <a:extLst>
              <a:ext uri="{FF2B5EF4-FFF2-40B4-BE49-F238E27FC236}">
                <a16:creationId xmlns:a16="http://schemas.microsoft.com/office/drawing/2014/main" id="{61880E84-6505-465E-8847-5E3D6CD3D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17">
            <a:extLst>
              <a:ext uri="{FF2B5EF4-FFF2-40B4-BE49-F238E27FC236}">
                <a16:creationId xmlns:a16="http://schemas.microsoft.com/office/drawing/2014/main" id="{FC3A9BF9-DE55-4EAA-B376-6A1A3A3DB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21C360-3AC3-4CE9-9274-FE09063D60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4817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0C3FA98-5D96-4137-8F0E-485CF6AC8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8AD2F7-E2FC-42C6-8BEA-85B76708E547}" type="datetimeFigureOut">
              <a:rPr lang="en-US" altLang="en-US"/>
              <a:pPr/>
              <a:t>4/22/2021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2B92A45-C830-4AD6-9B75-CD54D03FF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E7B7396-3127-441B-BA65-B4BBE60E0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9469A7-F9E5-4150-9265-F17D29A5B6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250725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>
            <a:extLst>
              <a:ext uri="{FF2B5EF4-FFF2-40B4-BE49-F238E27FC236}">
                <a16:creationId xmlns:a16="http://schemas.microsoft.com/office/drawing/2014/main" id="{E4A0798F-50C0-4333-B074-8580976D9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FDA514-26EF-4669-9FB8-411423C2E35B}" type="datetimeFigureOut">
              <a:rPr lang="en-US" altLang="en-US"/>
              <a:pPr/>
              <a:t>4/22/2021</a:t>
            </a:fld>
            <a:endParaRPr lang="en-US" altLang="en-US"/>
          </a:p>
        </p:txBody>
      </p:sp>
      <p:sp>
        <p:nvSpPr>
          <p:cNvPr id="4" name="Footer Placeholder 21">
            <a:extLst>
              <a:ext uri="{FF2B5EF4-FFF2-40B4-BE49-F238E27FC236}">
                <a16:creationId xmlns:a16="http://schemas.microsoft.com/office/drawing/2014/main" id="{DB31C70A-4C42-43A8-894E-5A4FFC0DA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id="{1872EEBC-7F63-4E07-A1F0-038C8DB73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52B382-282C-4C26-96FD-07960AC80C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793483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9410D3CF-3410-4632-BCF3-7218ADFA9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582ECA-3969-4867-B735-7EE791281128}" type="datetimeFigureOut">
              <a:rPr lang="en-US" altLang="en-US"/>
              <a:pPr/>
              <a:t>4/22/2021</a:t>
            </a:fld>
            <a:endParaRPr lang="en-US" altLang="en-US"/>
          </a:p>
        </p:txBody>
      </p:sp>
      <p:sp>
        <p:nvSpPr>
          <p:cNvPr id="3" name="Footer Placeholder 21">
            <a:extLst>
              <a:ext uri="{FF2B5EF4-FFF2-40B4-BE49-F238E27FC236}">
                <a16:creationId xmlns:a16="http://schemas.microsoft.com/office/drawing/2014/main" id="{91D9B39E-F947-4CAB-AC9A-F5433FD59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9FBF2676-6B52-453D-8A04-756576CAA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9DE6B4-B183-4CFD-906C-A4AE5C27FB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67066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46240B0B-8B28-4306-8E23-045BBBB2A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DBF7C7-971C-4F1F-8F54-45D09DDD7945}" type="datetimeFigureOut">
              <a:rPr lang="en-US" altLang="en-US"/>
              <a:pPr/>
              <a:t>4/22/2021</a:t>
            </a:fld>
            <a:endParaRPr lang="en-US" altLang="en-US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6E024468-6D26-4348-A0BA-88C1A0F86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52709053-3F41-407F-8904-8080AB372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987EEA-7F4D-4692-85A0-BF4FCFBD38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8426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13">
            <a:extLst>
              <a:ext uri="{FF2B5EF4-FFF2-40B4-BE49-F238E27FC236}">
                <a16:creationId xmlns:a16="http://schemas.microsoft.com/office/drawing/2014/main" id="{DBA812E2-7C11-46F2-AF17-D2F8ADB6F6D1}"/>
              </a:ext>
            </a:extLst>
          </p:cNvPr>
          <p:cNvSpPr>
            <a:spLocks noChangeArrowheads="1"/>
          </p:cNvSpPr>
          <p:nvPr/>
        </p:nvSpPr>
        <p:spPr bwMode="auto">
          <a:xfrm rot="420000" flipV="1">
            <a:off x="3165475" y="1108075"/>
            <a:ext cx="5257800" cy="4114800"/>
          </a:xfrm>
          <a:custGeom>
            <a:avLst/>
            <a:gdLst>
              <a:gd name="T0" fmla="*/ 5257800 w 5257800"/>
              <a:gd name="T1" fmla="*/ 2057400 h 4114800"/>
              <a:gd name="T2" fmla="*/ 2628900 w 5257800"/>
              <a:gd name="T3" fmla="*/ 4114800 h 4114800"/>
              <a:gd name="T4" fmla="*/ 0 w 5257800"/>
              <a:gd name="T5" fmla="*/ 2057400 h 4114800"/>
              <a:gd name="T6" fmla="*/ 2628900 w 5257800"/>
              <a:gd name="T7" fmla="*/ 0 h 4114800"/>
              <a:gd name="T8" fmla="*/ 0 60000 65536"/>
              <a:gd name="T9" fmla="*/ 1 60000 65536"/>
              <a:gd name="T10" fmla="*/ 2 60000 65536"/>
              <a:gd name="T11" fmla="*/ 3 60000 65536"/>
              <a:gd name="T12" fmla="*/ 0 w 5257800"/>
              <a:gd name="T13" fmla="*/ 0 h 4114800"/>
              <a:gd name="T14" fmla="*/ 5182787 w 5257800"/>
              <a:gd name="T15" fmla="*/ 4114800 h 4114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57800" h="4114800">
                <a:moveTo>
                  <a:pt x="0" y="0"/>
                </a:moveTo>
                <a:lnTo>
                  <a:pt x="5107774" y="0"/>
                </a:lnTo>
                <a:lnTo>
                  <a:pt x="5257800" y="150026"/>
                </a:lnTo>
                <a:lnTo>
                  <a:pt x="5257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175" cap="rnd">
            <a:solidFill>
              <a:srgbClr val="C0C0C0"/>
            </a:solidFill>
            <a:miter lim="800000"/>
            <a:headEnd/>
            <a:tailEnd/>
          </a:ln>
          <a:effectLst>
            <a:outerShdw dist="38500" dir="7500041" sx="98500" sy="100079" kx="99984" algn="tl" rotWithShape="0">
              <a:srgbClr val="808080">
                <a:alpha val="25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E88CD927-44D9-4000-A20C-C3B33C7517B0}"/>
              </a:ext>
            </a:extLst>
          </p:cNvPr>
          <p:cNvSpPr>
            <a:spLocks noChangeArrowheads="1"/>
          </p:cNvSpPr>
          <p:nvPr/>
        </p:nvSpPr>
        <p:spPr bwMode="auto"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>
            <a:solidFill>
              <a:srgbClr val="FFFFFF"/>
            </a:solidFill>
            <a:bevel/>
            <a:headEnd/>
            <a:tailEnd/>
          </a:ln>
          <a:effectLst>
            <a:outerShdw blurRad="19685" dist="6350" dir="12899787" algn="tl" rotWithShape="0">
              <a:srgbClr val="808080">
                <a:alpha val="46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7" name="Freeform 15">
            <a:extLst>
              <a:ext uri="{FF2B5EF4-FFF2-40B4-BE49-F238E27FC236}">
                <a16:creationId xmlns:a16="http://schemas.microsoft.com/office/drawing/2014/main" id="{6827C59E-1D5A-4C93-A80A-01303F4DA69E}"/>
              </a:ext>
            </a:extLst>
          </p:cNvPr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/>
            <a:gdLst>
              <a:gd name="T0" fmla="*/ 6 w 5772"/>
              <a:gd name="T1" fmla="*/ 2 h 656"/>
              <a:gd name="T2" fmla="*/ 2542 w 5772"/>
              <a:gd name="T3" fmla="*/ 0 h 656"/>
              <a:gd name="T4" fmla="*/ 4374 w 5772"/>
              <a:gd name="T5" fmla="*/ 367 h 656"/>
              <a:gd name="T6" fmla="*/ 5766 w 5772"/>
              <a:gd name="T7" fmla="*/ 55 h 656"/>
              <a:gd name="T8" fmla="*/ 5772 w 5772"/>
              <a:gd name="T9" fmla="*/ 213 h 656"/>
              <a:gd name="T10" fmla="*/ 4302 w 5772"/>
              <a:gd name="T11" fmla="*/ 439 h 656"/>
              <a:gd name="T12" fmla="*/ 1488 w 5772"/>
              <a:gd name="T13" fmla="*/ 201 h 656"/>
              <a:gd name="T14" fmla="*/ 0 w 5772"/>
              <a:gd name="T15" fmla="*/ 656 h 656"/>
              <a:gd name="T16" fmla="*/ 6 w 5772"/>
              <a:gd name="T17" fmla="*/ 2 h 6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772"/>
              <a:gd name="T28" fmla="*/ 0 h 656"/>
              <a:gd name="T29" fmla="*/ 5772 w 5772"/>
              <a:gd name="T30" fmla="*/ 656 h 6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9AF">
                  <a:alpha val="45000"/>
                </a:srgbClr>
              </a:gs>
              <a:gs pos="100000">
                <a:srgbClr val="00EBF8">
                  <a:alpha val="54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Constantia" panose="02030602050306030303" pitchFamily="18" charset="0"/>
            </a:endParaRPr>
          </a:p>
        </p:txBody>
      </p:sp>
      <p:sp>
        <p:nvSpPr>
          <p:cNvPr id="8" name="Freeform 16">
            <a:extLst>
              <a:ext uri="{FF2B5EF4-FFF2-40B4-BE49-F238E27FC236}">
                <a16:creationId xmlns:a16="http://schemas.microsoft.com/office/drawing/2014/main" id="{CE5BA7C9-7943-41F0-8688-E64326084338}"/>
              </a:ext>
            </a:extLst>
          </p:cNvPr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/>
            <a:gdLst>
              <a:gd name="T0" fmla="*/ 0 w 3000"/>
              <a:gd name="T1" fmla="*/ 0 h 595"/>
              <a:gd name="T2" fmla="*/ 1668 w 3000"/>
              <a:gd name="T3" fmla="*/ 564 h 595"/>
              <a:gd name="T4" fmla="*/ 3000 w 3000"/>
              <a:gd name="T5" fmla="*/ 186 h 595"/>
              <a:gd name="T6" fmla="*/ 3000 w 3000"/>
              <a:gd name="T7" fmla="*/ 6 h 595"/>
              <a:gd name="T8" fmla="*/ 0 w 3000"/>
              <a:gd name="T9" fmla="*/ 0 h 5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00"/>
              <a:gd name="T16" fmla="*/ 0 h 595"/>
              <a:gd name="T17" fmla="*/ 3000 w 3000"/>
              <a:gd name="T18" fmla="*/ 595 h 59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ADB6">
                  <a:alpha val="29999"/>
                </a:srgbClr>
              </a:gs>
              <a:gs pos="80000">
                <a:srgbClr val="009BE5">
                  <a:alpha val="42000"/>
                </a:srgbClr>
              </a:gs>
              <a:gs pos="100000">
                <a:srgbClr val="009BE5">
                  <a:alpha val="45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Constantia" panose="020306020503060303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17924D5A-CD5F-4B97-AC59-8639A55DA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9CB599-B341-4A5E-ACE7-FEBAC7CC0308}" type="datetimeFigureOut">
              <a:rPr lang="en-US" altLang="en-US"/>
              <a:pPr/>
              <a:t>4/22/2021</a:t>
            </a:fld>
            <a:endParaRPr lang="en-US" alt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D428365C-7373-4512-AEB3-D37B573D3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F2A04C2C-F6CF-4F0A-9DE8-51B7D8058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B71D59BB-057E-4716-8847-38C7EB9814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5140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49013804-F0D1-4E8D-B6F8-D0A721B64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AC497F-171A-4902-92F0-5F4708AC72E1}" type="datetimeFigureOut">
              <a:rPr lang="en-US" altLang="en-US"/>
              <a:pPr/>
              <a:t>4/22/2021</a:t>
            </a:fld>
            <a:endParaRPr lang="en-US" alt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83BEE74E-3860-4FCF-AB02-D81D0D370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1C1D7959-B843-4D5E-95CE-B199C5A48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549651-A116-4F97-A041-C10588B2AC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568619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101DD431-B613-438A-BFD0-BE14CE539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AD7499-F9C7-41A2-BE5A-19F8C8E6E58A}" type="datetimeFigureOut">
              <a:rPr lang="en-US" altLang="en-US"/>
              <a:pPr/>
              <a:t>4/22/2021</a:t>
            </a:fld>
            <a:endParaRPr lang="en-US" alt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F12DC259-5859-40C2-BAC4-2424726A6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482C0160-F2FF-4571-8D4C-4AA4ED5D9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02B4DB-028F-4BF6-B2F4-30923E1858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41093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C6D185E6-E6BF-4203-B5E6-E155E780D6EB}"/>
              </a:ext>
            </a:extLst>
          </p:cNvPr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  <a:latin typeface="Lucida Sans Unicode" panose="020B0602030504020204" pitchFamily="34" charset="0"/>
            </a:endParaRPr>
          </a:p>
        </p:txBody>
      </p:sp>
      <p:grpSp>
        <p:nvGrpSpPr>
          <p:cNvPr id="5" name="Group 15">
            <a:extLst>
              <a:ext uri="{FF2B5EF4-FFF2-40B4-BE49-F238E27FC236}">
                <a16:creationId xmlns:a16="http://schemas.microsoft.com/office/drawing/2014/main" id="{860B548B-6314-4590-B9B2-81148C0C48B5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16">
              <a:extLst>
                <a:ext uri="{FF2B5EF4-FFF2-40B4-BE49-F238E27FC236}">
                  <a16:creationId xmlns:a16="http://schemas.microsoft.com/office/drawing/2014/main" id="{94D9A434-B59C-48EB-973B-4C9F4AFCB1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Lucida Sans Unicode" panose="020B0602030504020204" pitchFamily="34" charset="0"/>
              </a:endParaRPr>
            </a:p>
          </p:txBody>
        </p: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F5886AA2-4222-429C-BAA0-BCF46FFC10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Lucida Sans Unicode" panose="020B0602030504020204" pitchFamily="34" charset="0"/>
              </a:endParaRPr>
            </a:p>
          </p:txBody>
        </p:sp>
        <p:sp>
          <p:nvSpPr>
            <p:cNvPr id="8" name="Freeform 19">
              <a:extLst>
                <a:ext uri="{FF2B5EF4-FFF2-40B4-BE49-F238E27FC236}">
                  <a16:creationId xmlns:a16="http://schemas.microsoft.com/office/drawing/2014/main" id="{E7E45CA0-E727-4768-96F6-E3EBA570C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solidFill>
                  <a:srgbClr val="FFFFFF"/>
                </a:solidFill>
                <a:latin typeface="Lucida Sans Unicode" panose="020B0602030504020204" pitchFamily="34" charset="0"/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5D17DD4-4E24-4CD4-B161-32EF3AA849B2}"/>
                </a:ext>
              </a:extLst>
            </p:cNvPr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>
            <a:scene3d>
              <a:camera prst="orthographicFront"/>
              <a:lightRig rig="soft" dir="t"/>
            </a:scene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>
            <a:extLst>
              <a:ext uri="{FF2B5EF4-FFF2-40B4-BE49-F238E27FC236}">
                <a16:creationId xmlns:a16="http://schemas.microsoft.com/office/drawing/2014/main" id="{434D74D3-1F5E-4697-9431-F7929C799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432261D-8007-4EBA-9002-52C1577C3A27}" type="datetimeFigureOut">
              <a:rPr lang="en-US" altLang="en-US"/>
              <a:pPr/>
              <a:t>4/22/2021</a:t>
            </a:fld>
            <a:endParaRPr lang="en-US" altLang="en-US"/>
          </a:p>
        </p:txBody>
      </p:sp>
      <p:sp>
        <p:nvSpPr>
          <p:cNvPr id="12" name="Footer Placeholder 18">
            <a:extLst>
              <a:ext uri="{FF2B5EF4-FFF2-40B4-BE49-F238E27FC236}">
                <a16:creationId xmlns:a16="http://schemas.microsoft.com/office/drawing/2014/main" id="{E6AEA9AC-A64A-4346-944D-9DD402A5B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8F0F4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13" name="Slide Number Placeholder 26">
            <a:extLst>
              <a:ext uri="{FF2B5EF4-FFF2-40B4-BE49-F238E27FC236}">
                <a16:creationId xmlns:a16="http://schemas.microsoft.com/office/drawing/2014/main" id="{EE59B91B-C996-456F-A26D-0AC568A6A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1CAC03-7770-46BB-AC75-8AF0389344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020981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076284CD-9B1F-4F6E-A51D-966A9EFC9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F83D24-41CE-405E-820A-7A95FE257D9E}" type="datetimeFigureOut">
              <a:rPr lang="en-US" altLang="en-US"/>
              <a:pPr/>
              <a:t>4/22/2021</a:t>
            </a:fld>
            <a:endParaRPr lang="en-US" alt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A58FCC5C-D376-4829-817B-8D671B857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59E59ADD-51CA-4B77-8A82-A4FAE9850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F408CB-45D4-4F2D-AFE6-89D238DF9B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751995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10">
            <a:extLst>
              <a:ext uri="{FF2B5EF4-FFF2-40B4-BE49-F238E27FC236}">
                <a16:creationId xmlns:a16="http://schemas.microsoft.com/office/drawing/2014/main" id="{9A6BA140-B78F-459C-B195-9D474E493B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7FC4DD"/>
              </a:gs>
              <a:gs pos="28000">
                <a:srgbClr val="50B8DA"/>
              </a:gs>
              <a:gs pos="100000">
                <a:srgbClr val="1389A6"/>
              </a:gs>
            </a:gsLst>
            <a:lin ang="54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50800" dist="25400" dir="5400000" rotWithShape="0">
              <a:srgbClr val="808080">
                <a:alpha val="45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FFFFFF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5" name="Chevron 15">
            <a:extLst>
              <a:ext uri="{FF2B5EF4-FFF2-40B4-BE49-F238E27FC236}">
                <a16:creationId xmlns:a16="http://schemas.microsoft.com/office/drawing/2014/main" id="{BE84E477-F10D-4343-810C-4C2E04FDD1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7FC4DD"/>
              </a:gs>
              <a:gs pos="28000">
                <a:srgbClr val="50B8DA"/>
              </a:gs>
              <a:gs pos="100000">
                <a:srgbClr val="1389A6"/>
              </a:gs>
            </a:gsLst>
            <a:lin ang="54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50800" dist="25400" dir="5400000" rotWithShape="0">
              <a:srgbClr val="808080">
                <a:alpha val="45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FFFFFF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>
            <a:scene3d>
              <a:camera prst="orthographicFront"/>
              <a:lightRig rig="soft" dir="t"/>
            </a:scene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89CC2DF-7250-480B-89C2-90F0F9381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5C6959-1EBA-4460-A6F4-48BFD36062FD}" type="datetimeFigureOut">
              <a:rPr lang="en-US" altLang="en-US"/>
              <a:pPr/>
              <a:t>4/22/2021</a:t>
            </a:fld>
            <a:endParaRPr lang="en-US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A31E7FB-4A59-4DD9-ACA1-E39DDCF8B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94D4352-CDFB-4C76-960B-FB16833BF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53ADE0-E8B9-43D6-BE34-BBE69C5F7F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78186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70A040-F2C7-496A-A8D7-7E11D9D33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B2125B-D639-4307-AB17-CE2266FA27DF}" type="datetimeFigureOut">
              <a:rPr lang="en-US" altLang="en-US"/>
              <a:pPr/>
              <a:t>4/22/2021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F26D36-E329-4647-A289-8479E12AA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6B78E8-788B-4376-A342-975B405C2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E63734-0D87-4A36-A287-B30D89017A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82503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8DE1246-7CD1-425F-99DA-D4F6576D4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5483D0-831D-449C-8964-90F120D9C091}" type="datetimeFigureOut">
              <a:rPr lang="en-US" altLang="en-US"/>
              <a:pPr/>
              <a:t>4/22/2021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97DCEFF-2C7D-416F-869A-B249E5F00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FB71431-4CE2-4308-ACAB-07491AF40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43654A-32E1-439B-8344-1588DD915C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114922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22BF36-D73D-43F5-AFB2-AB9E9CFDA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E3BFDA-959D-4FB5-BD6A-9C6110AB2338}" type="datetimeFigureOut">
              <a:rPr lang="en-US" altLang="en-US"/>
              <a:pPr/>
              <a:t>4/22/2021</a:t>
            </a:fld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E6C698-F17F-49B3-97A3-E27D6FF4A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D414C9-9EFB-4196-BBB3-7A32773CD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02041B-4B32-499B-8DD8-7BFA09B1D4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208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7648E2-A5D3-4F6E-B15E-57E756069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081962-EAB3-4749-92E4-EAFFF4AD8DD3}" type="datetimeFigureOut">
              <a:rPr lang="en-US" altLang="en-US"/>
              <a:pPr/>
              <a:t>4/22/2021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757816-CEC9-4138-B19F-76E68D2AF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2818F6-DC98-48A9-86E5-AC7041BCB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4B8277-C75C-41EA-856B-557B7213EE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99455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BC2CE03E-5130-462A-9904-04E5C1BEA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2E9ADF-AC63-4C2B-BB7F-8277DAA01D51}" type="datetimeFigureOut">
              <a:rPr lang="en-US" altLang="en-US"/>
              <a:pPr/>
              <a:t>4/22/2021</a:t>
            </a:fld>
            <a:endParaRPr lang="en-US" altLang="en-US"/>
          </a:p>
        </p:txBody>
      </p:sp>
      <p:sp>
        <p:nvSpPr>
          <p:cNvPr id="3" name="Footer Placeholder 21">
            <a:extLst>
              <a:ext uri="{FF2B5EF4-FFF2-40B4-BE49-F238E27FC236}">
                <a16:creationId xmlns:a16="http://schemas.microsoft.com/office/drawing/2014/main" id="{0D30EE72-D87D-46CD-A4D9-F45491478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C0BEA5D1-986A-4582-B292-59F3DFA7C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506CEF-B54F-4610-9305-C06EF31433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154199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E88E7-76DD-4BB9-B000-EF9D465FE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AFAC13-8A7C-4861-880D-B95828D8487C}" type="datetimeFigureOut">
              <a:rPr lang="en-US" altLang="en-US"/>
              <a:pPr/>
              <a:t>4/22/2021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457D7A-B53B-49A6-991A-C44592AFB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D38AEC-EE0C-4F6E-8617-3ED52C046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C1D796-5699-44B5-8B31-A238E5D0F6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99448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0">
            <a:extLst>
              <a:ext uri="{FF2B5EF4-FFF2-40B4-BE49-F238E27FC236}">
                <a16:creationId xmlns:a16="http://schemas.microsoft.com/office/drawing/2014/main" id="{990E9CBD-FEB7-46F0-A2B7-4C1FA04567AF}"/>
              </a:ext>
            </a:extLst>
          </p:cNvPr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Lucida Sans Unicode" panose="020B0602030504020204" pitchFamily="34" charset="0"/>
            </a:endParaRPr>
          </a:p>
        </p:txBody>
      </p:sp>
      <p:sp>
        <p:nvSpPr>
          <p:cNvPr id="6" name="Freeform 15">
            <a:extLst>
              <a:ext uri="{FF2B5EF4-FFF2-40B4-BE49-F238E27FC236}">
                <a16:creationId xmlns:a16="http://schemas.microsoft.com/office/drawing/2014/main" id="{2AB84EB3-BB37-4230-9EB3-8D7C3BA429FC}"/>
              </a:ext>
            </a:extLst>
          </p:cNvPr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Lucida Sans Unicode" panose="020B0602030504020204" pitchFamily="34" charset="0"/>
            </a:endParaRPr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0798017C-1382-4C92-92FB-A7184CCD489D}"/>
              </a:ext>
            </a:extLst>
          </p:cNvPr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  <a:latin typeface="Lucida Sans Unicode" panose="020B0602030504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2F7D542-DB2E-4AD8-B8D7-D8F513FD4B9F}"/>
              </a:ext>
            </a:extLst>
          </p:cNvPr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19">
            <a:extLst>
              <a:ext uri="{FF2B5EF4-FFF2-40B4-BE49-F238E27FC236}">
                <a16:creationId xmlns:a16="http://schemas.microsoft.com/office/drawing/2014/main" id="{AB72744D-1AD0-483B-ACC2-7743AD99AE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7FC4DD"/>
              </a:gs>
              <a:gs pos="28000">
                <a:srgbClr val="50B8DA"/>
              </a:gs>
              <a:gs pos="100000">
                <a:srgbClr val="1389A6"/>
              </a:gs>
            </a:gsLst>
            <a:lin ang="54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50800" dist="25400" dir="5400000" rotWithShape="0">
              <a:srgbClr val="808080">
                <a:alpha val="45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FFFFFF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10" name="Chevron 20">
            <a:extLst>
              <a:ext uri="{FF2B5EF4-FFF2-40B4-BE49-F238E27FC236}">
                <a16:creationId xmlns:a16="http://schemas.microsoft.com/office/drawing/2014/main" id="{AD56C627-8C75-4A34-A4D0-2BDAE1E39A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7FC4DD"/>
              </a:gs>
              <a:gs pos="28000">
                <a:srgbClr val="50B8DA"/>
              </a:gs>
              <a:gs pos="100000">
                <a:srgbClr val="1389A6"/>
              </a:gs>
            </a:gsLst>
            <a:lin ang="54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50800" dist="25400" dir="5400000" rotWithShape="0">
              <a:srgbClr val="808080">
                <a:alpha val="45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FFFFFF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>
            <a:extLst>
              <a:ext uri="{FF2B5EF4-FFF2-40B4-BE49-F238E27FC236}">
                <a16:creationId xmlns:a16="http://schemas.microsoft.com/office/drawing/2014/main" id="{375113BC-7494-4490-8882-41C50FBD2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ACC88A-6E44-43A7-A37D-0A7AEE42D48F}" type="datetimeFigureOut">
              <a:rPr lang="en-US" altLang="en-US"/>
              <a:pPr/>
              <a:t>4/22/2021</a:t>
            </a:fld>
            <a:endParaRPr lang="en-US" altLang="en-US"/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43C4B849-4CDC-49A8-86DA-3155CE4B6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20CC83B1-816A-474B-99A2-C6B5EACC3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AC5426-FD03-44A4-A522-1FA75D17FB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73857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6E5314D6-123D-47EE-AA90-EB9B5C466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811D28-E2E1-4B71-AB4F-DD3B99CB94A6}" type="datetimeFigureOut">
              <a:rPr lang="en-US" altLang="en-US"/>
              <a:pPr/>
              <a:t>4/22/2021</a:t>
            </a:fld>
            <a:endParaRPr lang="en-US" alt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AAA1186A-39D1-42BB-8379-906255B90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4EC70F9A-4AEA-4201-BC6B-FD37246D3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F3792F-C5E6-4F42-BF81-76C07CAB3F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601262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72404E11-A2BC-4478-B436-1C80DAEE6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4FA92B-2D9A-45EA-BD92-48D9DA13BE82}" type="datetimeFigureOut">
              <a:rPr lang="en-US" altLang="en-US"/>
              <a:pPr/>
              <a:t>4/22/2021</a:t>
            </a:fld>
            <a:endParaRPr lang="en-US" alt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5CBBA89D-262A-41BA-B470-3C895BF11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9753E12A-B6A0-4B36-A404-F183C283D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E1034B-67C9-4CD2-A10B-C43AE37BA9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1274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97940AB-414B-4514-85EE-C7E8F1909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CCD0A3-F5CC-4A72-B783-A6336408764F}" type="datetimeFigureOut">
              <a:rPr lang="en-US" altLang="en-US"/>
              <a:pPr/>
              <a:t>4/22/2021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B922689-4730-4AB2-9E40-2EB2C6FD8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1D0427D-2CA7-4D2A-9055-DCE2CDAE9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58369A-6144-4719-9AD1-37EFCEF51A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279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9528CE2-1B1B-47EF-8A87-941D5231A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3277BA-2E98-49D0-BE48-5FCE933D6BA5}" type="datetimeFigureOut">
              <a:rPr lang="en-US" altLang="en-US"/>
              <a:pPr/>
              <a:t>4/22/2021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FCE4929-03BC-482A-922B-CD0A33986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C975DE7-5F10-4080-8A11-0E547B1B7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E70E9C-558E-4235-A1DA-F2AF896A0A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9324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6BFA287-FB25-480C-ADCB-B24B1C2AA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3359A2-A849-4B03-9E30-94074D8942E2}" type="datetimeFigureOut">
              <a:rPr lang="en-US" altLang="en-US"/>
              <a:pPr/>
              <a:t>4/22/2021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0A86C9C-1330-4A0E-BB50-BE795BD77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51E1486-6BF2-4A44-94C0-E33209AC5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282ED8-82C6-44D3-A2AD-424FF4CE48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9970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8C821B6-83CB-44FA-917C-F061CF23286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28E4A65-C039-4ADD-8C60-892ACE2B678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903783-515E-437B-9B69-F49C8EF81E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C0F0C5F2-E3A7-4811-B329-B7D9D2C7D222}" type="datetimeFigureOut">
              <a:rPr lang="en-US" altLang="en-US"/>
              <a:pPr/>
              <a:t>4/22/2021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A740ED-EB4B-4392-B8A2-E537D56953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14B30B-BB98-449D-A4ED-3E511EBEF0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E0498A09-9731-4CBE-AAE3-077E412FC19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6" r:id="rId2"/>
    <p:sldLayoutId id="2147483745" r:id="rId3"/>
    <p:sldLayoutId id="2147483744" r:id="rId4"/>
    <p:sldLayoutId id="2147483743" r:id="rId5"/>
    <p:sldLayoutId id="2147483742" r:id="rId6"/>
    <p:sldLayoutId id="2147483741" r:id="rId7"/>
    <p:sldLayoutId id="2147483740" r:id="rId8"/>
    <p:sldLayoutId id="2147483739" r:id="rId9"/>
    <p:sldLayoutId id="2147483738" r:id="rId10"/>
    <p:sldLayoutId id="214748373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>
            <a:extLst>
              <a:ext uri="{FF2B5EF4-FFF2-40B4-BE49-F238E27FC236}">
                <a16:creationId xmlns:a16="http://schemas.microsoft.com/office/drawing/2014/main" id="{09A2B470-9F4E-44EF-9FDD-124DDBB83A4E}"/>
              </a:ext>
            </a:extLst>
          </p:cNvPr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  <a:latin typeface="Gill Sans MT" panose="020B0502020104020203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7B057B6-AE1F-4257-B2BA-B8C221105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275" y="20638"/>
            <a:ext cx="1703388" cy="1703387"/>
          </a:xfrm>
          <a:prstGeom prst="ellipse">
            <a:avLst/>
          </a:prstGeom>
          <a:noFill/>
          <a:ln w="27305" cap="rnd">
            <a:solidFill>
              <a:srgbClr val="FFF6DB"/>
            </a:solidFill>
            <a:round/>
            <a:headEnd/>
            <a:tailEnd/>
          </a:ln>
          <a:effectLst>
            <a:outerShdw blurRad="25400" dist="25400" dir="5400000" algn="tl" rotWithShape="0">
              <a:srgbClr val="AFA58D">
                <a:alpha val="8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  <a:latin typeface="Gill Sans MT" panose="020B0502020104020203" pitchFamily="34" charset="0"/>
            </a:endParaRPr>
          </a:p>
        </p:txBody>
      </p:sp>
      <p:sp>
        <p:nvSpPr>
          <p:cNvPr id="11" name="Donut 10">
            <a:extLst>
              <a:ext uri="{FF2B5EF4-FFF2-40B4-BE49-F238E27FC236}">
                <a16:creationId xmlns:a16="http://schemas.microsoft.com/office/drawing/2014/main" id="{3C287D3C-B115-4527-9C64-CB750F9B39C6}"/>
              </a:ext>
            </a:extLst>
          </p:cNvPr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  <a:latin typeface="Gill Sans MT" panose="020B0502020104020203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37DF250-C376-4046-919E-698B442E9191}"/>
              </a:ext>
            </a:extLst>
          </p:cNvPr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  <a:latin typeface="Gill Sans MT" panose="020B0502020104020203" pitchFamily="34" charset="0"/>
            </a:endParaRPr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5922096F-39ED-4463-B42C-FC6DD0438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3321" name="Text Placeholder 8">
            <a:extLst>
              <a:ext uri="{FF2B5EF4-FFF2-40B4-BE49-F238E27FC236}">
                <a16:creationId xmlns:a16="http://schemas.microsoft.com/office/drawing/2014/main" id="{EEC5B1BC-F216-4C75-B839-E2C10500CA1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4" name="Date Placeholder 23">
            <a:extLst>
              <a:ext uri="{FF2B5EF4-FFF2-40B4-BE49-F238E27FC236}">
                <a16:creationId xmlns:a16="http://schemas.microsoft.com/office/drawing/2014/main" id="{8570FFDF-F2DA-4596-A2B0-CCC482E9C2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B5A788"/>
                </a:solidFill>
                <a:latin typeface="Gill Sans MT" panose="020B0502020104020203" pitchFamily="34" charset="0"/>
              </a:defRPr>
            </a:lvl1pPr>
          </a:lstStyle>
          <a:p>
            <a:fld id="{30170CE9-4464-459C-BE11-7491A29D849A}" type="datetimeFigureOut">
              <a:rPr lang="en-US" altLang="en-US"/>
              <a:pPr/>
              <a:t>4/22/2021</a:t>
            </a:fld>
            <a:endParaRPr lang="en-US" alt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7C67E8-93D6-4C0F-B3A4-D5E0D479EE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B5A788"/>
                </a:solidFill>
                <a:latin typeface="Gill Sans MT" panose="020B0502020104020203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3D2FEAE5-E4FA-4B45-A1C9-810FBB5643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B5A788"/>
                </a:solidFill>
                <a:latin typeface="Gill Sans MT" panose="020B0502020104020203" pitchFamily="34" charset="0"/>
              </a:defRPr>
            </a:lvl1pPr>
          </a:lstStyle>
          <a:p>
            <a:fld id="{B212E8E1-FCFB-46FE-B917-F597970BCBB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40D00C9-5726-484B-812B-6527571F322C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550" dist="38000" dir="10800000" algn="tl" rotWithShape="0">
              <a:srgbClr val="706B5F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  <a:latin typeface="Gill Sans MT" panose="020B0502020104020203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52" r:id="rId2"/>
    <p:sldLayoutId id="2147483776" r:id="rId3"/>
    <p:sldLayoutId id="2147483751" r:id="rId4"/>
    <p:sldLayoutId id="2147483777" r:id="rId5"/>
    <p:sldLayoutId id="2147483750" r:id="rId6"/>
    <p:sldLayoutId id="2147483778" r:id="rId7"/>
    <p:sldLayoutId id="2147483779" r:id="rId8"/>
    <p:sldLayoutId id="2147483780" r:id="rId9"/>
    <p:sldLayoutId id="2147483749" r:id="rId10"/>
    <p:sldLayoutId id="214748374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ＭＳ Ｐゴシック" panose="020B0600070205080204" pitchFamily="34" charset="-128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  <a:ea typeface="ＭＳ Ｐゴシック" panose="020B0600070205080204" pitchFamily="34" charset="-128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  <a:ea typeface="ＭＳ Ｐゴシック" panose="020B0600070205080204" pitchFamily="34" charset="-128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  <a:ea typeface="ＭＳ Ｐゴシック" panose="020B0600070205080204" pitchFamily="34" charset="-128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  <a:ea typeface="ＭＳ Ｐゴシック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  <a:ea typeface="ＭＳ Ｐゴシック" panose="020B0600070205080204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  <a:ea typeface="ＭＳ Ｐゴシック" panose="020B0600070205080204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  <a:ea typeface="ＭＳ Ｐゴシック" panose="020B0600070205080204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  <a:ea typeface="ＭＳ Ｐゴシック" panose="020B0600070205080204" pitchFamily="34" charset="-128"/>
        </a:defRPr>
      </a:lvl9pPr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32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C32D2E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>
            <a:extLst>
              <a:ext uri="{FF2B5EF4-FFF2-40B4-BE49-F238E27FC236}">
                <a16:creationId xmlns:a16="http://schemas.microsoft.com/office/drawing/2014/main" id="{90767A10-393B-4DC8-AF3C-EEBAF9A70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  <a:sp3d prstMaterial="softEdge">
              <a:bevelT w="38100" h="38100"/>
            </a:sp3d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5603" name="Text Placeholder 12">
            <a:extLst>
              <a:ext uri="{FF2B5EF4-FFF2-40B4-BE49-F238E27FC236}">
                <a16:creationId xmlns:a16="http://schemas.microsoft.com/office/drawing/2014/main" id="{BD997C88-43A6-41DC-9FC7-A73C524CF42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705994B1-F0A6-45C8-BC58-496A157ECF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BCBCBC"/>
                </a:solidFill>
                <a:latin typeface="Book Antiqua" panose="02040602050305030304" pitchFamily="18" charset="0"/>
              </a:defRPr>
            </a:lvl1pPr>
          </a:lstStyle>
          <a:p>
            <a:fld id="{C24DB8A1-F961-4009-9584-196F4C4EC16D}" type="datetimeFigureOut">
              <a:rPr lang="en-US" altLang="en-US"/>
              <a:pPr/>
              <a:t>4/22/2021</a:t>
            </a:fld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27E798-159B-4885-9E16-554DAC6B29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BCBCBC"/>
                </a:solidFill>
                <a:latin typeface="Book Antiqua" panose="0204060205030503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6910537D-E85D-4FB2-B019-FA814C25D5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BCBCBC"/>
                </a:solidFill>
                <a:latin typeface="Book Antiqua" panose="02040602050305030304" pitchFamily="18" charset="0"/>
              </a:defRPr>
            </a:lvl1pPr>
          </a:lstStyle>
          <a:p>
            <a:fld id="{E3B6044B-8E0D-4EF7-B3A5-B77C60E55D6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2" r:id="rId1"/>
    <p:sldLayoutId id="2147483761" r:id="rId2"/>
    <p:sldLayoutId id="2147483781" r:id="rId3"/>
    <p:sldLayoutId id="2147483760" r:id="rId4"/>
    <p:sldLayoutId id="2147483759" r:id="rId5"/>
    <p:sldLayoutId id="2147483758" r:id="rId6"/>
    <p:sldLayoutId id="2147483757" r:id="rId7"/>
    <p:sldLayoutId id="2147483756" r:id="rId8"/>
    <p:sldLayoutId id="2147483755" r:id="rId9"/>
    <p:sldLayoutId id="2147483754" r:id="rId10"/>
    <p:sldLayoutId id="214748375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ＭＳ Ｐゴシック" panose="020B0600070205080204" pitchFamily="34" charset="-128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  <a:ea typeface="ＭＳ Ｐゴシック" panose="020B0600070205080204" pitchFamily="34" charset="-128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  <a:ea typeface="ＭＳ Ｐゴシック" panose="020B0600070205080204" pitchFamily="34" charset="-128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  <a:ea typeface="ＭＳ Ｐゴシック" panose="020B0600070205080204" pitchFamily="34" charset="-128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  <a:ea typeface="ＭＳ Ｐゴシック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  <a:ea typeface="ＭＳ Ｐゴシック" panose="020B0600070205080204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  <a:ea typeface="ＭＳ Ｐゴシック" panose="020B0600070205080204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  <a:ea typeface="ＭＳ Ｐゴシック" panose="020B0600070205080204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  <a:ea typeface="ＭＳ Ｐゴシック" panose="020B0600070205080204" pitchFamily="34" charset="-128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anose="05020102010507070707" pitchFamily="18" charset="2"/>
        <a:buChar char=""/>
        <a:defRPr sz="28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anose="05020102010507070707" pitchFamily="18" charset="2"/>
        <a:buChar char=""/>
        <a:defRPr sz="24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anose="05000000000000000000" pitchFamily="2" charset="2"/>
        <a:buChar char=""/>
        <a:defRPr sz="22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anose="05040102010807070707" pitchFamily="18" charset="2"/>
        <a:buChar char="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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13417E4B-B4CD-49E1-9106-3A21825A17C2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Georgia" panose="02040502050405020303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BE41091-32E3-4EC4-A1B8-5A6EB81ECCAF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Georgia" panose="02040502050405020303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5C7FA98-C20E-4651-9D3C-0713F7981088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Georgia" panose="02040502050405020303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E9A4BD0-560A-4DAD-A6C3-AD14A2B21E81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Georgia" panose="02040502050405020303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3A4EF6-0786-430F-823A-EE25C0753F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Georgia" panose="02040502050405020303" pitchFamily="18" charset="0"/>
            </a:endParaRP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7BC3ADDE-0F09-4F93-94E6-1DBA8AF9D5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Georgia" panose="02040502050405020303" pitchFamily="18" charset="0"/>
              </a:defRPr>
            </a:lvl1pPr>
          </a:lstStyle>
          <a:p>
            <a:fld id="{7C96E177-0181-45C7-A931-2705804A13A1}" type="datetimeFigureOut">
              <a:rPr lang="en-US" altLang="en-US"/>
              <a:pPr/>
              <a:t>4/22/2021</a:t>
            </a:fld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04E926-EE2E-4145-9BEA-00B504EF78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latin typeface="Georgia" panose="02040502050405020303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400E624-261D-4FC2-956B-345057C637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Georgia" panose="02040502050405020303" pitchFamily="18" charset="0"/>
            </a:endParaRPr>
          </a:p>
        </p:txBody>
      </p:sp>
      <p:sp>
        <p:nvSpPr>
          <p:cNvPr id="10" name="Straight Connector 9">
            <a:extLst>
              <a:ext uri="{FF2B5EF4-FFF2-40B4-BE49-F238E27FC236}">
                <a16:creationId xmlns:a16="http://schemas.microsoft.com/office/drawing/2014/main" id="{8535AC38-49D5-44A5-9015-883F599CCFFA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33AD73D-505D-45EF-80B8-8C0AC141DB18}"/>
              </a:ext>
            </a:extLst>
          </p:cNvPr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  <a:latin typeface="Georgia" panose="02040502050405020303" pitchFamily="18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FC979D3-002C-4620-BCE6-A444E8E65561}"/>
              </a:ext>
            </a:extLst>
          </p:cNvPr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  <a:latin typeface="Georgia" panose="02040502050405020303" pitchFamily="18" charset="0"/>
            </a:endParaRP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58D9BAE7-FB43-4A63-9485-DCF5552602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600">
                <a:solidFill>
                  <a:srgbClr val="7B9899"/>
                </a:solidFill>
                <a:latin typeface="Georgia" panose="02040502050405020303" pitchFamily="18" charset="0"/>
              </a:defRPr>
            </a:lvl1pPr>
          </a:lstStyle>
          <a:p>
            <a:fld id="{DA3B8D48-D1EB-4B52-9C1B-1210081FB97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7902" name="Title Placeholder 21">
            <a:extLst>
              <a:ext uri="{FF2B5EF4-FFF2-40B4-BE49-F238E27FC236}">
                <a16:creationId xmlns:a16="http://schemas.microsoft.com/office/drawing/2014/main" id="{039CC090-1AE3-4816-A869-F77367E58FE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7903" name="Text Placeholder 12">
            <a:extLst>
              <a:ext uri="{FF2B5EF4-FFF2-40B4-BE49-F238E27FC236}">
                <a16:creationId xmlns:a16="http://schemas.microsoft.com/office/drawing/2014/main" id="{EF6DB47F-F55E-41FD-917C-3CC06AAB1ED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  <a:ea typeface="ＭＳ Ｐゴシック" panose="020B0600070205080204" pitchFamily="34" charset="-128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  <a:ea typeface="ＭＳ Ｐゴシック" panose="020B0600070205080204" pitchFamily="34" charset="-128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  <a:ea typeface="ＭＳ Ｐゴシック" panose="020B0600070205080204" pitchFamily="34" charset="-128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  <a:ea typeface="ＭＳ Ｐゴシック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  <a:ea typeface="ＭＳ Ｐゴシック" panose="020B0600070205080204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  <a:ea typeface="ＭＳ Ｐゴシック" panose="020B0600070205080204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  <a:ea typeface="ＭＳ Ｐゴシック" panose="020B0600070205080204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  <a:ea typeface="ＭＳ Ｐゴシック" panose="020B0600070205080204" pitchFamily="34" charset="-128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7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547688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"/>
        <a:defRPr sz="2200" kern="1200">
          <a:solidFill>
            <a:schemeClr val="tx2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822325" indent="-228600" algn="l" rtl="0" fontAlgn="base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anose="05020102010507070707" pitchFamily="18" charset="2"/>
        <a:buChar char="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1096963" indent="-228600" algn="l" rtl="0" fontAlgn="base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anose="05000000000000000000" pitchFamily="2" charset="2"/>
        <a:buChar char=""/>
        <a:defRPr sz="2000" kern="1200">
          <a:solidFill>
            <a:schemeClr val="tx2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13716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677FFB05-50DA-49AF-8197-5BA0DECE2517}"/>
              </a:ext>
            </a:extLst>
          </p:cNvPr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Constantia" panose="02030602050306030303" pitchFamily="18" charset="0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7BBEBAE6-5349-4A49-83C6-42691F2E9A9C}"/>
              </a:ext>
            </a:extLst>
          </p:cNvPr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Constantia" panose="02030602050306030303" pitchFamily="18" charset="0"/>
            </a:endParaRPr>
          </a:p>
        </p:txBody>
      </p:sp>
      <p:sp>
        <p:nvSpPr>
          <p:cNvPr id="50180" name="Title Placeholder 8">
            <a:extLst>
              <a:ext uri="{FF2B5EF4-FFF2-40B4-BE49-F238E27FC236}">
                <a16:creationId xmlns:a16="http://schemas.microsoft.com/office/drawing/2014/main" id="{DE28BD2D-C061-4C87-87D1-C4169B744B8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0181" name="Text Placeholder 29">
            <a:extLst>
              <a:ext uri="{FF2B5EF4-FFF2-40B4-BE49-F238E27FC236}">
                <a16:creationId xmlns:a16="http://schemas.microsoft.com/office/drawing/2014/main" id="{A5279CCB-F5B4-40EF-AEF5-A8F5B016951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256459FE-F48C-4966-B172-FB48DA803E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45C75"/>
                </a:solidFill>
                <a:latin typeface="Constantia" panose="02030602050306030303" pitchFamily="18" charset="0"/>
              </a:defRPr>
            </a:lvl1pPr>
          </a:lstStyle>
          <a:p>
            <a:fld id="{2CA37494-FAD1-4D63-9191-B3B9F95FB0AA}" type="datetimeFigureOut">
              <a:rPr lang="en-US" altLang="en-US"/>
              <a:pPr/>
              <a:t>4/22/2021</a:t>
            </a:fld>
            <a:endParaRPr lang="en-US" alt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3AB1DD15-C59D-477D-92D0-858C7F0CFB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45C75"/>
                </a:solidFill>
                <a:latin typeface="Constantia" panose="02030602050306030303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673F0D72-FC94-47C0-8062-42454A962D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  <a:latin typeface="Constantia" panose="02030602050306030303" pitchFamily="18" charset="0"/>
              </a:defRPr>
            </a:lvl1pPr>
          </a:lstStyle>
          <a:p>
            <a:fld id="{6C0BABA1-9726-4D63-A7A4-34291E97E6FB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50185" name="Group 1">
            <a:extLst>
              <a:ext uri="{FF2B5EF4-FFF2-40B4-BE49-F238E27FC236}">
                <a16:creationId xmlns:a16="http://schemas.microsoft.com/office/drawing/2014/main" id="{8906000F-6A6D-48E8-B70D-7F794098C661}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17C53DCF-C233-4907-A3AC-A8B065023E1D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Constantia" panose="02030602050306030303" pitchFamily="18" charset="0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05CD9C0F-2A75-47DF-95E1-3152B4928394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Constantia" panose="02030602050306030303" pitchFamily="18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70" r:id="rId2"/>
    <p:sldLayoutId id="2147483794" r:id="rId3"/>
    <p:sldLayoutId id="2147483769" r:id="rId4"/>
    <p:sldLayoutId id="2147483768" r:id="rId5"/>
    <p:sldLayoutId id="2147483767" r:id="rId6"/>
    <p:sldLayoutId id="2147483766" r:id="rId7"/>
    <p:sldLayoutId id="2147483765" r:id="rId8"/>
    <p:sldLayoutId id="2147483795" r:id="rId9"/>
    <p:sldLayoutId id="2147483764" r:id="rId10"/>
    <p:sldLayoutId id="214748376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  <a:ea typeface="ＭＳ Ｐゴシック" panose="020B0600070205080204" pitchFamily="34" charset="-128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  <a:ea typeface="ＭＳ Ｐゴシック" panose="020B0600070205080204" pitchFamily="34" charset="-128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  <a:ea typeface="ＭＳ Ｐゴシック" panose="020B0600070205080204" pitchFamily="34" charset="-128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  <a:ea typeface="ＭＳ Ｐゴシック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  <a:ea typeface="ＭＳ Ｐゴシック" panose="020B0600070205080204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  <a:ea typeface="ＭＳ Ｐゴシック" panose="020B0600070205080204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  <a:ea typeface="ＭＳ Ｐゴシック" panose="020B0600070205080204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  <a:ea typeface="ＭＳ Ｐゴシック" panose="020B0600070205080204" pitchFamily="34" charset="-128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2FC0F00F-5BEE-4E66-851A-F81684A0D9A3}"/>
              </a:ext>
            </a:extLst>
          </p:cNvPr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Lucida Sans Unicode" panose="020B0602030504020204" pitchFamily="34" charset="0"/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EB0D4D9D-2142-40CA-8D25-5D40EC31A946}"/>
              </a:ext>
            </a:extLst>
          </p:cNvPr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Lucida Sans Unicode" panose="020B0602030504020204" pitchFamily="34" charset="0"/>
            </a:endParaRPr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8D96494C-BB0E-433E-8746-AA3C68D17744}"/>
              </a:ext>
            </a:extLst>
          </p:cNvPr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  <a:latin typeface="Lucida Sans Unicode" panose="020B060203050402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4A4AAC5-788C-41EB-98F5-8FDB4F70293E}"/>
              </a:ext>
            </a:extLst>
          </p:cNvPr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EC7FD91F-27BC-4E7B-A36D-293E8F1BC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  <a:sp3d prstMaterial="softEdge">
              <a:bevelT w="25400" h="25400"/>
            </a:sp3d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2473" name="Text Placeholder 29">
            <a:extLst>
              <a:ext uri="{FF2B5EF4-FFF2-40B4-BE49-F238E27FC236}">
                <a16:creationId xmlns:a16="http://schemas.microsoft.com/office/drawing/2014/main" id="{9576D459-0417-4944-A5C8-4BB7875D381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7B57216A-18AA-45FE-9A99-0C34A30ACC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Lucida Sans Unicode" panose="020B0602030504020204" pitchFamily="34" charset="0"/>
              </a:defRPr>
            </a:lvl1pPr>
          </a:lstStyle>
          <a:p>
            <a:fld id="{A80D8E8F-10C7-4C3A-8BFF-99EC160F098D}" type="datetimeFigureOut">
              <a:rPr lang="en-US" altLang="en-US"/>
              <a:pPr/>
              <a:t>4/22/2021</a:t>
            </a:fld>
            <a:endParaRPr lang="en-US" alt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B716814D-0067-4CB6-AB8D-D49DADADB9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Lucida Sans Unicode" panose="020B0602030504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75F8555E-6ED9-4DD9-A5B1-A626E0A511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Lucida Sans Unicode" panose="020B0602030504020204" pitchFamily="34" charset="0"/>
              </a:defRPr>
            </a:lvl1pPr>
          </a:lstStyle>
          <a:p>
            <a:fld id="{6C23EFBA-D8C8-4C30-9BEF-79B74F578F0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74" r:id="rId2"/>
    <p:sldLayoutId id="2147483797" r:id="rId3"/>
    <p:sldLayoutId id="2147483798" r:id="rId4"/>
    <p:sldLayoutId id="2147483799" r:id="rId5"/>
    <p:sldLayoutId id="2147483800" r:id="rId6"/>
    <p:sldLayoutId id="2147483773" r:id="rId7"/>
    <p:sldLayoutId id="2147483801" r:id="rId8"/>
    <p:sldLayoutId id="2147483802" r:id="rId9"/>
    <p:sldLayoutId id="2147483772" r:id="rId10"/>
    <p:sldLayoutId id="214748377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ＭＳ Ｐゴシック" panose="020B0600070205080204" pitchFamily="34" charset="-128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  <a:ea typeface="ＭＳ Ｐゴシック" panose="020B0600070205080204" pitchFamily="34" charset="-128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  <a:ea typeface="ＭＳ Ｐゴシック" panose="020B0600070205080204" pitchFamily="34" charset="-128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  <a:ea typeface="ＭＳ Ｐゴシック" panose="020B0600070205080204" pitchFamily="34" charset="-128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  <a:ea typeface="ＭＳ Ｐゴシック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  <a:ea typeface="ＭＳ Ｐゴシック" panose="020B0600070205080204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  <a:ea typeface="ＭＳ Ｐゴシック" panose="020B0600070205080204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  <a:ea typeface="ＭＳ Ｐゴシック" panose="020B0600070205080204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  <a:ea typeface="ＭＳ Ｐゴシック" panose="020B0600070205080204" pitchFamily="34" charset="-128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meteora.ucsd.edu/wx_pages/stuff/Blank_Skew-T.pdf" TargetMode="External"/><Relationship Id="rId2" Type="http://schemas.openxmlformats.org/officeDocument/2006/relationships/hyperlink" Target="http://weather.uwyo.edu/upperair/sounding.html" TargetMode="External"/><Relationship Id="rId1" Type="http://schemas.openxmlformats.org/officeDocument/2006/relationships/slideLayout" Target="../slideLayouts/slideLayout6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Picture 2">
            <a:extLst>
              <a:ext uri="{FF2B5EF4-FFF2-40B4-BE49-F238E27FC236}">
                <a16:creationId xmlns:a16="http://schemas.microsoft.com/office/drawing/2014/main" id="{FADD3A09-FAE5-4150-AD68-8A4DC357A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7200"/>
            <a:ext cx="9448800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4" name="TextBox 4">
            <a:extLst>
              <a:ext uri="{FF2B5EF4-FFF2-40B4-BE49-F238E27FC236}">
                <a16:creationId xmlns:a16="http://schemas.microsoft.com/office/drawing/2014/main" id="{4DC9FF5F-8008-4147-B7EA-B91BA0C58C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990600"/>
            <a:ext cx="56388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4000" b="1">
                <a:solidFill>
                  <a:srgbClr val="FF0000"/>
                </a:solidFill>
              </a:rPr>
              <a:t>Weather Balloon’s/Radiosonde</a:t>
            </a:r>
          </a:p>
          <a:p>
            <a:pPr algn="ctr"/>
            <a:endParaRPr lang="en-US" altLang="en-US" sz="40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A1C57E9F-3C1B-4967-8471-40C2CB4698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52400"/>
            <a:ext cx="26886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 b="1" dirty="0"/>
              <a:t>Photo of Sensors</a:t>
            </a:r>
            <a:endParaRPr lang="en-US" altLang="en-US" sz="2800" dirty="0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17B804CF-7C94-432F-B357-EFF0E9ACBF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1545"/>
            <a:ext cx="51435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317DA3-B4CF-4473-871A-4F94B7A88413}"/>
              </a:ext>
            </a:extLst>
          </p:cNvPr>
          <p:cNvSpPr txBox="1"/>
          <p:nvPr/>
        </p:nvSpPr>
        <p:spPr>
          <a:xfrm>
            <a:off x="6324600" y="1600200"/>
            <a:ext cx="20277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Temperature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F7F970-423F-47B4-BFD9-0D32663AD499}"/>
              </a:ext>
            </a:extLst>
          </p:cNvPr>
          <p:cNvSpPr txBox="1"/>
          <p:nvPr/>
        </p:nvSpPr>
        <p:spPr>
          <a:xfrm>
            <a:off x="6178726" y="4004039"/>
            <a:ext cx="26324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Humidity </a:t>
            </a:r>
            <a:br>
              <a:rPr lang="en-US" sz="2400" b="1" dirty="0"/>
            </a:br>
            <a:r>
              <a:rPr lang="en-US" sz="2400" b="1" dirty="0"/>
              <a:t>(Cover removed)</a:t>
            </a:r>
          </a:p>
        </p:txBody>
      </p:sp>
    </p:spTree>
    <p:extLst>
      <p:ext uri="{BB962C8B-B14F-4D97-AF65-F5344CB8AC3E}">
        <p14:creationId xmlns:p14="http://schemas.microsoft.com/office/powerpoint/2010/main" val="908323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A1C57E9F-3C1B-4967-8471-40C2CB4698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52400"/>
            <a:ext cx="34183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 b="1" dirty="0"/>
              <a:t>Sensors and Shielding</a:t>
            </a:r>
            <a:endParaRPr lang="en-US" altLang="en-US" sz="2800" dirty="0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EE9E74B2-C760-4662-BAE0-5B72E03971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122382"/>
            <a:ext cx="51435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4C4292-3D2D-4857-BB75-537620FAAD4B}"/>
              </a:ext>
            </a:extLst>
          </p:cNvPr>
          <p:cNvSpPr txBox="1"/>
          <p:nvPr/>
        </p:nvSpPr>
        <p:spPr>
          <a:xfrm>
            <a:off x="411018" y="1066800"/>
            <a:ext cx="350288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Obtain measurements,</a:t>
            </a:r>
            <a:br>
              <a:rPr lang="en-US" sz="2400" b="1" dirty="0"/>
            </a:br>
            <a:r>
              <a:rPr lang="en-US" sz="2400" b="1" dirty="0"/>
              <a:t>transmit data to the </a:t>
            </a:r>
            <a:br>
              <a:rPr lang="en-US" sz="2400" b="1" dirty="0"/>
            </a:br>
            <a:r>
              <a:rPr lang="en-US" sz="2400" b="1" dirty="0"/>
              <a:t>ground by radio.</a:t>
            </a:r>
            <a:br>
              <a:rPr lang="en-US" sz="2400" b="1" dirty="0"/>
            </a:br>
            <a:br>
              <a:rPr lang="en-US" sz="2400" b="1" dirty="0"/>
            </a:br>
            <a:r>
              <a:rPr lang="en-US" sz="2400" b="1" dirty="0"/>
              <a:t>Shielding needed for </a:t>
            </a:r>
            <a:br>
              <a:rPr lang="en-US" sz="2400" b="1" dirty="0"/>
            </a:br>
            <a:r>
              <a:rPr lang="en-US" sz="2400" b="1" dirty="0"/>
              <a:t>sensitive detection</a:t>
            </a:r>
            <a:br>
              <a:rPr lang="en-US" sz="2400" b="1" dirty="0"/>
            </a:br>
            <a:r>
              <a:rPr lang="en-US" sz="2400" b="1" dirty="0"/>
              <a:t>electronics to keep </a:t>
            </a:r>
            <a:br>
              <a:rPr lang="en-US" sz="2400" b="1" dirty="0"/>
            </a:br>
            <a:r>
              <a:rPr lang="en-US" sz="2400" b="1" dirty="0"/>
              <a:t>the radio signal from</a:t>
            </a:r>
            <a:br>
              <a:rPr lang="en-US" sz="2400" b="1" dirty="0"/>
            </a:br>
            <a:r>
              <a:rPr lang="en-US" sz="2400" b="1" dirty="0"/>
              <a:t>causing interference.</a:t>
            </a:r>
          </a:p>
        </p:txBody>
      </p:sp>
    </p:spTree>
    <p:extLst>
      <p:ext uri="{BB962C8B-B14F-4D97-AF65-F5344CB8AC3E}">
        <p14:creationId xmlns:p14="http://schemas.microsoft.com/office/powerpoint/2010/main" val="266255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A1C57E9F-3C1B-4967-8471-40C2CB4698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3091" y="304800"/>
            <a:ext cx="385163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 b="1" dirty="0"/>
              <a:t>Example of a radiosonde</a:t>
            </a:r>
            <a:br>
              <a:rPr lang="en-US" altLang="en-US" sz="2800" b="1" dirty="0"/>
            </a:br>
            <a:r>
              <a:rPr lang="en-US" altLang="en-US" sz="2800" b="1" dirty="0"/>
              <a:t>packaged for flight.</a:t>
            </a:r>
            <a:endParaRPr lang="en-US" altLang="en-US" sz="2800" dirty="0"/>
          </a:p>
        </p:txBody>
      </p:sp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777FDED-46FC-4637-B3B8-0444A7F629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0"/>
            <a:ext cx="51435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DE6315-E4E2-487F-B2E8-6E478D1E82B3}"/>
              </a:ext>
            </a:extLst>
          </p:cNvPr>
          <p:cNvSpPr txBox="1"/>
          <p:nvPr/>
        </p:nvSpPr>
        <p:spPr>
          <a:xfrm>
            <a:off x="386549" y="2362200"/>
            <a:ext cx="34708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Remove sensor cover </a:t>
            </a:r>
            <a:br>
              <a:rPr lang="en-US" sz="2400" b="1" dirty="0"/>
            </a:br>
            <a:r>
              <a:rPr lang="en-US" sz="2400" b="1" dirty="0"/>
              <a:t>before flight.</a:t>
            </a:r>
          </a:p>
        </p:txBody>
      </p:sp>
    </p:spTree>
    <p:extLst>
      <p:ext uri="{BB962C8B-B14F-4D97-AF65-F5344CB8AC3E}">
        <p14:creationId xmlns:p14="http://schemas.microsoft.com/office/powerpoint/2010/main" val="68306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1">
            <a:extLst>
              <a:ext uri="{FF2B5EF4-FFF2-40B4-BE49-F238E27FC236}">
                <a16:creationId xmlns:a16="http://schemas.microsoft.com/office/drawing/2014/main" id="{0B43A57B-B4B2-471E-BD16-71C9A20700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362200"/>
            <a:ext cx="899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>
                <a:latin typeface="Lucida Sans Unicode" panose="020B0602030504020204" pitchFamily="34" charset="0"/>
                <a:hlinkClick r:id="rId2"/>
              </a:rPr>
              <a:t>http://weather.uwyo.edu/upperair/sounding.html</a:t>
            </a:r>
            <a:r>
              <a:rPr lang="en-US" altLang="en-US" sz="2800">
                <a:latin typeface="Lucida Sans Unicode" panose="020B0602030504020204" pitchFamily="34" charset="0"/>
              </a:rPr>
              <a:t> </a:t>
            </a:r>
          </a:p>
        </p:txBody>
      </p:sp>
      <p:sp>
        <p:nvSpPr>
          <p:cNvPr id="82946" name="Rectangle 2">
            <a:extLst>
              <a:ext uri="{FF2B5EF4-FFF2-40B4-BE49-F238E27FC236}">
                <a16:creationId xmlns:a16="http://schemas.microsoft.com/office/drawing/2014/main" id="{202AC359-1400-4DCC-921B-8D51386BF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3105150"/>
            <a:ext cx="4572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Lucida Sans Unicode" panose="020B0602030504020204" pitchFamily="34" charset="0"/>
                <a:hlinkClick r:id="rId3"/>
              </a:rPr>
              <a:t>http://meteora.ucsd.edu/wx_pages/stuff/Blank_Skew-T.pdf</a:t>
            </a:r>
            <a:r>
              <a:rPr lang="en-US" altLang="en-US">
                <a:latin typeface="Lucida Sans Unicode" panose="020B060203050402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CC8EC-E028-447A-BEFF-5F6C052EF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6800000"/>
              </a:lightRig>
            </a:scene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Types of Balloons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E13843-BBD3-4438-BF34-95F11215F6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750887"/>
          </a:xfrm>
        </p:spPr>
        <p:txBody>
          <a:bodyPr>
            <a:normAutofit/>
          </a:bodyPr>
          <a:lstStyle/>
          <a:p>
            <a:pPr algn="ctr"/>
            <a:r>
              <a:rPr lang="en-US" altLang="en-US" cap="none"/>
              <a:t>EXTENSIBLE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3F3D24-39B6-4195-AF05-38094602E4E5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750887"/>
          </a:xfrm>
        </p:spPr>
        <p:txBody>
          <a:bodyPr>
            <a:normAutofit/>
          </a:bodyPr>
          <a:lstStyle/>
          <a:p>
            <a:pPr algn="ctr"/>
            <a:r>
              <a:rPr lang="en-US" altLang="en-US" cap="none"/>
              <a:t>INEXTENSIBLE </a:t>
            </a:r>
          </a:p>
        </p:txBody>
      </p:sp>
      <p:sp>
        <p:nvSpPr>
          <p:cNvPr id="75780" name="Content Placeholder 3">
            <a:extLst>
              <a:ext uri="{FF2B5EF4-FFF2-40B4-BE49-F238E27FC236}">
                <a16:creationId xmlns:a16="http://schemas.microsoft.com/office/drawing/2014/main" id="{ACB46658-F970-4120-A38F-F410E0C76A65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altLang="en-US"/>
              <a:t>Most balloons are extensible or  they stretch. The volume of the balloon increases until it explodes at a set altitude.</a:t>
            </a:r>
          </a:p>
        </p:txBody>
      </p:sp>
      <p:sp>
        <p:nvSpPr>
          <p:cNvPr id="75781" name="Content Placeholder 5">
            <a:extLst>
              <a:ext uri="{FF2B5EF4-FFF2-40B4-BE49-F238E27FC236}">
                <a16:creationId xmlns:a16="http://schemas.microsoft.com/office/drawing/2014/main" id="{1FF3900B-E392-4F14-B9E0-7729149D2C6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altLang="en-US"/>
              <a:t>A balloon that doesn’t stretch it will ascend until the buoyancy is balanced with the weight of the balloon and payload and maintains a constant altitude.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6FE578-B6E6-4C41-8F03-E97D8C8DE0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1625" y="1524000"/>
            <a:ext cx="4040188" cy="733425"/>
          </a:xfrm>
          <a:ln w="9525"/>
          <a:effectLst>
            <a:outerShdw blurRad="50800" dist="254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15875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altLang="en-US">
                <a:ea typeface="ＭＳ Ｐゴシック" panose="020B0600070205080204" pitchFamily="34" charset="-128"/>
              </a:rPr>
              <a:t>Pilot Balloons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5B3841-1DD3-47B5-AECB-B1DE0001DDD8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4791075" y="1524000"/>
            <a:ext cx="4041775" cy="731838"/>
          </a:xfrm>
          <a:ln w="9525"/>
          <a:effectLst>
            <a:outerShdw blurRad="50800" dist="254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15875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altLang="en-US">
                <a:solidFill>
                  <a:srgbClr val="FFFFFF"/>
                </a:solidFill>
                <a:ea typeface="ＭＳ Ｐゴシック" panose="020B0600070205080204" pitchFamily="34" charset="-128"/>
              </a:rPr>
              <a:t>Sounding Balloons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FF56BA-A0F2-4921-B21B-80797F0C6137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57200" y="2174875"/>
            <a:ext cx="4040188" cy="1939925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30000"/>
              </a:lnSpc>
            </a:pPr>
            <a:r>
              <a:rPr lang="en-US" altLang="en-US" sz="2300"/>
              <a:t>No payload or instruments so they are smaller weighing around 10-100 g.</a:t>
            </a:r>
          </a:p>
          <a:p>
            <a:pPr marL="457200" indent="-457200">
              <a:lnSpc>
                <a:spcPct val="80000"/>
              </a:lnSpc>
            </a:pPr>
            <a:endParaRPr lang="en-US" altLang="en-US" sz="230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DA11D7-3466-4F2B-9D64-097179DC39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1939925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en-US" altLang="en-US"/>
              <a:t>Can carry a variety of instruments weighing  600 to 1800 g.</a:t>
            </a:r>
          </a:p>
        </p:txBody>
      </p:sp>
      <p:sp>
        <p:nvSpPr>
          <p:cNvPr id="76805" name="Title 1">
            <a:extLst>
              <a:ext uri="{FF2B5EF4-FFF2-40B4-BE49-F238E27FC236}">
                <a16:creationId xmlns:a16="http://schemas.microsoft.com/office/drawing/2014/main" id="{11D5CF2E-EF5D-4669-8764-A675F5071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Kinds of weather balloons</a:t>
            </a:r>
          </a:p>
        </p:txBody>
      </p:sp>
      <p:sp>
        <p:nvSpPr>
          <p:cNvPr id="76806" name="TextBox 6">
            <a:extLst>
              <a:ext uri="{FF2B5EF4-FFF2-40B4-BE49-F238E27FC236}">
                <a16:creationId xmlns:a16="http://schemas.microsoft.com/office/drawing/2014/main" id="{C9A4EDC4-52AF-40F1-8F97-FC862D5B3A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724400"/>
            <a:ext cx="7772400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>
                <a:latin typeface="Georgia" panose="02040502050405020303" pitchFamily="18" charset="0"/>
              </a:rPr>
              <a:t>  Even larger balloons are available for special payloads.</a:t>
            </a:r>
          </a:p>
          <a:p>
            <a:endParaRPr lang="en-US" altLang="en-US" sz="2400">
              <a:latin typeface="Georgia" panose="02040502050405020303" pitchFamily="18" charset="0"/>
            </a:endParaRPr>
          </a:p>
          <a:p>
            <a:endParaRPr lang="en-US" altLang="en-US" sz="2400">
              <a:latin typeface="Georgia" panose="02040502050405020303" pitchFamily="18" charset="0"/>
            </a:endParaRPr>
          </a:p>
          <a:p>
            <a:endParaRPr lang="en-US" altLang="en-US"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Picture 6">
            <a:extLst>
              <a:ext uri="{FF2B5EF4-FFF2-40B4-BE49-F238E27FC236}">
                <a16:creationId xmlns:a16="http://schemas.microsoft.com/office/drawing/2014/main" id="{DB1AE223-E8D6-4E74-86C6-8E5B1EF79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572000"/>
            <a:ext cx="3436938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6633A0-5C8B-492A-9C5A-4FBBE0CD6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Pilot Balloons </a:t>
            </a:r>
          </a:p>
        </p:txBody>
      </p:sp>
      <p:pic>
        <p:nvPicPr>
          <p:cNvPr id="77827" name="Picture 2">
            <a:extLst>
              <a:ext uri="{FF2B5EF4-FFF2-40B4-BE49-F238E27FC236}">
                <a16:creationId xmlns:a16="http://schemas.microsoft.com/office/drawing/2014/main" id="{0AE763C8-83EF-4C9C-9285-F248EC238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8200"/>
            <a:ext cx="3395663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8" name="Picture 4">
            <a:extLst>
              <a:ext uri="{FF2B5EF4-FFF2-40B4-BE49-F238E27FC236}">
                <a16:creationId xmlns:a16="http://schemas.microsoft.com/office/drawing/2014/main" id="{6BA5D0A8-8E12-481D-AE27-6F568C142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825" y="2057400"/>
            <a:ext cx="6099175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9" name="Picture 7">
            <a:extLst>
              <a:ext uri="{FF2B5EF4-FFF2-40B4-BE49-F238E27FC236}">
                <a16:creationId xmlns:a16="http://schemas.microsoft.com/office/drawing/2014/main" id="{3B9E2324-503C-46B5-889E-D2DC9F12C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32099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0" name="TextBox 2">
            <a:extLst>
              <a:ext uri="{FF2B5EF4-FFF2-40B4-BE49-F238E27FC236}">
                <a16:creationId xmlns:a16="http://schemas.microsoft.com/office/drawing/2014/main" id="{633F0043-F9D3-4F88-BA71-7EFCF533F3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905000"/>
            <a:ext cx="48768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Constantia" panose="02030602050306030303" pitchFamily="18" charset="0"/>
              </a:rPr>
              <a:t>Used for wind direction and speed they are tracked by theodolites or radar.</a:t>
            </a:r>
          </a:p>
          <a:p>
            <a:endParaRPr lang="en-US" altLang="en-US">
              <a:latin typeface="Constantia" panose="02030602050306030303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B81EB-CC93-42B2-AAF5-DA063B1E8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704088"/>
            <a:ext cx="9067800" cy="1143000"/>
          </a:xfrm>
        </p:spPr>
        <p:txBody>
          <a:bodyPr>
            <a:noAutofit/>
          </a:bodyPr>
          <a:lstStyle/>
          <a:p>
            <a:r>
              <a:rPr lang="en-US" sz="3600" b="1" dirty="0"/>
              <a:t>World wide locations for radiosonde launches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BA8F5B-804C-4FAD-80CE-9E550E05C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133600"/>
            <a:ext cx="7502419" cy="38004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933A4F-0A64-4535-A407-E6B0B62D7A1B}"/>
              </a:ext>
            </a:extLst>
          </p:cNvPr>
          <p:cNvSpPr txBox="1"/>
          <p:nvPr/>
        </p:nvSpPr>
        <p:spPr>
          <a:xfrm>
            <a:off x="1828800" y="6488668"/>
            <a:ext cx="6629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https://www.weather.gov/jetstream/radiosondes</a:t>
            </a:r>
          </a:p>
        </p:txBody>
      </p:sp>
    </p:spTree>
    <p:extLst>
      <p:ext uri="{BB962C8B-B14F-4D97-AF65-F5344CB8AC3E}">
        <p14:creationId xmlns:p14="http://schemas.microsoft.com/office/powerpoint/2010/main" val="1747839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3">
            <a:extLst>
              <a:ext uri="{FF2B5EF4-FFF2-40B4-BE49-F238E27FC236}">
                <a16:creationId xmlns:a16="http://schemas.microsoft.com/office/drawing/2014/main" id="{606032E3-D2CE-4912-967A-0B085A669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538" y="1035050"/>
            <a:ext cx="5605462" cy="582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0" name="TextBox 6">
            <a:extLst>
              <a:ext uri="{FF2B5EF4-FFF2-40B4-BE49-F238E27FC236}">
                <a16:creationId xmlns:a16="http://schemas.microsoft.com/office/drawing/2014/main" id="{75995D1D-435D-49AE-AC11-5278397264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81000"/>
            <a:ext cx="3505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800" b="1">
                <a:latin typeface="Gill Sans MT" panose="020B0502020104020203" pitchFamily="34" charset="0"/>
              </a:rPr>
              <a:t>Radiosonde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2">
            <a:extLst>
              <a:ext uri="{FF2B5EF4-FFF2-40B4-BE49-F238E27FC236}">
                <a16:creationId xmlns:a16="http://schemas.microsoft.com/office/drawing/2014/main" id="{A274913A-6D60-4CC1-A64D-AF2F2E326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43200"/>
            <a:ext cx="7010400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4" name="TextBox 4">
            <a:extLst>
              <a:ext uri="{FF2B5EF4-FFF2-40B4-BE49-F238E27FC236}">
                <a16:creationId xmlns:a16="http://schemas.microsoft.com/office/drawing/2014/main" id="{B10EF6A1-271D-4749-94EF-615FD327C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990600"/>
            <a:ext cx="5105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 b="1"/>
              <a:t>Pressure Sensor (BAROCAP)</a:t>
            </a:r>
            <a:endParaRPr lang="en-US" altLang="en-US" sz="2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Picture 2">
            <a:extLst>
              <a:ext uri="{FF2B5EF4-FFF2-40B4-BE49-F238E27FC236}">
                <a16:creationId xmlns:a16="http://schemas.microsoft.com/office/drawing/2014/main" id="{C50DDA66-97AB-4670-9D2F-B026740C5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429000"/>
            <a:ext cx="6557963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8" name="Rectangle 4">
            <a:extLst>
              <a:ext uri="{FF2B5EF4-FFF2-40B4-BE49-F238E27FC236}">
                <a16:creationId xmlns:a16="http://schemas.microsoft.com/office/drawing/2014/main" id="{2E5605D4-3EC5-40EC-8F75-BEDA002C30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219200"/>
            <a:ext cx="5426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 b="1"/>
              <a:t>Temperature Sensor (THERMOCAP)</a:t>
            </a:r>
            <a:endParaRPr lang="en-US" altLang="en-US" sz="2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Picture 2">
            <a:extLst>
              <a:ext uri="{FF2B5EF4-FFF2-40B4-BE49-F238E27FC236}">
                <a16:creationId xmlns:a16="http://schemas.microsoft.com/office/drawing/2014/main" id="{7D3B22F6-C0E7-4BD7-A35B-1AE6C109F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81200"/>
            <a:ext cx="6075363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2" name="Rectangle 2">
            <a:extLst>
              <a:ext uri="{FF2B5EF4-FFF2-40B4-BE49-F238E27FC236}">
                <a16:creationId xmlns:a16="http://schemas.microsoft.com/office/drawing/2014/main" id="{A1C57E9F-3C1B-4967-8471-40C2CB4698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85800"/>
            <a:ext cx="4422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 b="1"/>
              <a:t>Humidity Sensor (HUMICAP)</a:t>
            </a:r>
            <a:endParaRPr lang="en-US" altLang="en-US" sz="2800"/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5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6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7936</TotalTime>
  <Words>245</Words>
  <Application>Microsoft Office PowerPoint</Application>
  <PresentationFormat>On-screen Show (4:3)</PresentationFormat>
  <Paragraphs>30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13</vt:i4>
      </vt:variant>
    </vt:vector>
  </HeadingPairs>
  <TitlesOfParts>
    <vt:vector size="32" baseType="lpstr">
      <vt:lpstr>Calibri</vt:lpstr>
      <vt:lpstr>ＭＳ Ｐゴシック</vt:lpstr>
      <vt:lpstr>Arial</vt:lpstr>
      <vt:lpstr>Gill Sans MT</vt:lpstr>
      <vt:lpstr>Wingdings 2</vt:lpstr>
      <vt:lpstr>Verdana</vt:lpstr>
      <vt:lpstr>Lucida Sans</vt:lpstr>
      <vt:lpstr>Book Antiqua</vt:lpstr>
      <vt:lpstr>Wingdings</vt:lpstr>
      <vt:lpstr>Wingdings 3</vt:lpstr>
      <vt:lpstr>Georgia</vt:lpstr>
      <vt:lpstr>Constantia</vt:lpstr>
      <vt:lpstr>Lucida Sans Unicode</vt:lpstr>
      <vt:lpstr>Office Theme</vt:lpstr>
      <vt:lpstr>Solstice</vt:lpstr>
      <vt:lpstr>Apex</vt:lpstr>
      <vt:lpstr>Civic</vt:lpstr>
      <vt:lpstr>Flow</vt:lpstr>
      <vt:lpstr>Concourse</vt:lpstr>
      <vt:lpstr>PowerPoint Presentation</vt:lpstr>
      <vt:lpstr>Types of Balloons</vt:lpstr>
      <vt:lpstr>Kinds of weather balloons</vt:lpstr>
      <vt:lpstr>Pilot Balloons </vt:lpstr>
      <vt:lpstr>World wide locations for radiosonde launches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iggy</dc:creator>
  <cp:lastModifiedBy>W P Arnott</cp:lastModifiedBy>
  <cp:revision>21</cp:revision>
  <dcterms:created xsi:type="dcterms:W3CDTF">2009-04-28T04:30:58Z</dcterms:created>
  <dcterms:modified xsi:type="dcterms:W3CDTF">2021-04-28T06:18:25Z</dcterms:modified>
</cp:coreProperties>
</file>