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20" y="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2fd7127e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2fd7127e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fd7127ea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fd7127ea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fd7127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fd7127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2fd7127e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2fd7127e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2fd7127e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2fd7127e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2fd7127e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2fd7127e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fd7127e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fd7127e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fd7127e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fd7127ea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fd7127e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fd7127e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2fd7127e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2fd7127e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y.arl.noaa.gov/HYSPLIT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wiki/Lagrangian_and_Eulerian_specification_of_the_flow_field" TargetMode="External"/><Relationship Id="rId4" Type="http://schemas.openxmlformats.org/officeDocument/2006/relationships/hyperlink" Target="https://journals.ametsoc.org/doi/full/10.1175/BAMS-D-14-00110.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HYSPLIT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Samantha Faulstich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ATMS 748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700" y="152400"/>
            <a:ext cx="7266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https://ready.arl.noaa.gov/HYSPLIT.php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https://journals.ametsoc.org/doi/full/10.1175/BAMS-D-14-00110.1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https://en.wikipedia.org/wiki/Lagrangian_and_Eulerian_specification_of_the_flow_field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HYSPLIT?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Hybrid Single-Particle Lagrangian Integrated Transport model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Lagrangian frame of reference: specific air parcels are followed through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Air parcel trajectories and complex transport, dispersion, chemical deposition and transformation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Backwards or forwards trajectory calculations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Variety of particles (PM2.5, radioactive particles, volcanic ash, ozone, dust)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1949: back trajectory sourcing of radioactive particles from Soviet atomic testing detected by aircraft.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calculations done by hand using winds from twice daily weather balloon data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Remarkably accurate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1960s: MESODIFF model in response to safety concerns about radioactive material release at Idaho’s National Reactor Testing Station.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Gaussian puff model using gridded data to account for spatial variability of horizontal wind flow near the surface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1970s: Gaussian puff model and trajectory calculations combined to compute long-range concentration models of specific particles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1980s: the first version of HYSPLIT as we know it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Particle Cross Section Example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l="8037" t="8696" b="36051"/>
          <a:stretch/>
        </p:blipFill>
        <p:spPr>
          <a:xfrm>
            <a:off x="1785788" y="1017725"/>
            <a:ext cx="5572429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Particle Concentration Example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t="11649" b="21473"/>
          <a:stretch/>
        </p:blipFill>
        <p:spPr>
          <a:xfrm>
            <a:off x="1464625" y="1017725"/>
            <a:ext cx="6214750" cy="402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Trajectory Example 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t="9037" b="9615"/>
          <a:stretch/>
        </p:blipFill>
        <p:spPr>
          <a:xfrm>
            <a:off x="2529417" y="1017729"/>
            <a:ext cx="4085167" cy="4125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Forward Trajectory Example 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388" y="1017725"/>
            <a:ext cx="3323236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263" y="152400"/>
            <a:ext cx="389747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0" y="303364"/>
            <a:ext cx="4191000" cy="45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226</Words>
  <Application>Microsoft Office PowerPoint</Application>
  <PresentationFormat>On-screen Show (16:9)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HYSPLIT</vt:lpstr>
      <vt:lpstr>What is HYSPLIT?</vt:lpstr>
      <vt:lpstr>History</vt:lpstr>
      <vt:lpstr>Particle Cross Section Example</vt:lpstr>
      <vt:lpstr>Particle Concentration Example</vt:lpstr>
      <vt:lpstr>Back Trajectory Example </vt:lpstr>
      <vt:lpstr>Forward Trajectory Example 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HYSPLIT</dc:title>
  <dc:creator>William Arnott</dc:creator>
  <cp:lastModifiedBy>W P Arnott</cp:lastModifiedBy>
  <cp:revision>1</cp:revision>
  <dcterms:modified xsi:type="dcterms:W3CDTF">2021-04-06T19:24:47Z</dcterms:modified>
</cp:coreProperties>
</file>